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  <p:sldMasterId id="2147483673" r:id="rId2"/>
  </p:sldMasterIdLst>
  <p:notesMasterIdLst>
    <p:notesMasterId r:id="rId69"/>
  </p:notesMasterIdLst>
  <p:sldIdLst>
    <p:sldId id="256" r:id="rId3"/>
    <p:sldId id="265" r:id="rId4"/>
    <p:sldId id="276" r:id="rId5"/>
    <p:sldId id="258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59" r:id="rId17"/>
    <p:sldId id="312" r:id="rId18"/>
    <p:sldId id="313" r:id="rId19"/>
    <p:sldId id="260" r:id="rId20"/>
    <p:sldId id="316" r:id="rId21"/>
    <p:sldId id="315" r:id="rId22"/>
    <p:sldId id="317" r:id="rId23"/>
    <p:sldId id="318" r:id="rId24"/>
    <p:sldId id="314" r:id="rId25"/>
    <p:sldId id="319" r:id="rId26"/>
    <p:sldId id="320" r:id="rId27"/>
    <p:sldId id="321" r:id="rId28"/>
    <p:sldId id="322" r:id="rId29"/>
    <p:sldId id="324" r:id="rId30"/>
    <p:sldId id="279" r:id="rId31"/>
    <p:sldId id="262" r:id="rId32"/>
    <p:sldId id="263" r:id="rId33"/>
    <p:sldId id="264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7" r:id="rId45"/>
    <p:sldId id="278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9F83D-88C9-43D4-8E35-EB707D07C56F}">
  <a:tblStyle styleId="{78A9F83D-88C9-43D4-8E35-EB707D07C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3A225A-9708-4204-9104-EDC8CF558AF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0265FF7-E8C1-49B5-BBF2-02F8789B0BC2}">
      <dgm:prSet phldrT="[Testo]" custT="1"/>
      <dgm:spPr/>
      <dgm:t>
        <a:bodyPr/>
        <a:lstStyle/>
        <a:p>
          <a:pPr>
            <a:buSzPts val="1100"/>
          </a:pPr>
          <a:r>
            <a:rPr lang="en-GB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>
            <a:buSzPts val="1100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dirty="0">
            <a:solidFill>
              <a:schemeClr val="tx1"/>
            </a:solidFill>
          </a:endParaRPr>
        </a:p>
      </dgm:t>
    </dgm:pt>
    <dgm:pt modelId="{B642F13F-CEF0-4751-9C78-30C3A8F9FD01}" type="parTrans" cxnId="{14E30F07-F6AE-4E0D-B109-C6985E41267F}">
      <dgm:prSet/>
      <dgm:spPr/>
      <dgm:t>
        <a:bodyPr/>
        <a:lstStyle/>
        <a:p>
          <a:endParaRPr lang="en-GB"/>
        </a:p>
      </dgm:t>
    </dgm:pt>
    <dgm:pt modelId="{D7A3F348-31D4-4C78-A2B8-36A5164A6DF0}" type="sibTrans" cxnId="{14E30F07-F6AE-4E0D-B109-C6985E41267F}">
      <dgm:prSet/>
      <dgm:spPr/>
      <dgm:t>
        <a:bodyPr/>
        <a:lstStyle/>
        <a:p>
          <a:endParaRPr lang="en-GB"/>
        </a:p>
      </dgm:t>
    </dgm:pt>
    <dgm:pt modelId="{2B10F097-8048-4AE1-88C6-F322DA499063}">
      <dgm:prSet phldrT="[Testo]" custT="1"/>
      <dgm:spPr/>
      <dgm:t>
        <a:bodyPr/>
        <a:lstStyle/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>
            <a:buSzPts val="1100"/>
            <a:buChar char="•"/>
          </a:pP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dirty="0">
            <a:solidFill>
              <a:schemeClr val="tx1"/>
            </a:solidFill>
          </a:endParaRPr>
        </a:p>
      </dgm:t>
    </dgm:pt>
    <dgm:pt modelId="{6DB53B16-6612-4CFE-9524-193D3A7DB106}" type="parTrans" cxnId="{207B82B9-6C4D-43D7-AD68-58B5FC53B454}">
      <dgm:prSet/>
      <dgm:spPr/>
      <dgm:t>
        <a:bodyPr/>
        <a:lstStyle/>
        <a:p>
          <a:endParaRPr lang="en-GB"/>
        </a:p>
      </dgm:t>
    </dgm:pt>
    <dgm:pt modelId="{1A71AF8B-D341-440E-B7D7-E904DD22491B}" type="sibTrans" cxnId="{207B82B9-6C4D-43D7-AD68-58B5FC53B454}">
      <dgm:prSet/>
      <dgm:spPr/>
      <dgm:t>
        <a:bodyPr/>
        <a:lstStyle/>
        <a:p>
          <a:endParaRPr lang="en-GB"/>
        </a:p>
      </dgm:t>
    </dgm:pt>
    <dgm:pt modelId="{8D3B1918-83C2-46AA-BD37-08A3FF49C99D}">
      <dgm:prSet custT="1"/>
      <dgm:spPr/>
      <dgm:t>
        <a:bodyPr/>
        <a:lstStyle/>
        <a:p>
          <a:endParaRPr lang="it-IT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endParaRPr lang="en-GB" sz="800" b="0" i="0" u="none" strike="noStrike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gm:t>
    </dgm:pt>
    <dgm:pt modelId="{1B24F3CD-8A69-4938-9371-74E6F9E55202}" type="parTrans" cxnId="{00CD600C-45EC-48D7-B958-7DFBCE512666}">
      <dgm:prSet/>
      <dgm:spPr/>
      <dgm:t>
        <a:bodyPr/>
        <a:lstStyle/>
        <a:p>
          <a:endParaRPr lang="en-GB"/>
        </a:p>
      </dgm:t>
    </dgm:pt>
    <dgm:pt modelId="{3C7084E6-F931-4518-BE75-E1E521DB0A59}" type="sibTrans" cxnId="{00CD600C-45EC-48D7-B958-7DFBCE512666}">
      <dgm:prSet/>
      <dgm:spPr/>
      <dgm:t>
        <a:bodyPr/>
        <a:lstStyle/>
        <a:p>
          <a:endParaRPr lang="en-GB"/>
        </a:p>
      </dgm:t>
    </dgm:pt>
    <dgm:pt modelId="{839A3BAC-C778-4A07-8E48-734C5B8A046B}" type="pres">
      <dgm:prSet presAssocID="{FD3A225A-9708-4204-9104-EDC8CF558AFF}" presName="Name0" presStyleCnt="0">
        <dgm:presLayoutVars>
          <dgm:chMax val="7"/>
          <dgm:chPref val="7"/>
          <dgm:dir/>
        </dgm:presLayoutVars>
      </dgm:prSet>
      <dgm:spPr/>
    </dgm:pt>
    <dgm:pt modelId="{815DB7C5-7374-4586-BEDA-1A90525AEECD}" type="pres">
      <dgm:prSet presAssocID="{FD3A225A-9708-4204-9104-EDC8CF558AFF}" presName="Name1" presStyleCnt="0"/>
      <dgm:spPr/>
    </dgm:pt>
    <dgm:pt modelId="{5CC612AF-77E0-463C-8BFD-EAB49CF6F69F}" type="pres">
      <dgm:prSet presAssocID="{FD3A225A-9708-4204-9104-EDC8CF558AFF}" presName="cycle" presStyleCnt="0"/>
      <dgm:spPr/>
    </dgm:pt>
    <dgm:pt modelId="{ED6E6044-E2EB-477F-9268-657C3B52C7C9}" type="pres">
      <dgm:prSet presAssocID="{FD3A225A-9708-4204-9104-EDC8CF558AFF}" presName="srcNode" presStyleLbl="node1" presStyleIdx="0" presStyleCnt="3"/>
      <dgm:spPr/>
    </dgm:pt>
    <dgm:pt modelId="{8EE1DDBB-21CF-4D3F-90D4-8AA3191B8592}" type="pres">
      <dgm:prSet presAssocID="{FD3A225A-9708-4204-9104-EDC8CF558AFF}" presName="conn" presStyleLbl="parChTrans1D2" presStyleIdx="0" presStyleCnt="1"/>
      <dgm:spPr/>
    </dgm:pt>
    <dgm:pt modelId="{8DBEE48C-C7DD-4EF0-9FFD-A488751F13EB}" type="pres">
      <dgm:prSet presAssocID="{FD3A225A-9708-4204-9104-EDC8CF558AFF}" presName="extraNode" presStyleLbl="node1" presStyleIdx="0" presStyleCnt="3"/>
      <dgm:spPr/>
    </dgm:pt>
    <dgm:pt modelId="{AFD325E9-5B4F-48C2-BEB5-032FEB05D487}" type="pres">
      <dgm:prSet presAssocID="{FD3A225A-9708-4204-9104-EDC8CF558AFF}" presName="dstNode" presStyleLbl="node1" presStyleIdx="0" presStyleCnt="3"/>
      <dgm:spPr/>
    </dgm:pt>
    <dgm:pt modelId="{535C1ACC-0827-4F8C-9FC0-BB11D248C53A}" type="pres">
      <dgm:prSet presAssocID="{60265FF7-E8C1-49B5-BBF2-02F8789B0BC2}" presName="text_1" presStyleLbl="node1" presStyleIdx="0" presStyleCnt="3">
        <dgm:presLayoutVars>
          <dgm:bulletEnabled val="1"/>
        </dgm:presLayoutVars>
      </dgm:prSet>
      <dgm:spPr/>
    </dgm:pt>
    <dgm:pt modelId="{4438D96B-A86C-435A-BD60-D39031E24B93}" type="pres">
      <dgm:prSet presAssocID="{60265FF7-E8C1-49B5-BBF2-02F8789B0BC2}" presName="accent_1" presStyleCnt="0"/>
      <dgm:spPr/>
    </dgm:pt>
    <dgm:pt modelId="{3040698D-D0B5-48F9-A7BF-27462F2CA3B1}" type="pres">
      <dgm:prSet presAssocID="{60265FF7-E8C1-49B5-BBF2-02F8789B0BC2}" presName="accentRepeatNode" presStyleLbl="solidFgAcc1" presStyleIdx="0" presStyleCnt="3"/>
      <dgm:spPr>
        <a:solidFill>
          <a:schemeClr val="tx2"/>
        </a:solidFill>
      </dgm:spPr>
    </dgm:pt>
    <dgm:pt modelId="{41965EF1-6312-4636-9B03-F5EB97D99479}" type="pres">
      <dgm:prSet presAssocID="{2B10F097-8048-4AE1-88C6-F322DA499063}" presName="text_2" presStyleLbl="node1" presStyleIdx="1" presStyleCnt="3">
        <dgm:presLayoutVars>
          <dgm:bulletEnabled val="1"/>
        </dgm:presLayoutVars>
      </dgm:prSet>
      <dgm:spPr/>
    </dgm:pt>
    <dgm:pt modelId="{2E71D065-DD4B-45B8-8F78-B572829D72FA}" type="pres">
      <dgm:prSet presAssocID="{2B10F097-8048-4AE1-88C6-F322DA499063}" presName="accent_2" presStyleCnt="0"/>
      <dgm:spPr/>
    </dgm:pt>
    <dgm:pt modelId="{45E64363-F7A6-4BD8-B6EC-CD4581B3ACE9}" type="pres">
      <dgm:prSet presAssocID="{2B10F097-8048-4AE1-88C6-F322DA499063}" presName="accentRepeatNode" presStyleLbl="solidFgAcc1" presStyleIdx="1" presStyleCnt="3"/>
      <dgm:spPr>
        <a:solidFill>
          <a:schemeClr val="tx2"/>
        </a:solidFill>
      </dgm:spPr>
    </dgm:pt>
    <dgm:pt modelId="{DFDB6CD3-5996-4708-A1B8-B56F565CA5FD}" type="pres">
      <dgm:prSet presAssocID="{8D3B1918-83C2-46AA-BD37-08A3FF49C99D}" presName="text_3" presStyleLbl="node1" presStyleIdx="2" presStyleCnt="3">
        <dgm:presLayoutVars>
          <dgm:bulletEnabled val="1"/>
        </dgm:presLayoutVars>
      </dgm:prSet>
      <dgm:spPr/>
    </dgm:pt>
    <dgm:pt modelId="{3537478A-CBE7-4032-9679-739F201ADC8D}" type="pres">
      <dgm:prSet presAssocID="{8D3B1918-83C2-46AA-BD37-08A3FF49C99D}" presName="accent_3" presStyleCnt="0"/>
      <dgm:spPr/>
    </dgm:pt>
    <dgm:pt modelId="{327D4ECC-ACAE-43B7-A890-3B5A4A4D8441}" type="pres">
      <dgm:prSet presAssocID="{8D3B1918-83C2-46AA-BD37-08A3FF49C99D}" presName="accentRepeatNode" presStyleLbl="solidFgAcc1" presStyleIdx="2" presStyleCnt="3"/>
      <dgm:spPr>
        <a:solidFill>
          <a:schemeClr val="tx2"/>
        </a:solidFill>
      </dgm:spPr>
    </dgm:pt>
  </dgm:ptLst>
  <dgm:cxnLst>
    <dgm:cxn modelId="{14E30F07-F6AE-4E0D-B109-C6985E41267F}" srcId="{FD3A225A-9708-4204-9104-EDC8CF558AFF}" destId="{60265FF7-E8C1-49B5-BBF2-02F8789B0BC2}" srcOrd="0" destOrd="0" parTransId="{B642F13F-CEF0-4751-9C78-30C3A8F9FD01}" sibTransId="{D7A3F348-31D4-4C78-A2B8-36A5164A6DF0}"/>
    <dgm:cxn modelId="{00CD600C-45EC-48D7-B958-7DFBCE512666}" srcId="{FD3A225A-9708-4204-9104-EDC8CF558AFF}" destId="{8D3B1918-83C2-46AA-BD37-08A3FF49C99D}" srcOrd="2" destOrd="0" parTransId="{1B24F3CD-8A69-4938-9371-74E6F9E55202}" sibTransId="{3C7084E6-F931-4518-BE75-E1E521DB0A59}"/>
    <dgm:cxn modelId="{6FC04F59-BA63-4733-98F7-A9B4646E3117}" type="presOf" srcId="{2B10F097-8048-4AE1-88C6-F322DA499063}" destId="{41965EF1-6312-4636-9B03-F5EB97D99479}" srcOrd="0" destOrd="0" presId="urn:microsoft.com/office/officeart/2008/layout/VerticalCurvedList"/>
    <dgm:cxn modelId="{330E4A89-4729-46DB-B8DF-9239CB8BCDE4}" type="presOf" srcId="{60265FF7-E8C1-49B5-BBF2-02F8789B0BC2}" destId="{535C1ACC-0827-4F8C-9FC0-BB11D248C53A}" srcOrd="0" destOrd="0" presId="urn:microsoft.com/office/officeart/2008/layout/VerticalCurvedList"/>
    <dgm:cxn modelId="{E49887B7-667D-40C8-B321-7C81C7C2137A}" type="presOf" srcId="{8D3B1918-83C2-46AA-BD37-08A3FF49C99D}" destId="{DFDB6CD3-5996-4708-A1B8-B56F565CA5FD}" srcOrd="0" destOrd="0" presId="urn:microsoft.com/office/officeart/2008/layout/VerticalCurvedList"/>
    <dgm:cxn modelId="{207B82B9-6C4D-43D7-AD68-58B5FC53B454}" srcId="{FD3A225A-9708-4204-9104-EDC8CF558AFF}" destId="{2B10F097-8048-4AE1-88C6-F322DA499063}" srcOrd="1" destOrd="0" parTransId="{6DB53B16-6612-4CFE-9524-193D3A7DB106}" sibTransId="{1A71AF8B-D341-440E-B7D7-E904DD22491B}"/>
    <dgm:cxn modelId="{832896DD-0F2E-4C20-AA7E-42F022B04D60}" type="presOf" srcId="{D7A3F348-31D4-4C78-A2B8-36A5164A6DF0}" destId="{8EE1DDBB-21CF-4D3F-90D4-8AA3191B8592}" srcOrd="0" destOrd="0" presId="urn:microsoft.com/office/officeart/2008/layout/VerticalCurvedList"/>
    <dgm:cxn modelId="{4F7CBEF3-DD6B-44DA-AA4E-FD9A2FBD6A13}" type="presOf" srcId="{FD3A225A-9708-4204-9104-EDC8CF558AFF}" destId="{839A3BAC-C778-4A07-8E48-734C5B8A046B}" srcOrd="0" destOrd="0" presId="urn:microsoft.com/office/officeart/2008/layout/VerticalCurvedList"/>
    <dgm:cxn modelId="{4B01EA69-21F0-4F84-89BF-B0905C429AA0}" type="presParOf" srcId="{839A3BAC-C778-4A07-8E48-734C5B8A046B}" destId="{815DB7C5-7374-4586-BEDA-1A90525AEECD}" srcOrd="0" destOrd="0" presId="urn:microsoft.com/office/officeart/2008/layout/VerticalCurvedList"/>
    <dgm:cxn modelId="{26CB94D6-B1AC-4FEF-ADDB-E281DC3188CF}" type="presParOf" srcId="{815DB7C5-7374-4586-BEDA-1A90525AEECD}" destId="{5CC612AF-77E0-463C-8BFD-EAB49CF6F69F}" srcOrd="0" destOrd="0" presId="urn:microsoft.com/office/officeart/2008/layout/VerticalCurvedList"/>
    <dgm:cxn modelId="{F0267E5A-5193-45C5-A2DB-13E020033C3D}" type="presParOf" srcId="{5CC612AF-77E0-463C-8BFD-EAB49CF6F69F}" destId="{ED6E6044-E2EB-477F-9268-657C3B52C7C9}" srcOrd="0" destOrd="0" presId="urn:microsoft.com/office/officeart/2008/layout/VerticalCurvedList"/>
    <dgm:cxn modelId="{12D2BDB0-518C-4C61-8721-487E5CEC2141}" type="presParOf" srcId="{5CC612AF-77E0-463C-8BFD-EAB49CF6F69F}" destId="{8EE1DDBB-21CF-4D3F-90D4-8AA3191B8592}" srcOrd="1" destOrd="0" presId="urn:microsoft.com/office/officeart/2008/layout/VerticalCurvedList"/>
    <dgm:cxn modelId="{FCECECBD-6DB8-4DAA-A159-0FB22FCF19CD}" type="presParOf" srcId="{5CC612AF-77E0-463C-8BFD-EAB49CF6F69F}" destId="{8DBEE48C-C7DD-4EF0-9FFD-A488751F13EB}" srcOrd="2" destOrd="0" presId="urn:microsoft.com/office/officeart/2008/layout/VerticalCurvedList"/>
    <dgm:cxn modelId="{D5D0F02E-10EB-47F3-A41A-D46756A84438}" type="presParOf" srcId="{5CC612AF-77E0-463C-8BFD-EAB49CF6F69F}" destId="{AFD325E9-5B4F-48C2-BEB5-032FEB05D487}" srcOrd="3" destOrd="0" presId="urn:microsoft.com/office/officeart/2008/layout/VerticalCurvedList"/>
    <dgm:cxn modelId="{8A7B76D8-FC91-4957-A9BD-E545A13219B9}" type="presParOf" srcId="{815DB7C5-7374-4586-BEDA-1A90525AEECD}" destId="{535C1ACC-0827-4F8C-9FC0-BB11D248C53A}" srcOrd="1" destOrd="0" presId="urn:microsoft.com/office/officeart/2008/layout/VerticalCurvedList"/>
    <dgm:cxn modelId="{770FC0BD-CA60-4C8C-9C6D-59FACCD399B3}" type="presParOf" srcId="{815DB7C5-7374-4586-BEDA-1A90525AEECD}" destId="{4438D96B-A86C-435A-BD60-D39031E24B93}" srcOrd="2" destOrd="0" presId="urn:microsoft.com/office/officeart/2008/layout/VerticalCurvedList"/>
    <dgm:cxn modelId="{970F6A21-0ADC-41B0-AB1E-415381ED5640}" type="presParOf" srcId="{4438D96B-A86C-435A-BD60-D39031E24B93}" destId="{3040698D-D0B5-48F9-A7BF-27462F2CA3B1}" srcOrd="0" destOrd="0" presId="urn:microsoft.com/office/officeart/2008/layout/VerticalCurvedList"/>
    <dgm:cxn modelId="{CFC84D5A-79C0-4AFA-83DE-A3DCDBAA0584}" type="presParOf" srcId="{815DB7C5-7374-4586-BEDA-1A90525AEECD}" destId="{41965EF1-6312-4636-9B03-F5EB97D99479}" srcOrd="3" destOrd="0" presId="urn:microsoft.com/office/officeart/2008/layout/VerticalCurvedList"/>
    <dgm:cxn modelId="{DA48E433-7722-43CE-9AFB-BFAF0CC9CB7C}" type="presParOf" srcId="{815DB7C5-7374-4586-BEDA-1A90525AEECD}" destId="{2E71D065-DD4B-45B8-8F78-B572829D72FA}" srcOrd="4" destOrd="0" presId="urn:microsoft.com/office/officeart/2008/layout/VerticalCurvedList"/>
    <dgm:cxn modelId="{EA1F565E-0C96-4E65-8B4D-59C554001746}" type="presParOf" srcId="{2E71D065-DD4B-45B8-8F78-B572829D72FA}" destId="{45E64363-F7A6-4BD8-B6EC-CD4581B3ACE9}" srcOrd="0" destOrd="0" presId="urn:microsoft.com/office/officeart/2008/layout/VerticalCurvedList"/>
    <dgm:cxn modelId="{A71A0E0C-4411-46BF-B65B-666400C84315}" type="presParOf" srcId="{815DB7C5-7374-4586-BEDA-1A90525AEECD}" destId="{DFDB6CD3-5996-4708-A1B8-B56F565CA5FD}" srcOrd="5" destOrd="0" presId="urn:microsoft.com/office/officeart/2008/layout/VerticalCurvedList"/>
    <dgm:cxn modelId="{47E7D1D5-291B-48D0-86E5-C1BDB8B64562}" type="presParOf" srcId="{815DB7C5-7374-4586-BEDA-1A90525AEECD}" destId="{3537478A-CBE7-4032-9679-739F201ADC8D}" srcOrd="6" destOrd="0" presId="urn:microsoft.com/office/officeart/2008/layout/VerticalCurvedList"/>
    <dgm:cxn modelId="{2B87E658-354F-4C8F-8403-8152C7FEB622}" type="presParOf" srcId="{3537478A-CBE7-4032-9679-739F201ADC8D}" destId="{327D4ECC-ACAE-43B7-A890-3B5A4A4D84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81A888-9553-4E24-88BB-D94C4824DED4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0236FF8C-AAFA-4206-BD88-AEF872B14436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8029DA1E-F043-47CC-BB8A-4B5C89F1096D}" type="parTrans" cxnId="{CD1C3114-9F0C-4016-AE89-A71B79DF821E}">
      <dgm:prSet/>
      <dgm:spPr/>
      <dgm:t>
        <a:bodyPr/>
        <a:lstStyle/>
        <a:p>
          <a:endParaRPr lang="en-GB"/>
        </a:p>
      </dgm:t>
    </dgm:pt>
    <dgm:pt modelId="{13A69DB6-FB46-4939-98DE-C0EAC86D2D70}" type="sibTrans" cxnId="{CD1C3114-9F0C-4016-AE89-A71B79DF821E}">
      <dgm:prSet/>
      <dgm:spPr/>
      <dgm:t>
        <a:bodyPr/>
        <a:lstStyle/>
        <a:p>
          <a:endParaRPr lang="en-GB"/>
        </a:p>
      </dgm:t>
    </dgm:pt>
    <dgm:pt modelId="{976A10F7-CA01-427C-9E95-171F956770FA}">
      <dgm:prSet phldrT="[Testo]" custT="1"/>
      <dgm:spPr/>
      <dgm:t>
        <a:bodyPr/>
        <a:lstStyle/>
        <a:p>
          <a:r>
            <a:rPr lang="it-IT" sz="1800" b="0" i="0" u="none" strike="noStrike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BCA620EA-24EA-4021-9299-54D4A11F936F}" type="parTrans" cxnId="{93F12E98-144E-4A20-9C8D-FEA53701BB22}">
      <dgm:prSet/>
      <dgm:spPr/>
      <dgm:t>
        <a:bodyPr/>
        <a:lstStyle/>
        <a:p>
          <a:endParaRPr lang="en-GB"/>
        </a:p>
      </dgm:t>
    </dgm:pt>
    <dgm:pt modelId="{14C783FA-FBA3-4F93-9E28-44EEF8A62F68}" type="sibTrans" cxnId="{93F12E98-144E-4A20-9C8D-FEA53701BB22}">
      <dgm:prSet/>
      <dgm:spPr/>
      <dgm:t>
        <a:bodyPr/>
        <a:lstStyle/>
        <a:p>
          <a:endParaRPr lang="en-GB"/>
        </a:p>
      </dgm:t>
    </dgm:pt>
    <dgm:pt modelId="{B4DC1462-4CAB-4A5D-9B17-6157D3276E29}">
      <dgm:prSet phldrT="[Testo]" custT="1"/>
      <dgm:spPr/>
      <dgm:t>
        <a:bodyPr/>
        <a:lstStyle/>
        <a:p>
          <a:r>
            <a:rPr lang="it-IT" sz="1800" b="0" i="0" u="none" strike="noStrike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gm:t>
    </dgm:pt>
    <dgm:pt modelId="{D9C4DF23-B931-4EA4-84A0-18145D2401B0}" type="parTrans" cxnId="{BCA6E651-D839-496E-9306-7090AA381D53}">
      <dgm:prSet/>
      <dgm:spPr/>
      <dgm:t>
        <a:bodyPr/>
        <a:lstStyle/>
        <a:p>
          <a:endParaRPr lang="en-GB"/>
        </a:p>
      </dgm:t>
    </dgm:pt>
    <dgm:pt modelId="{B00DE6F2-626C-4AE1-B64B-CD1BC149F806}" type="sibTrans" cxnId="{BCA6E651-D839-496E-9306-7090AA381D53}">
      <dgm:prSet/>
      <dgm:spPr/>
      <dgm:t>
        <a:bodyPr/>
        <a:lstStyle/>
        <a:p>
          <a:endParaRPr lang="en-GB"/>
        </a:p>
      </dgm:t>
    </dgm:pt>
    <dgm:pt modelId="{7B616D61-05C6-4B35-9032-6204C2983C2E}" type="pres">
      <dgm:prSet presAssocID="{6081A888-9553-4E24-88BB-D94C4824DED4}" presName="linearFlow" presStyleCnt="0">
        <dgm:presLayoutVars>
          <dgm:dir/>
          <dgm:resizeHandles val="exact"/>
        </dgm:presLayoutVars>
      </dgm:prSet>
      <dgm:spPr/>
    </dgm:pt>
    <dgm:pt modelId="{A28CF041-C55F-430E-B36B-992212B9F7F4}" type="pres">
      <dgm:prSet presAssocID="{0236FF8C-AAFA-4206-BD88-AEF872B14436}" presName="composite" presStyleCnt="0"/>
      <dgm:spPr/>
    </dgm:pt>
    <dgm:pt modelId="{CC38B5C3-232A-4EE3-AD00-90113F59D74A}" type="pres">
      <dgm:prSet presAssocID="{0236FF8C-AAFA-4206-BD88-AEF872B14436}" presName="imgShp" presStyleLbl="fgImgPlace1" presStyleIdx="0" presStyleCnt="3"/>
      <dgm:spPr>
        <a:solidFill>
          <a:schemeClr val="tx2"/>
        </a:solidFill>
        <a:ln>
          <a:solidFill>
            <a:schemeClr val="accent1"/>
          </a:solidFill>
        </a:ln>
      </dgm:spPr>
      <dgm:extLst>
        <a:ext uri="{E40237B7-FDA0-4F09-8148-C483321AD2D9}">
          <dgm14:cNvPr xmlns:dgm14="http://schemas.microsoft.com/office/drawing/2010/diagram" id="0" name="" descr="Scacchi"/>
        </a:ext>
      </dgm:extLst>
    </dgm:pt>
    <dgm:pt modelId="{3F756418-A628-47B8-9EE8-650B53222653}" type="pres">
      <dgm:prSet presAssocID="{0236FF8C-AAFA-4206-BD88-AEF872B14436}" presName="txShp" presStyleLbl="node1" presStyleIdx="0" presStyleCnt="3">
        <dgm:presLayoutVars>
          <dgm:bulletEnabled val="1"/>
        </dgm:presLayoutVars>
      </dgm:prSet>
      <dgm:spPr/>
    </dgm:pt>
    <dgm:pt modelId="{C7AB42BD-4396-4BB4-9B2C-4C0742BABA1E}" type="pres">
      <dgm:prSet presAssocID="{13A69DB6-FB46-4939-98DE-C0EAC86D2D70}" presName="spacing" presStyleCnt="0"/>
      <dgm:spPr/>
    </dgm:pt>
    <dgm:pt modelId="{6123915F-A556-465D-BCDF-CA670792AF5F}" type="pres">
      <dgm:prSet presAssocID="{976A10F7-CA01-427C-9E95-171F956770FA}" presName="composite" presStyleCnt="0"/>
      <dgm:spPr/>
    </dgm:pt>
    <dgm:pt modelId="{9B853136-899D-4EDA-A28F-8148111DDC39}" type="pres">
      <dgm:prSet presAssocID="{976A10F7-CA01-427C-9E95-171F956770FA}" presName="imgShp" presStyleLbl="fgImgPlace1" presStyleIdx="1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828108D6-8E0A-4DC2-A90B-814D91BB3814}" type="pres">
      <dgm:prSet presAssocID="{976A10F7-CA01-427C-9E95-171F956770FA}" presName="txShp" presStyleLbl="node1" presStyleIdx="1" presStyleCnt="3">
        <dgm:presLayoutVars>
          <dgm:bulletEnabled val="1"/>
        </dgm:presLayoutVars>
      </dgm:prSet>
      <dgm:spPr/>
    </dgm:pt>
    <dgm:pt modelId="{97624F4C-4DC2-43DF-914B-BC0A406DC7BE}" type="pres">
      <dgm:prSet presAssocID="{14C783FA-FBA3-4F93-9E28-44EEF8A62F68}" presName="spacing" presStyleCnt="0"/>
      <dgm:spPr/>
    </dgm:pt>
    <dgm:pt modelId="{DC8C96A4-9F5D-4EE7-91A9-932583A60C27}" type="pres">
      <dgm:prSet presAssocID="{B4DC1462-4CAB-4A5D-9B17-6157D3276E29}" presName="composite" presStyleCnt="0"/>
      <dgm:spPr/>
    </dgm:pt>
    <dgm:pt modelId="{75B9AFEE-11EC-483F-A801-4E112F0E475A}" type="pres">
      <dgm:prSet presAssocID="{B4DC1462-4CAB-4A5D-9B17-6157D3276E29}" presName="imgShp" presStyleLbl="fgImgPlace1" presStyleIdx="2" presStyleCnt="3"/>
      <dgm:spPr>
        <a:solidFill>
          <a:schemeClr val="tx2"/>
        </a:solidFill>
        <a:ln>
          <a:solidFill>
            <a:schemeClr val="accent1"/>
          </a:solidFill>
        </a:ln>
      </dgm:spPr>
    </dgm:pt>
    <dgm:pt modelId="{61178042-4E65-4581-BD7E-55789F24E6DE}" type="pres">
      <dgm:prSet presAssocID="{B4DC1462-4CAB-4A5D-9B17-6157D3276E29}" presName="txShp" presStyleLbl="node1" presStyleIdx="2" presStyleCnt="3">
        <dgm:presLayoutVars>
          <dgm:bulletEnabled val="1"/>
        </dgm:presLayoutVars>
      </dgm:prSet>
      <dgm:spPr/>
    </dgm:pt>
  </dgm:ptLst>
  <dgm:cxnLst>
    <dgm:cxn modelId="{2EC4C812-2F2B-415D-B712-BFAFF0B1FCDA}" type="presOf" srcId="{6081A888-9553-4E24-88BB-D94C4824DED4}" destId="{7B616D61-05C6-4B35-9032-6204C2983C2E}" srcOrd="0" destOrd="0" presId="urn:microsoft.com/office/officeart/2005/8/layout/vList3"/>
    <dgm:cxn modelId="{CD1C3114-9F0C-4016-AE89-A71B79DF821E}" srcId="{6081A888-9553-4E24-88BB-D94C4824DED4}" destId="{0236FF8C-AAFA-4206-BD88-AEF872B14436}" srcOrd="0" destOrd="0" parTransId="{8029DA1E-F043-47CC-BB8A-4B5C89F1096D}" sibTransId="{13A69DB6-FB46-4939-98DE-C0EAC86D2D70}"/>
    <dgm:cxn modelId="{286C9539-EAF3-430B-960D-8013E97D59A6}" type="presOf" srcId="{976A10F7-CA01-427C-9E95-171F956770FA}" destId="{828108D6-8E0A-4DC2-A90B-814D91BB3814}" srcOrd="0" destOrd="0" presId="urn:microsoft.com/office/officeart/2005/8/layout/vList3"/>
    <dgm:cxn modelId="{1863394A-31C7-4700-B4EE-9A3CB6B0CF23}" type="presOf" srcId="{B4DC1462-4CAB-4A5D-9B17-6157D3276E29}" destId="{61178042-4E65-4581-BD7E-55789F24E6DE}" srcOrd="0" destOrd="0" presId="urn:microsoft.com/office/officeart/2005/8/layout/vList3"/>
    <dgm:cxn modelId="{BCA6E651-D839-496E-9306-7090AA381D53}" srcId="{6081A888-9553-4E24-88BB-D94C4824DED4}" destId="{B4DC1462-4CAB-4A5D-9B17-6157D3276E29}" srcOrd="2" destOrd="0" parTransId="{D9C4DF23-B931-4EA4-84A0-18145D2401B0}" sibTransId="{B00DE6F2-626C-4AE1-B64B-CD1BC149F806}"/>
    <dgm:cxn modelId="{93F12E98-144E-4A20-9C8D-FEA53701BB22}" srcId="{6081A888-9553-4E24-88BB-D94C4824DED4}" destId="{976A10F7-CA01-427C-9E95-171F956770FA}" srcOrd="1" destOrd="0" parTransId="{BCA620EA-24EA-4021-9299-54D4A11F936F}" sibTransId="{14C783FA-FBA3-4F93-9E28-44EEF8A62F68}"/>
    <dgm:cxn modelId="{F05C099A-C9C2-4064-B43C-EFD0DF7D0268}" type="presOf" srcId="{0236FF8C-AAFA-4206-BD88-AEF872B14436}" destId="{3F756418-A628-47B8-9EE8-650B53222653}" srcOrd="0" destOrd="0" presId="urn:microsoft.com/office/officeart/2005/8/layout/vList3"/>
    <dgm:cxn modelId="{F10F92AA-E440-4DCD-B40A-150F26F4380E}" type="presParOf" srcId="{7B616D61-05C6-4B35-9032-6204C2983C2E}" destId="{A28CF041-C55F-430E-B36B-992212B9F7F4}" srcOrd="0" destOrd="0" presId="urn:microsoft.com/office/officeart/2005/8/layout/vList3"/>
    <dgm:cxn modelId="{7A71D088-E0B6-48B8-9715-272154F2C09E}" type="presParOf" srcId="{A28CF041-C55F-430E-B36B-992212B9F7F4}" destId="{CC38B5C3-232A-4EE3-AD00-90113F59D74A}" srcOrd="0" destOrd="0" presId="urn:microsoft.com/office/officeart/2005/8/layout/vList3"/>
    <dgm:cxn modelId="{42A459ED-B616-475C-8BD0-70189C224611}" type="presParOf" srcId="{A28CF041-C55F-430E-B36B-992212B9F7F4}" destId="{3F756418-A628-47B8-9EE8-650B53222653}" srcOrd="1" destOrd="0" presId="urn:microsoft.com/office/officeart/2005/8/layout/vList3"/>
    <dgm:cxn modelId="{3B69DFC7-D68C-428A-85F8-3493C294CC22}" type="presParOf" srcId="{7B616D61-05C6-4B35-9032-6204C2983C2E}" destId="{C7AB42BD-4396-4BB4-9B2C-4C0742BABA1E}" srcOrd="1" destOrd="0" presId="urn:microsoft.com/office/officeart/2005/8/layout/vList3"/>
    <dgm:cxn modelId="{3C53BEBF-40F0-4589-8988-B65F8C2777E1}" type="presParOf" srcId="{7B616D61-05C6-4B35-9032-6204C2983C2E}" destId="{6123915F-A556-465D-BCDF-CA670792AF5F}" srcOrd="2" destOrd="0" presId="urn:microsoft.com/office/officeart/2005/8/layout/vList3"/>
    <dgm:cxn modelId="{5A0C8851-DEDE-41CF-828F-6B299206A65E}" type="presParOf" srcId="{6123915F-A556-465D-BCDF-CA670792AF5F}" destId="{9B853136-899D-4EDA-A28F-8148111DDC39}" srcOrd="0" destOrd="0" presId="urn:microsoft.com/office/officeart/2005/8/layout/vList3"/>
    <dgm:cxn modelId="{9F63201E-1870-47F7-B14D-AB18C1D726C8}" type="presParOf" srcId="{6123915F-A556-465D-BCDF-CA670792AF5F}" destId="{828108D6-8E0A-4DC2-A90B-814D91BB3814}" srcOrd="1" destOrd="0" presId="urn:microsoft.com/office/officeart/2005/8/layout/vList3"/>
    <dgm:cxn modelId="{70C220F5-C2F2-426B-AD7E-17B0D8AF9363}" type="presParOf" srcId="{7B616D61-05C6-4B35-9032-6204C2983C2E}" destId="{97624F4C-4DC2-43DF-914B-BC0A406DC7BE}" srcOrd="3" destOrd="0" presId="urn:microsoft.com/office/officeart/2005/8/layout/vList3"/>
    <dgm:cxn modelId="{B9ECDE26-D727-4B1C-BB93-FAE50FA584DA}" type="presParOf" srcId="{7B616D61-05C6-4B35-9032-6204C2983C2E}" destId="{DC8C96A4-9F5D-4EE7-91A9-932583A60C27}" srcOrd="4" destOrd="0" presId="urn:microsoft.com/office/officeart/2005/8/layout/vList3"/>
    <dgm:cxn modelId="{C143D6A2-2C2C-45E3-B981-A3316A3FE762}" type="presParOf" srcId="{DC8C96A4-9F5D-4EE7-91A9-932583A60C27}" destId="{75B9AFEE-11EC-483F-A801-4E112F0E475A}" srcOrd="0" destOrd="0" presId="urn:microsoft.com/office/officeart/2005/8/layout/vList3"/>
    <dgm:cxn modelId="{8551A34B-F6CB-436F-A586-60F35641B26A}" type="presParOf" srcId="{DC8C96A4-9F5D-4EE7-91A9-932583A60C27}" destId="{61178042-4E65-4581-BD7E-55789F24E6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Adversarial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A*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Greedy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</a:t>
          </a: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search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1DDBB-21CF-4D3F-90D4-8AA3191B8592}">
      <dsp:nvSpPr>
        <dsp:cNvPr id="0" name=""/>
        <dsp:cNvSpPr/>
      </dsp:nvSpPr>
      <dsp:spPr>
        <a:xfrm>
          <a:off x="-4376738" y="-671327"/>
          <a:ext cx="5214325" cy="5214325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C1ACC-0827-4F8C-9FC0-BB11D248C53A}">
      <dsp:nvSpPr>
        <dsp:cNvPr id="0" name=""/>
        <dsp:cNvSpPr/>
      </dsp:nvSpPr>
      <dsp:spPr>
        <a:xfrm>
          <a:off x="538668" y="387167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en-GB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Basic agent functionalities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qualitative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expectations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  <a:sym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Assess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statistical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properties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rPr>
            <a:t> of the system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538668" y="387167"/>
        <a:ext cx="5228737" cy="774334"/>
      </dsp:txXfrm>
    </dsp:sp>
    <dsp:sp modelId="{3040698D-D0B5-48F9-A7BF-27462F2CA3B1}">
      <dsp:nvSpPr>
        <dsp:cNvPr id="0" name=""/>
        <dsp:cNvSpPr/>
      </dsp:nvSpPr>
      <dsp:spPr>
        <a:xfrm>
          <a:off x="54709" y="290375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65EF1-6312-4636-9B03-F5EB97D99479}">
      <dsp:nvSpPr>
        <dsp:cNvPr id="0" name=""/>
        <dsp:cNvSpPr/>
      </dsp:nvSpPr>
      <dsp:spPr>
        <a:xfrm>
          <a:off x="820138" y="1548668"/>
          <a:ext cx="4947266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Optimized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agent with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heuristics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refinement</a:t>
          </a:r>
          <a:endParaRPr lang="en-GB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100"/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Verify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quantitative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endParaRPr lang="en-GB" sz="1200" kern="1200" dirty="0">
            <a:solidFill>
              <a:schemeClr val="tx1"/>
            </a:solidFill>
          </a:endParaRPr>
        </a:p>
      </dsp:txBody>
      <dsp:txXfrm>
        <a:off x="820138" y="1548668"/>
        <a:ext cx="4947266" cy="774334"/>
      </dsp:txXfrm>
    </dsp:sp>
    <dsp:sp modelId="{45E64363-F7A6-4BD8-B6EC-CD4581B3ACE9}">
      <dsp:nvSpPr>
        <dsp:cNvPr id="0" name=""/>
        <dsp:cNvSpPr/>
      </dsp:nvSpPr>
      <dsp:spPr>
        <a:xfrm>
          <a:off x="336179" y="1451876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B6CD3-5996-4708-A1B8-B56F565CA5FD}">
      <dsp:nvSpPr>
        <dsp:cNvPr id="0" name=""/>
        <dsp:cNvSpPr/>
      </dsp:nvSpPr>
      <dsp:spPr>
        <a:xfrm>
          <a:off x="538668" y="2710169"/>
          <a:ext cx="5228737" cy="7743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628" tIns="20320" rIns="20320" bIns="2032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Agent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parameters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definition</a:t>
          </a:r>
          <a:endParaRPr lang="it-IT" sz="1200" b="0" i="0" u="none" strike="noStrike" kern="1200" cap="none" dirty="0">
            <a:solidFill>
              <a:schemeClr val="tx1"/>
            </a:solidFill>
            <a:latin typeface="Fira Sans Condensed ExtraBold"/>
            <a:ea typeface="Fira Sans Condensed ExtraBold"/>
            <a:cs typeface="Fira Sans Condensed ExtraBold"/>
          </a:endParaRP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Further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improvement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demonstrating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</a:t>
          </a:r>
          <a:r>
            <a:rPr lang="it-IT" sz="1200" b="0" i="0" u="none" strike="noStrike" kern="1200" cap="none" dirty="0" err="1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effectiveness</a:t>
          </a:r>
          <a:r>
            <a:rPr lang="it-IT" sz="1200" b="0" i="0" u="none" strike="noStrike" kern="1200" cap="none" dirty="0">
              <a:solidFill>
                <a:schemeClr val="tx1"/>
              </a:solidFill>
              <a:latin typeface="Fira Sans Condensed ExtraBold"/>
              <a:ea typeface="Fira Sans Condensed ExtraBold"/>
              <a:cs typeface="Fira Sans Condensed ExtraBold"/>
            </a:rPr>
            <a:t> of learning procedure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b="0" i="0" u="none" strike="noStrike" kern="1200" cap="none" dirty="0">
            <a:solidFill>
              <a:schemeClr val="bg1"/>
            </a:solidFill>
            <a:latin typeface="Fira Sans Condensed ExtraBold"/>
            <a:ea typeface="Fira Sans Condensed ExtraBold"/>
            <a:cs typeface="Fira Sans Condensed ExtraBold"/>
          </a:endParaRPr>
        </a:p>
      </dsp:txBody>
      <dsp:txXfrm>
        <a:off x="538668" y="2710169"/>
        <a:ext cx="5228737" cy="774334"/>
      </dsp:txXfrm>
    </dsp:sp>
    <dsp:sp modelId="{327D4ECC-ACAE-43B7-A890-3B5A4A4D8441}">
      <dsp:nvSpPr>
        <dsp:cNvPr id="0" name=""/>
        <dsp:cNvSpPr/>
      </dsp:nvSpPr>
      <dsp:spPr>
        <a:xfrm>
          <a:off x="54709" y="2613377"/>
          <a:ext cx="967917" cy="96791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56418-A628-47B8-9EE8-650B53222653}">
      <dsp:nvSpPr>
        <dsp:cNvPr id="0" name=""/>
        <dsp:cNvSpPr/>
      </dsp:nvSpPr>
      <dsp:spPr>
        <a:xfrm rot="10800000">
          <a:off x="991367" y="243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34"/>
        <a:ext cx="2750196" cy="954241"/>
      </dsp:txXfrm>
    </dsp:sp>
    <dsp:sp modelId="{CC38B5C3-232A-4EE3-AD00-90113F59D74A}">
      <dsp:nvSpPr>
        <dsp:cNvPr id="0" name=""/>
        <dsp:cNvSpPr/>
      </dsp:nvSpPr>
      <dsp:spPr>
        <a:xfrm>
          <a:off x="514246" y="243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108D6-8E0A-4DC2-A90B-814D91BB3814}">
      <dsp:nvSpPr>
        <dsp:cNvPr id="0" name=""/>
        <dsp:cNvSpPr/>
      </dsp:nvSpPr>
      <dsp:spPr>
        <a:xfrm rot="10800000">
          <a:off x="991367" y="124152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 err="1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Stochastic</a:t>
          </a: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1241524"/>
        <a:ext cx="2750196" cy="954241"/>
      </dsp:txXfrm>
    </dsp:sp>
    <dsp:sp modelId="{9B853136-899D-4EDA-A28F-8148111DDC39}">
      <dsp:nvSpPr>
        <dsp:cNvPr id="0" name=""/>
        <dsp:cNvSpPr/>
      </dsp:nvSpPr>
      <dsp:spPr>
        <a:xfrm>
          <a:off x="514246" y="124152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8042-4E65-4581-BD7E-55789F24E6DE}">
      <dsp:nvSpPr>
        <dsp:cNvPr id="0" name=""/>
        <dsp:cNvSpPr/>
      </dsp:nvSpPr>
      <dsp:spPr>
        <a:xfrm rot="10800000">
          <a:off x="991367" y="2480614"/>
          <a:ext cx="2988756" cy="9542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794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dirty="0">
              <a:solidFill>
                <a:schemeClr val="tx1"/>
              </a:solidFill>
              <a:latin typeface="Fira Sans Condensed"/>
              <a:ea typeface="Fira Sans Condensed"/>
              <a:cs typeface="Fira Sans Condensed"/>
              <a:sym typeface="Fira Sans Condensed"/>
            </a:rPr>
            <a:t>First Choice Hill Climb</a:t>
          </a:r>
          <a:endParaRPr lang="en-GB" sz="1800" b="0" i="0" u="none" strike="noStrike" kern="1200" cap="none" dirty="0">
            <a:solidFill>
              <a:schemeClr val="tx1"/>
            </a:solidFill>
            <a:latin typeface="Fira Sans Condensed"/>
            <a:ea typeface="Fira Sans Condensed"/>
            <a:cs typeface="Fira Sans Condensed"/>
            <a:sym typeface="Fira Sans Condensed"/>
          </a:endParaRPr>
        </a:p>
      </dsp:txBody>
      <dsp:txXfrm rot="10800000">
        <a:off x="1229927" y="2480614"/>
        <a:ext cx="2750196" cy="954241"/>
      </dsp:txXfrm>
    </dsp:sp>
    <dsp:sp modelId="{75B9AFEE-11EC-483F-A801-4E112F0E475A}">
      <dsp:nvSpPr>
        <dsp:cNvPr id="0" name=""/>
        <dsp:cNvSpPr/>
      </dsp:nvSpPr>
      <dsp:spPr>
        <a:xfrm>
          <a:off x="514246" y="2480614"/>
          <a:ext cx="954241" cy="954241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637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62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74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6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04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517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4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22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5e473b043_0_17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5e473b043_0_17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7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58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96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345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7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40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101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10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22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75e473b043_0_17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75e473b043_0_17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5e473b043_0_17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5e473b043_0_17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5e473b043_0_17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5e473b043_0_17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5e473b043_0_17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5e473b043_0_17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5e473b043_0_17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5e473b043_0_17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e473b043_0_17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e473b043_0_17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5e473b043_0_17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5e473b043_0_17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75e473b043_0_17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75e473b043_0_17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5e473b043_0_17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5e473b043_0_17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5e473b043_0_17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5e473b043_0_17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5e473b043_0_17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5e473b043_0_17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5e473b043_0_17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5e473b043_0_17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5e473b043_0_1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5e473b043_0_1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5e473b043_0_17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5e473b043_0_17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5e473b043_0_17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5e473b043_0_17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5e473b043_0_7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5e473b043_0_7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5e473b043_0_7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5e473b043_0_7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109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5e473b043_0_7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5e473b043_0_7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75e473b043_0_8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75e473b043_0_8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5e473b043_0_10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5e473b043_0_10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75e473b043_0_11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6" name="Google Shape;4596;g75e473b043_0_11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g75e473b043_0_11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Google Shape;4766;g75e473b043_0_11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g75e473b043_0_1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Google Shape;5171;g75e473b043_0_1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" name="Google Shape;5550;g75e473b043_0_15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1" name="Google Shape;5551;g75e473b043_0_15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7" name="Google Shape;6047;g75e473b043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8" name="Google Shape;6048;g75e473b043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75e473b043_0_16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Google Shape;6661;g75e473b043_0_16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2" name="Google Shape;7212;g75e473b043_0_12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3" name="Google Shape;7213;g75e473b043_0_12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265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g75e473b043_0_1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7" name="Google Shape;7627;g75e473b043_0_1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" name="Google Shape;7987;g75e473b043_0_12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8" name="Google Shape;7988;g75e473b043_0_12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7" name="Google Shape;8497;g75e473b043_0_13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8" name="Google Shape;8498;g75e473b043_0_13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7" name="Google Shape;9117;g75e473b043_0_14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8" name="Google Shape;9118;g75e473b043_0_14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1" name="Google Shape;9711;g75e473b043_0_1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2" name="Google Shape;9712;g75e473b043_0_1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75e473b043_0_1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75e473b043_0_1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g75e473b043_0_15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8" name="Google Shape;10338;g75e473b043_0_15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d4e4ff9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d4e4ff9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5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10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5e473b043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75e473b043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03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76" name="Google Shape;76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82" name="Google Shape;82;p1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ONE_COLUMN_TEXT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5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22" name="Google Shape;122;p15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ONLY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7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52" name="Google Shape;152;p1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ONE_COLUMN_TEXT_1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4" name="Google Shape;164;p18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ONE_COLUMN_TEXT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9"/>
          <p:cNvGrpSpPr/>
          <p:nvPr/>
        </p:nvGrpSpPr>
        <p:grpSpPr>
          <a:xfrm rot="-5400000">
            <a:off x="-1111927" y="326821"/>
            <a:ext cx="6250236" cy="6469514"/>
            <a:chOff x="1279825" y="238125"/>
            <a:chExt cx="5060100" cy="5237625"/>
          </a:xfrm>
        </p:grpSpPr>
        <p:sp>
          <p:nvSpPr>
            <p:cNvPr id="172" name="Google Shape;172;p1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7"/>
          </p:nvPr>
        </p:nvSpPr>
        <p:spPr>
          <a:xfrm>
            <a:off x="120562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8"/>
          </p:nvPr>
        </p:nvSpPr>
        <p:spPr>
          <a:xfrm>
            <a:off x="120562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9"/>
          </p:nvPr>
        </p:nvSpPr>
        <p:spPr>
          <a:xfrm>
            <a:off x="3601350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3"/>
          </p:nvPr>
        </p:nvSpPr>
        <p:spPr>
          <a:xfrm>
            <a:off x="3601350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14"/>
          </p:nvPr>
        </p:nvSpPr>
        <p:spPr>
          <a:xfrm>
            <a:off x="5997075" y="35480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5"/>
          </p:nvPr>
        </p:nvSpPr>
        <p:spPr>
          <a:xfrm>
            <a:off x="5997075" y="39752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ONLY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-1006952" y="-1048004"/>
            <a:ext cx="6250236" cy="6469514"/>
            <a:chOff x="1279825" y="238125"/>
            <a:chExt cx="5060100" cy="5237625"/>
          </a:xfrm>
        </p:grpSpPr>
        <p:sp>
          <p:nvSpPr>
            <p:cNvPr id="192" name="Google Shape;192;p2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4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204" name="Google Shape;204;p21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ONE_COLUMN_TEXT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2"/>
          <p:cNvGrpSpPr/>
          <p:nvPr/>
        </p:nvGrpSpPr>
        <p:grpSpPr>
          <a:xfrm rot="5592968">
            <a:off x="3785047" y="-1820819"/>
            <a:ext cx="6070042" cy="6282999"/>
            <a:chOff x="1279825" y="238125"/>
            <a:chExt cx="5060100" cy="5237625"/>
          </a:xfrm>
        </p:grpSpPr>
        <p:sp>
          <p:nvSpPr>
            <p:cNvPr id="220" name="Google Shape;220;p2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2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SECTION_TITLE_AND_DESCRIPTION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229" name="Google Shape;229;p2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800"/>
              <a:buNone/>
              <a:defRPr sz="4800"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672350" y="3500400"/>
            <a:ext cx="31764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/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5106225" y="526350"/>
            <a:ext cx="31863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-1996652" y="-663004"/>
            <a:ext cx="6250236" cy="6469514"/>
            <a:chOff x="1279825" y="238125"/>
            <a:chExt cx="5060100" cy="5237625"/>
          </a:xfrm>
        </p:grpSpPr>
        <p:sp>
          <p:nvSpPr>
            <p:cNvPr id="66" name="Google Shape;66;p10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1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OXase8wS_IyWUWT4slE-bIcRNix_v_TFq5W3yRFABM/cop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hand-drawn-mental-health-concept_273079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modern-mental-health-concept-with-flat-design_2774983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colorful-brain-icons_76499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www.freepik.com/free-vector/human-brain-infographic-with-several-charts_1023024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overhead-view-hand-holding-pink-brain-model-against-colored-backdrop_388544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mental-health-concept_273080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close-up-male-doctor-examine-mri-x-ray_344253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educational-infographic_79144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flat-artificial-intelligence-background_1601338.htm/?utm_source=slidesgo_template&amp;utm_medium=referral-link&amp;utm_campaign=sg_resources&amp;utm_content=freepi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Fira+Sans+Extra+Condensed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flaticon-for-gsuit-gslide/haekgjfnhhdkgfgmldhfokhmfkgmciba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Clinical Case in Neurology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grpSp>
        <p:nvGrpSpPr>
          <p:cNvPr id="251" name="Google Shape;251;p27"/>
          <p:cNvGrpSpPr/>
          <p:nvPr/>
        </p:nvGrpSpPr>
        <p:grpSpPr>
          <a:xfrm>
            <a:off x="3602920" y="631468"/>
            <a:ext cx="1938148" cy="2349389"/>
            <a:chOff x="1619125" y="238100"/>
            <a:chExt cx="4321400" cy="5238325"/>
          </a:xfrm>
        </p:grpSpPr>
        <p:sp>
          <p:nvSpPr>
            <p:cNvPr id="252" name="Google Shape;252;p27"/>
            <p:cNvSpPr/>
            <p:nvPr/>
          </p:nvSpPr>
          <p:spPr>
            <a:xfrm>
              <a:off x="3336550" y="2635750"/>
              <a:ext cx="191275" cy="191250"/>
            </a:xfrm>
            <a:custGeom>
              <a:avLst/>
              <a:gdLst/>
              <a:ahLst/>
              <a:cxnLst/>
              <a:rect l="l" t="t" r="r" b="b"/>
              <a:pathLst>
                <a:path w="7651" h="7650" extrusionOk="0">
                  <a:moveTo>
                    <a:pt x="1" y="0"/>
                  </a:moveTo>
                  <a:lnTo>
                    <a:pt x="1" y="7650"/>
                  </a:lnTo>
                  <a:lnTo>
                    <a:pt x="7650" y="7650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3482325" y="317700"/>
              <a:ext cx="694625" cy="5158725"/>
            </a:xfrm>
            <a:custGeom>
              <a:avLst/>
              <a:gdLst/>
              <a:ahLst/>
              <a:cxnLst/>
              <a:rect l="l" t="t" r="r" b="b"/>
              <a:pathLst>
                <a:path w="27785" h="206349" extrusionOk="0">
                  <a:moveTo>
                    <a:pt x="13893" y="1"/>
                  </a:moveTo>
                  <a:cubicBezTo>
                    <a:pt x="6947" y="1"/>
                    <a:pt x="1" y="2574"/>
                    <a:pt x="1" y="7720"/>
                  </a:cubicBezTo>
                  <a:lnTo>
                    <a:pt x="1" y="198629"/>
                  </a:lnTo>
                  <a:cubicBezTo>
                    <a:pt x="1" y="203775"/>
                    <a:pt x="6946" y="206348"/>
                    <a:pt x="13892" y="206348"/>
                  </a:cubicBezTo>
                  <a:cubicBezTo>
                    <a:pt x="20838" y="206348"/>
                    <a:pt x="27784" y="203775"/>
                    <a:pt x="27784" y="198629"/>
                  </a:cubicBezTo>
                  <a:lnTo>
                    <a:pt x="27784" y="7720"/>
                  </a:lnTo>
                  <a:cubicBezTo>
                    <a:pt x="27784" y="2574"/>
                    <a:pt x="20839" y="1"/>
                    <a:pt x="1389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785025" y="238275"/>
              <a:ext cx="2155500" cy="5231700"/>
            </a:xfrm>
            <a:custGeom>
              <a:avLst/>
              <a:gdLst/>
              <a:ahLst/>
              <a:cxnLst/>
              <a:rect l="l" t="t" r="r" b="b"/>
              <a:pathLst>
                <a:path w="86220" h="209268" extrusionOk="0">
                  <a:moveTo>
                    <a:pt x="13048" y="1"/>
                  </a:moveTo>
                  <a:cubicBezTo>
                    <a:pt x="11559" y="1"/>
                    <a:pt x="10062" y="149"/>
                    <a:pt x="8598" y="541"/>
                  </a:cubicBezTo>
                  <a:cubicBezTo>
                    <a:pt x="7041" y="955"/>
                    <a:pt x="5498" y="1683"/>
                    <a:pt x="4260" y="2852"/>
                  </a:cubicBezTo>
                  <a:cubicBezTo>
                    <a:pt x="3012" y="4016"/>
                    <a:pt x="2200" y="5587"/>
                    <a:pt x="1918" y="7223"/>
                  </a:cubicBezTo>
                  <a:cubicBezTo>
                    <a:pt x="1626" y="8929"/>
                    <a:pt x="1799" y="10252"/>
                    <a:pt x="2004" y="11724"/>
                  </a:cubicBezTo>
                  <a:cubicBezTo>
                    <a:pt x="2238" y="13155"/>
                    <a:pt x="2623" y="14643"/>
                    <a:pt x="3548" y="15953"/>
                  </a:cubicBezTo>
                  <a:cubicBezTo>
                    <a:pt x="3791" y="16303"/>
                    <a:pt x="4072" y="16626"/>
                    <a:pt x="4384" y="16919"/>
                  </a:cubicBezTo>
                  <a:cubicBezTo>
                    <a:pt x="4351" y="16949"/>
                    <a:pt x="4321" y="16976"/>
                    <a:pt x="4287" y="17010"/>
                  </a:cubicBezTo>
                  <a:cubicBezTo>
                    <a:pt x="4118" y="17194"/>
                    <a:pt x="3906" y="17391"/>
                    <a:pt x="3714" y="17637"/>
                  </a:cubicBezTo>
                  <a:cubicBezTo>
                    <a:pt x="3506" y="17873"/>
                    <a:pt x="3306" y="18147"/>
                    <a:pt x="3100" y="18449"/>
                  </a:cubicBezTo>
                  <a:cubicBezTo>
                    <a:pt x="2891" y="18746"/>
                    <a:pt x="2716" y="19091"/>
                    <a:pt x="2531" y="19447"/>
                  </a:cubicBezTo>
                  <a:cubicBezTo>
                    <a:pt x="2374" y="19816"/>
                    <a:pt x="2184" y="20195"/>
                    <a:pt x="2088" y="20614"/>
                  </a:cubicBezTo>
                  <a:cubicBezTo>
                    <a:pt x="1951" y="21022"/>
                    <a:pt x="1883" y="21454"/>
                    <a:pt x="1822" y="21893"/>
                  </a:cubicBezTo>
                  <a:cubicBezTo>
                    <a:pt x="1740" y="22330"/>
                    <a:pt x="1763" y="22773"/>
                    <a:pt x="1723" y="23216"/>
                  </a:cubicBezTo>
                  <a:cubicBezTo>
                    <a:pt x="1727" y="23654"/>
                    <a:pt x="1784" y="24086"/>
                    <a:pt x="1853" y="24501"/>
                  </a:cubicBezTo>
                  <a:cubicBezTo>
                    <a:pt x="1970" y="24883"/>
                    <a:pt x="2115" y="25256"/>
                    <a:pt x="2285" y="25617"/>
                  </a:cubicBezTo>
                  <a:cubicBezTo>
                    <a:pt x="2446" y="25959"/>
                    <a:pt x="2673" y="26240"/>
                    <a:pt x="2860" y="26507"/>
                  </a:cubicBezTo>
                  <a:cubicBezTo>
                    <a:pt x="2995" y="26699"/>
                    <a:pt x="3149" y="26879"/>
                    <a:pt x="3318" y="27043"/>
                  </a:cubicBezTo>
                  <a:cubicBezTo>
                    <a:pt x="3199" y="27211"/>
                    <a:pt x="3089" y="27384"/>
                    <a:pt x="2989" y="27564"/>
                  </a:cubicBezTo>
                  <a:cubicBezTo>
                    <a:pt x="1971" y="29289"/>
                    <a:pt x="1423" y="31082"/>
                    <a:pt x="992" y="32873"/>
                  </a:cubicBezTo>
                  <a:cubicBezTo>
                    <a:pt x="198" y="36466"/>
                    <a:pt x="1" y="40082"/>
                    <a:pt x="171" y="43635"/>
                  </a:cubicBezTo>
                  <a:cubicBezTo>
                    <a:pt x="258" y="45412"/>
                    <a:pt x="466" y="47174"/>
                    <a:pt x="831" y="48905"/>
                  </a:cubicBezTo>
                  <a:cubicBezTo>
                    <a:pt x="1192" y="50633"/>
                    <a:pt x="1700" y="52339"/>
                    <a:pt x="2512" y="53965"/>
                  </a:cubicBezTo>
                  <a:cubicBezTo>
                    <a:pt x="2913" y="54776"/>
                    <a:pt x="3418" y="55569"/>
                    <a:pt x="4085" y="56283"/>
                  </a:cubicBezTo>
                  <a:cubicBezTo>
                    <a:pt x="4263" y="56457"/>
                    <a:pt x="4413" y="56643"/>
                    <a:pt x="4615" y="56801"/>
                  </a:cubicBezTo>
                  <a:lnTo>
                    <a:pt x="5222" y="57264"/>
                  </a:lnTo>
                  <a:cubicBezTo>
                    <a:pt x="5444" y="57400"/>
                    <a:pt x="5685" y="57518"/>
                    <a:pt x="5917" y="57636"/>
                  </a:cubicBezTo>
                  <a:lnTo>
                    <a:pt x="5975" y="57666"/>
                  </a:lnTo>
                  <a:cubicBezTo>
                    <a:pt x="5654" y="58259"/>
                    <a:pt x="5217" y="59067"/>
                    <a:pt x="4734" y="60116"/>
                  </a:cubicBezTo>
                  <a:cubicBezTo>
                    <a:pt x="4193" y="61278"/>
                    <a:pt x="3556" y="62705"/>
                    <a:pt x="2958" y="64399"/>
                  </a:cubicBezTo>
                  <a:cubicBezTo>
                    <a:pt x="2352" y="66090"/>
                    <a:pt x="1745" y="68040"/>
                    <a:pt x="1370" y="70266"/>
                  </a:cubicBezTo>
                  <a:cubicBezTo>
                    <a:pt x="1183" y="71379"/>
                    <a:pt x="1050" y="72560"/>
                    <a:pt x="1050" y="73814"/>
                  </a:cubicBezTo>
                  <a:cubicBezTo>
                    <a:pt x="1050" y="75053"/>
                    <a:pt x="1222" y="76424"/>
                    <a:pt x="1658" y="77719"/>
                  </a:cubicBezTo>
                  <a:cubicBezTo>
                    <a:pt x="2413" y="79975"/>
                    <a:pt x="2723" y="82520"/>
                    <a:pt x="3162" y="85226"/>
                  </a:cubicBezTo>
                  <a:cubicBezTo>
                    <a:pt x="3373" y="86578"/>
                    <a:pt x="3599" y="87973"/>
                    <a:pt x="3900" y="89393"/>
                  </a:cubicBezTo>
                  <a:cubicBezTo>
                    <a:pt x="4197" y="90812"/>
                    <a:pt x="4588" y="92265"/>
                    <a:pt x="5173" y="93697"/>
                  </a:cubicBezTo>
                  <a:cubicBezTo>
                    <a:pt x="5746" y="95131"/>
                    <a:pt x="6537" y="96554"/>
                    <a:pt x="7597" y="97816"/>
                  </a:cubicBezTo>
                  <a:cubicBezTo>
                    <a:pt x="7911" y="98183"/>
                    <a:pt x="8255" y="98529"/>
                    <a:pt x="8614" y="98861"/>
                  </a:cubicBezTo>
                  <a:cubicBezTo>
                    <a:pt x="8038" y="99256"/>
                    <a:pt x="7338" y="99850"/>
                    <a:pt x="6659" y="100728"/>
                  </a:cubicBezTo>
                  <a:cubicBezTo>
                    <a:pt x="5800" y="101830"/>
                    <a:pt x="5004" y="103360"/>
                    <a:pt x="4429" y="105219"/>
                  </a:cubicBezTo>
                  <a:cubicBezTo>
                    <a:pt x="4302" y="105687"/>
                    <a:pt x="4123" y="106164"/>
                    <a:pt x="4025" y="106670"/>
                  </a:cubicBezTo>
                  <a:lnTo>
                    <a:pt x="3711" y="108230"/>
                  </a:lnTo>
                  <a:cubicBezTo>
                    <a:pt x="3597" y="108766"/>
                    <a:pt x="3575" y="109321"/>
                    <a:pt x="3504" y="109889"/>
                  </a:cubicBezTo>
                  <a:cubicBezTo>
                    <a:pt x="3444" y="110457"/>
                    <a:pt x="3369" y="111039"/>
                    <a:pt x="3369" y="111633"/>
                  </a:cubicBezTo>
                  <a:cubicBezTo>
                    <a:pt x="3352" y="112228"/>
                    <a:pt x="3334" y="112835"/>
                    <a:pt x="3315" y="113454"/>
                  </a:cubicBezTo>
                  <a:cubicBezTo>
                    <a:pt x="3296" y="114073"/>
                    <a:pt x="3351" y="114698"/>
                    <a:pt x="3365" y="115338"/>
                  </a:cubicBezTo>
                  <a:cubicBezTo>
                    <a:pt x="3396" y="115977"/>
                    <a:pt x="3401" y="116633"/>
                    <a:pt x="3477" y="117285"/>
                  </a:cubicBezTo>
                  <a:cubicBezTo>
                    <a:pt x="3549" y="117940"/>
                    <a:pt x="3623" y="118604"/>
                    <a:pt x="3697" y="119279"/>
                  </a:cubicBezTo>
                  <a:lnTo>
                    <a:pt x="3930" y="121291"/>
                  </a:lnTo>
                  <a:cubicBezTo>
                    <a:pt x="4013" y="121969"/>
                    <a:pt x="4097" y="122656"/>
                    <a:pt x="4182" y="123350"/>
                  </a:cubicBezTo>
                  <a:cubicBezTo>
                    <a:pt x="4331" y="124738"/>
                    <a:pt x="4468" y="126108"/>
                    <a:pt x="4586" y="127533"/>
                  </a:cubicBezTo>
                  <a:cubicBezTo>
                    <a:pt x="4815" y="130382"/>
                    <a:pt x="4849" y="133328"/>
                    <a:pt x="4739" y="136291"/>
                  </a:cubicBezTo>
                  <a:cubicBezTo>
                    <a:pt x="4614" y="139241"/>
                    <a:pt x="4256" y="142263"/>
                    <a:pt x="3392" y="144994"/>
                  </a:cubicBezTo>
                  <a:cubicBezTo>
                    <a:pt x="3282" y="145325"/>
                    <a:pt x="3173" y="145667"/>
                    <a:pt x="3047" y="145967"/>
                  </a:cubicBezTo>
                  <a:cubicBezTo>
                    <a:pt x="3017" y="146044"/>
                    <a:pt x="2986" y="146123"/>
                    <a:pt x="2955" y="146186"/>
                  </a:cubicBezTo>
                  <a:lnTo>
                    <a:pt x="2891" y="146331"/>
                  </a:lnTo>
                  <a:cubicBezTo>
                    <a:pt x="2774" y="146544"/>
                    <a:pt x="2685" y="146721"/>
                    <a:pt x="2590" y="146913"/>
                  </a:cubicBezTo>
                  <a:cubicBezTo>
                    <a:pt x="2224" y="147657"/>
                    <a:pt x="1899" y="148421"/>
                    <a:pt x="1616" y="149200"/>
                  </a:cubicBezTo>
                  <a:cubicBezTo>
                    <a:pt x="1060" y="150757"/>
                    <a:pt x="646" y="152391"/>
                    <a:pt x="560" y="154123"/>
                  </a:cubicBezTo>
                  <a:cubicBezTo>
                    <a:pt x="520" y="154987"/>
                    <a:pt x="566" y="155877"/>
                    <a:pt x="756" y="156765"/>
                  </a:cubicBezTo>
                  <a:cubicBezTo>
                    <a:pt x="956" y="157650"/>
                    <a:pt x="1307" y="158530"/>
                    <a:pt x="1820" y="159308"/>
                  </a:cubicBezTo>
                  <a:cubicBezTo>
                    <a:pt x="2329" y="160088"/>
                    <a:pt x="2990" y="160752"/>
                    <a:pt x="3708" y="161274"/>
                  </a:cubicBezTo>
                  <a:lnTo>
                    <a:pt x="4256" y="161644"/>
                  </a:lnTo>
                  <a:lnTo>
                    <a:pt x="4823" y="161954"/>
                  </a:lnTo>
                  <a:cubicBezTo>
                    <a:pt x="5012" y="162061"/>
                    <a:pt x="5205" y="162146"/>
                    <a:pt x="5398" y="162225"/>
                  </a:cubicBezTo>
                  <a:lnTo>
                    <a:pt x="5687" y="162348"/>
                  </a:lnTo>
                  <a:lnTo>
                    <a:pt x="5768" y="162382"/>
                  </a:lnTo>
                  <a:cubicBezTo>
                    <a:pt x="5560" y="162788"/>
                    <a:pt x="5314" y="163288"/>
                    <a:pt x="5037" y="163891"/>
                  </a:cubicBezTo>
                  <a:cubicBezTo>
                    <a:pt x="4644" y="164775"/>
                    <a:pt x="4166" y="165853"/>
                    <a:pt x="3731" y="167138"/>
                  </a:cubicBezTo>
                  <a:cubicBezTo>
                    <a:pt x="3296" y="168422"/>
                    <a:pt x="2827" y="169892"/>
                    <a:pt x="2532" y="171564"/>
                  </a:cubicBezTo>
                  <a:cubicBezTo>
                    <a:pt x="2244" y="173232"/>
                    <a:pt x="2004" y="175106"/>
                    <a:pt x="2303" y="177154"/>
                  </a:cubicBezTo>
                  <a:cubicBezTo>
                    <a:pt x="2452" y="178173"/>
                    <a:pt x="2738" y="179238"/>
                    <a:pt x="3259" y="180270"/>
                  </a:cubicBezTo>
                  <a:cubicBezTo>
                    <a:pt x="3785" y="181291"/>
                    <a:pt x="4559" y="182281"/>
                    <a:pt x="5566" y="182996"/>
                  </a:cubicBezTo>
                  <a:cubicBezTo>
                    <a:pt x="5870" y="183218"/>
                    <a:pt x="6193" y="183411"/>
                    <a:pt x="6522" y="183588"/>
                  </a:cubicBezTo>
                  <a:cubicBezTo>
                    <a:pt x="6259" y="183914"/>
                    <a:pt x="5987" y="184264"/>
                    <a:pt x="5703" y="184668"/>
                  </a:cubicBezTo>
                  <a:cubicBezTo>
                    <a:pt x="4887" y="185833"/>
                    <a:pt x="4003" y="187348"/>
                    <a:pt x="3352" y="189245"/>
                  </a:cubicBezTo>
                  <a:cubicBezTo>
                    <a:pt x="2700" y="191134"/>
                    <a:pt x="2313" y="193422"/>
                    <a:pt x="2514" y="195871"/>
                  </a:cubicBezTo>
                  <a:cubicBezTo>
                    <a:pt x="2545" y="196176"/>
                    <a:pt x="2577" y="196485"/>
                    <a:pt x="2609" y="196795"/>
                  </a:cubicBezTo>
                  <a:lnTo>
                    <a:pt x="2635" y="197029"/>
                  </a:lnTo>
                  <a:lnTo>
                    <a:pt x="2647" y="197147"/>
                  </a:lnTo>
                  <a:lnTo>
                    <a:pt x="2649" y="197176"/>
                  </a:lnTo>
                  <a:lnTo>
                    <a:pt x="2662" y="197247"/>
                  </a:lnTo>
                  <a:lnTo>
                    <a:pt x="2673" y="197301"/>
                  </a:lnTo>
                  <a:lnTo>
                    <a:pt x="2756" y="197732"/>
                  </a:lnTo>
                  <a:cubicBezTo>
                    <a:pt x="2871" y="198312"/>
                    <a:pt x="2962" y="198884"/>
                    <a:pt x="3157" y="199544"/>
                  </a:cubicBezTo>
                  <a:cubicBezTo>
                    <a:pt x="3244" y="199865"/>
                    <a:pt x="3332" y="200189"/>
                    <a:pt x="3421" y="200515"/>
                  </a:cubicBezTo>
                  <a:cubicBezTo>
                    <a:pt x="3534" y="200828"/>
                    <a:pt x="3648" y="201144"/>
                    <a:pt x="3764" y="201462"/>
                  </a:cubicBezTo>
                  <a:cubicBezTo>
                    <a:pt x="3969" y="202104"/>
                    <a:pt x="4308" y="202721"/>
                    <a:pt x="4608" y="203356"/>
                  </a:cubicBezTo>
                  <a:cubicBezTo>
                    <a:pt x="4762" y="203672"/>
                    <a:pt x="4977" y="203967"/>
                    <a:pt x="5163" y="204274"/>
                  </a:cubicBezTo>
                  <a:cubicBezTo>
                    <a:pt x="5353" y="204581"/>
                    <a:pt x="5544" y="204889"/>
                    <a:pt x="5794" y="205167"/>
                  </a:cubicBezTo>
                  <a:cubicBezTo>
                    <a:pt x="6031" y="205452"/>
                    <a:pt x="6261" y="205744"/>
                    <a:pt x="6510" y="206023"/>
                  </a:cubicBezTo>
                  <a:lnTo>
                    <a:pt x="7349" y="206793"/>
                  </a:lnTo>
                  <a:cubicBezTo>
                    <a:pt x="8529" y="207748"/>
                    <a:pt x="9933" y="208537"/>
                    <a:pt x="11458" y="208883"/>
                  </a:cubicBezTo>
                  <a:cubicBezTo>
                    <a:pt x="12515" y="209136"/>
                    <a:pt x="13603" y="209268"/>
                    <a:pt x="14684" y="209268"/>
                  </a:cubicBezTo>
                  <a:cubicBezTo>
                    <a:pt x="15148" y="209268"/>
                    <a:pt x="15611" y="209244"/>
                    <a:pt x="16070" y="209194"/>
                  </a:cubicBezTo>
                  <a:cubicBezTo>
                    <a:pt x="16453" y="209156"/>
                    <a:pt x="16840" y="209129"/>
                    <a:pt x="17220" y="209080"/>
                  </a:cubicBezTo>
                  <a:lnTo>
                    <a:pt x="18350" y="208862"/>
                  </a:lnTo>
                  <a:cubicBezTo>
                    <a:pt x="19113" y="208740"/>
                    <a:pt x="19843" y="208516"/>
                    <a:pt x="20581" y="208304"/>
                  </a:cubicBezTo>
                  <a:cubicBezTo>
                    <a:pt x="21328" y="208114"/>
                    <a:pt x="22039" y="207835"/>
                    <a:pt x="22759" y="207571"/>
                  </a:cubicBezTo>
                  <a:cubicBezTo>
                    <a:pt x="23127" y="207431"/>
                    <a:pt x="23460" y="207320"/>
                    <a:pt x="23858" y="207159"/>
                  </a:cubicBezTo>
                  <a:lnTo>
                    <a:pt x="24888" y="206706"/>
                  </a:lnTo>
                  <a:lnTo>
                    <a:pt x="25923" y="206252"/>
                  </a:lnTo>
                  <a:lnTo>
                    <a:pt x="26965" y="205719"/>
                  </a:lnTo>
                  <a:cubicBezTo>
                    <a:pt x="27310" y="205538"/>
                    <a:pt x="27664" y="205370"/>
                    <a:pt x="28002" y="205176"/>
                  </a:cubicBezTo>
                  <a:lnTo>
                    <a:pt x="28999" y="204574"/>
                  </a:lnTo>
                  <a:cubicBezTo>
                    <a:pt x="29676" y="204195"/>
                    <a:pt x="30288" y="203697"/>
                    <a:pt x="30930" y="203260"/>
                  </a:cubicBezTo>
                  <a:cubicBezTo>
                    <a:pt x="31529" y="202761"/>
                    <a:pt x="32147" y="202285"/>
                    <a:pt x="32696" y="201734"/>
                  </a:cubicBezTo>
                  <a:cubicBezTo>
                    <a:pt x="33824" y="200669"/>
                    <a:pt x="34805" y="199487"/>
                    <a:pt x="35758" y="198368"/>
                  </a:cubicBezTo>
                  <a:cubicBezTo>
                    <a:pt x="36713" y="197250"/>
                    <a:pt x="37689" y="196208"/>
                    <a:pt x="38820" y="195371"/>
                  </a:cubicBezTo>
                  <a:cubicBezTo>
                    <a:pt x="39949" y="194539"/>
                    <a:pt x="41153" y="193814"/>
                    <a:pt x="42437" y="193283"/>
                  </a:cubicBezTo>
                  <a:cubicBezTo>
                    <a:pt x="44997" y="192173"/>
                    <a:pt x="47607" y="191300"/>
                    <a:pt x="50024" y="190345"/>
                  </a:cubicBezTo>
                  <a:cubicBezTo>
                    <a:pt x="52448" y="189400"/>
                    <a:pt x="54719" y="188393"/>
                    <a:pt x="56660" y="187179"/>
                  </a:cubicBezTo>
                  <a:cubicBezTo>
                    <a:pt x="58608" y="185977"/>
                    <a:pt x="60189" y="184548"/>
                    <a:pt x="61334" y="183092"/>
                  </a:cubicBezTo>
                  <a:cubicBezTo>
                    <a:pt x="61950" y="182393"/>
                    <a:pt x="62360" y="181621"/>
                    <a:pt x="62796" y="180952"/>
                  </a:cubicBezTo>
                  <a:cubicBezTo>
                    <a:pt x="63161" y="180241"/>
                    <a:pt x="63480" y="179576"/>
                    <a:pt x="63743" y="178970"/>
                  </a:cubicBezTo>
                  <a:lnTo>
                    <a:pt x="64327" y="177302"/>
                  </a:lnTo>
                  <a:cubicBezTo>
                    <a:pt x="64391" y="177096"/>
                    <a:pt x="64436" y="176909"/>
                    <a:pt x="64480" y="176727"/>
                  </a:cubicBezTo>
                  <a:cubicBezTo>
                    <a:pt x="64506" y="176716"/>
                    <a:pt x="64533" y="176707"/>
                    <a:pt x="64558" y="176696"/>
                  </a:cubicBezTo>
                  <a:cubicBezTo>
                    <a:pt x="67051" y="175700"/>
                    <a:pt x="69372" y="174147"/>
                    <a:pt x="71357" y="172249"/>
                  </a:cubicBezTo>
                  <a:cubicBezTo>
                    <a:pt x="73346" y="170346"/>
                    <a:pt x="74951" y="168072"/>
                    <a:pt x="76248" y="165678"/>
                  </a:cubicBezTo>
                  <a:cubicBezTo>
                    <a:pt x="77528" y="163272"/>
                    <a:pt x="78529" y="160743"/>
                    <a:pt x="79318" y="158184"/>
                  </a:cubicBezTo>
                  <a:cubicBezTo>
                    <a:pt x="80898" y="153059"/>
                    <a:pt x="81715" y="147830"/>
                    <a:pt x="82859" y="142907"/>
                  </a:cubicBezTo>
                  <a:cubicBezTo>
                    <a:pt x="84086" y="137858"/>
                    <a:pt x="84861" y="132786"/>
                    <a:pt x="85424" y="127881"/>
                  </a:cubicBezTo>
                  <a:cubicBezTo>
                    <a:pt x="85981" y="122969"/>
                    <a:pt x="86219" y="118178"/>
                    <a:pt x="86074" y="113623"/>
                  </a:cubicBezTo>
                  <a:cubicBezTo>
                    <a:pt x="85921" y="109075"/>
                    <a:pt x="85388" y="104724"/>
                    <a:pt x="83994" y="100884"/>
                  </a:cubicBezTo>
                  <a:cubicBezTo>
                    <a:pt x="83288" y="98979"/>
                    <a:pt x="82346" y="97185"/>
                    <a:pt x="81008" y="95788"/>
                  </a:cubicBezTo>
                  <a:cubicBezTo>
                    <a:pt x="80700" y="95485"/>
                    <a:pt x="80376" y="95204"/>
                    <a:pt x="80050" y="94931"/>
                  </a:cubicBezTo>
                  <a:lnTo>
                    <a:pt x="80050" y="94931"/>
                  </a:lnTo>
                  <a:lnTo>
                    <a:pt x="80228" y="94947"/>
                  </a:lnTo>
                  <a:cubicBezTo>
                    <a:pt x="80228" y="94947"/>
                    <a:pt x="80227" y="94538"/>
                    <a:pt x="80223" y="93825"/>
                  </a:cubicBezTo>
                  <a:cubicBezTo>
                    <a:pt x="80231" y="93471"/>
                    <a:pt x="80210" y="93035"/>
                    <a:pt x="80166" y="92533"/>
                  </a:cubicBezTo>
                  <a:cubicBezTo>
                    <a:pt x="80146" y="92284"/>
                    <a:pt x="80125" y="92018"/>
                    <a:pt x="80105" y="91738"/>
                  </a:cubicBezTo>
                  <a:cubicBezTo>
                    <a:pt x="80062" y="91456"/>
                    <a:pt x="80017" y="91160"/>
                    <a:pt x="79970" y="90850"/>
                  </a:cubicBezTo>
                  <a:cubicBezTo>
                    <a:pt x="79946" y="90696"/>
                    <a:pt x="79922" y="90540"/>
                    <a:pt x="79897" y="90379"/>
                  </a:cubicBezTo>
                  <a:cubicBezTo>
                    <a:pt x="79859" y="90219"/>
                    <a:pt x="79820" y="90055"/>
                    <a:pt x="79779" y="89888"/>
                  </a:cubicBezTo>
                  <a:cubicBezTo>
                    <a:pt x="79687" y="89558"/>
                    <a:pt x="79640" y="89215"/>
                    <a:pt x="79504" y="88868"/>
                  </a:cubicBezTo>
                  <a:cubicBezTo>
                    <a:pt x="79279" y="88171"/>
                    <a:pt x="78981" y="87444"/>
                    <a:pt x="78560" y="86743"/>
                  </a:cubicBezTo>
                  <a:cubicBezTo>
                    <a:pt x="78342" y="86394"/>
                    <a:pt x="78127" y="86040"/>
                    <a:pt x="77838" y="85722"/>
                  </a:cubicBezTo>
                  <a:cubicBezTo>
                    <a:pt x="77583" y="85383"/>
                    <a:pt x="77261" y="85093"/>
                    <a:pt x="76943" y="84802"/>
                  </a:cubicBezTo>
                  <a:cubicBezTo>
                    <a:pt x="76755" y="84649"/>
                    <a:pt x="76559" y="84504"/>
                    <a:pt x="76359" y="84365"/>
                  </a:cubicBezTo>
                  <a:cubicBezTo>
                    <a:pt x="76375" y="84297"/>
                    <a:pt x="76390" y="84233"/>
                    <a:pt x="76410" y="84153"/>
                  </a:cubicBezTo>
                  <a:cubicBezTo>
                    <a:pt x="76511" y="83694"/>
                    <a:pt x="76648" y="83026"/>
                    <a:pt x="76796" y="82173"/>
                  </a:cubicBezTo>
                  <a:cubicBezTo>
                    <a:pt x="77208" y="79820"/>
                    <a:pt x="77445" y="77440"/>
                    <a:pt x="77509" y="75052"/>
                  </a:cubicBezTo>
                  <a:cubicBezTo>
                    <a:pt x="77545" y="73567"/>
                    <a:pt x="77506" y="71952"/>
                    <a:pt x="77315" y="70245"/>
                  </a:cubicBezTo>
                  <a:cubicBezTo>
                    <a:pt x="77124" y="68539"/>
                    <a:pt x="76784" y="66741"/>
                    <a:pt x="76161" y="64942"/>
                  </a:cubicBezTo>
                  <a:cubicBezTo>
                    <a:pt x="75535" y="63150"/>
                    <a:pt x="74598" y="61355"/>
                    <a:pt x="73257" y="59825"/>
                  </a:cubicBezTo>
                  <a:cubicBezTo>
                    <a:pt x="71926" y="58290"/>
                    <a:pt x="70185" y="57073"/>
                    <a:pt x="68290" y="56339"/>
                  </a:cubicBezTo>
                  <a:cubicBezTo>
                    <a:pt x="67816" y="56151"/>
                    <a:pt x="67310" y="56014"/>
                    <a:pt x="66821" y="55853"/>
                  </a:cubicBezTo>
                  <a:cubicBezTo>
                    <a:pt x="66335" y="55712"/>
                    <a:pt x="65879" y="55646"/>
                    <a:pt x="65408" y="55539"/>
                  </a:cubicBezTo>
                  <a:lnTo>
                    <a:pt x="64003" y="55262"/>
                  </a:lnTo>
                  <a:cubicBezTo>
                    <a:pt x="63544" y="55189"/>
                    <a:pt x="63107" y="55050"/>
                    <a:pt x="62662" y="54938"/>
                  </a:cubicBezTo>
                  <a:cubicBezTo>
                    <a:pt x="62420" y="54872"/>
                    <a:pt x="62186" y="54788"/>
                    <a:pt x="61948" y="54712"/>
                  </a:cubicBezTo>
                  <a:cubicBezTo>
                    <a:pt x="62328" y="54594"/>
                    <a:pt x="62793" y="54425"/>
                    <a:pt x="63296" y="54091"/>
                  </a:cubicBezTo>
                  <a:cubicBezTo>
                    <a:pt x="64016" y="53637"/>
                    <a:pt x="64814" y="52834"/>
                    <a:pt x="65299" y="51680"/>
                  </a:cubicBezTo>
                  <a:cubicBezTo>
                    <a:pt x="65547" y="51108"/>
                    <a:pt x="65708" y="50468"/>
                    <a:pt x="65817" y="49787"/>
                  </a:cubicBezTo>
                  <a:cubicBezTo>
                    <a:pt x="65921" y="49106"/>
                    <a:pt x="65919" y="48390"/>
                    <a:pt x="65888" y="47650"/>
                  </a:cubicBezTo>
                  <a:cubicBezTo>
                    <a:pt x="65848" y="46911"/>
                    <a:pt x="65742" y="46156"/>
                    <a:pt x="65602" y="45381"/>
                  </a:cubicBezTo>
                  <a:cubicBezTo>
                    <a:pt x="65451" y="44611"/>
                    <a:pt x="65241" y="43832"/>
                    <a:pt x="65001" y="43042"/>
                  </a:cubicBezTo>
                  <a:cubicBezTo>
                    <a:pt x="64493" y="41401"/>
                    <a:pt x="63867" y="39799"/>
                    <a:pt x="63126" y="38248"/>
                  </a:cubicBezTo>
                  <a:cubicBezTo>
                    <a:pt x="61612" y="35032"/>
                    <a:pt x="59639" y="31818"/>
                    <a:pt x="57474" y="28758"/>
                  </a:cubicBezTo>
                  <a:cubicBezTo>
                    <a:pt x="55293" y="25708"/>
                    <a:pt x="52909" y="22814"/>
                    <a:pt x="50486" y="20266"/>
                  </a:cubicBezTo>
                  <a:cubicBezTo>
                    <a:pt x="49276" y="18988"/>
                    <a:pt x="48039" y="17815"/>
                    <a:pt x="46815" y="16742"/>
                  </a:cubicBezTo>
                  <a:cubicBezTo>
                    <a:pt x="45580" y="15668"/>
                    <a:pt x="44393" y="14714"/>
                    <a:pt x="42998" y="13984"/>
                  </a:cubicBezTo>
                  <a:lnTo>
                    <a:pt x="42700" y="13843"/>
                  </a:lnTo>
                  <a:cubicBezTo>
                    <a:pt x="42605" y="13799"/>
                    <a:pt x="42536" y="13779"/>
                    <a:pt x="42453" y="13746"/>
                  </a:cubicBezTo>
                  <a:cubicBezTo>
                    <a:pt x="42225" y="13656"/>
                    <a:pt x="42081" y="13640"/>
                    <a:pt x="41895" y="13583"/>
                  </a:cubicBezTo>
                  <a:cubicBezTo>
                    <a:pt x="41540" y="13498"/>
                    <a:pt x="41211" y="13385"/>
                    <a:pt x="40847" y="13368"/>
                  </a:cubicBezTo>
                  <a:cubicBezTo>
                    <a:pt x="40582" y="13342"/>
                    <a:pt x="40328" y="13306"/>
                    <a:pt x="40071" y="13306"/>
                  </a:cubicBezTo>
                  <a:cubicBezTo>
                    <a:pt x="39984" y="13306"/>
                    <a:pt x="39897" y="13310"/>
                    <a:pt x="39809" y="13320"/>
                  </a:cubicBezTo>
                  <a:lnTo>
                    <a:pt x="39307" y="13351"/>
                  </a:lnTo>
                  <a:cubicBezTo>
                    <a:pt x="39141" y="13380"/>
                    <a:pt x="38978" y="13424"/>
                    <a:pt x="38819" y="13462"/>
                  </a:cubicBezTo>
                  <a:cubicBezTo>
                    <a:pt x="38181" y="13604"/>
                    <a:pt x="37634" y="13942"/>
                    <a:pt x="37227" y="14308"/>
                  </a:cubicBezTo>
                  <a:cubicBezTo>
                    <a:pt x="36905" y="14630"/>
                    <a:pt x="36655" y="14958"/>
                    <a:pt x="36475" y="15283"/>
                  </a:cubicBezTo>
                  <a:cubicBezTo>
                    <a:pt x="35923" y="13749"/>
                    <a:pt x="35206" y="12213"/>
                    <a:pt x="34277" y="10867"/>
                  </a:cubicBezTo>
                  <a:cubicBezTo>
                    <a:pt x="33313" y="9464"/>
                    <a:pt x="32193" y="8196"/>
                    <a:pt x="30974" y="7057"/>
                  </a:cubicBezTo>
                  <a:cubicBezTo>
                    <a:pt x="29738" y="5941"/>
                    <a:pt x="28407" y="4957"/>
                    <a:pt x="27017" y="4097"/>
                  </a:cubicBezTo>
                  <a:cubicBezTo>
                    <a:pt x="25619" y="3247"/>
                    <a:pt x="24153" y="2545"/>
                    <a:pt x="22662" y="1941"/>
                  </a:cubicBezTo>
                  <a:cubicBezTo>
                    <a:pt x="19666" y="777"/>
                    <a:pt x="16528" y="48"/>
                    <a:pt x="13348" y="3"/>
                  </a:cubicBezTo>
                  <a:cubicBezTo>
                    <a:pt x="13248" y="1"/>
                    <a:pt x="13148" y="1"/>
                    <a:pt x="1304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3772275" y="367975"/>
              <a:ext cx="1992425" cy="4959875"/>
            </a:xfrm>
            <a:custGeom>
              <a:avLst/>
              <a:gdLst/>
              <a:ahLst/>
              <a:cxnLst/>
              <a:rect l="l" t="t" r="r" b="b"/>
              <a:pathLst>
                <a:path w="79697" h="198395" extrusionOk="0">
                  <a:moveTo>
                    <a:pt x="23613" y="1956"/>
                  </a:moveTo>
                  <a:lnTo>
                    <a:pt x="37305" y="16673"/>
                  </a:lnTo>
                  <a:lnTo>
                    <a:pt x="37305" y="40912"/>
                  </a:lnTo>
                  <a:lnTo>
                    <a:pt x="30315" y="48425"/>
                  </a:lnTo>
                  <a:lnTo>
                    <a:pt x="44957" y="64163"/>
                  </a:lnTo>
                  <a:lnTo>
                    <a:pt x="35569" y="74252"/>
                  </a:lnTo>
                  <a:lnTo>
                    <a:pt x="35569" y="96376"/>
                  </a:lnTo>
                  <a:lnTo>
                    <a:pt x="28984" y="103454"/>
                  </a:lnTo>
                  <a:lnTo>
                    <a:pt x="20700" y="103454"/>
                  </a:lnTo>
                  <a:cubicBezTo>
                    <a:pt x="20325" y="102324"/>
                    <a:pt x="19323" y="101516"/>
                    <a:pt x="18144" y="101516"/>
                  </a:cubicBezTo>
                  <a:cubicBezTo>
                    <a:pt x="16646" y="101516"/>
                    <a:pt x="15432" y="102821"/>
                    <a:pt x="15432" y="104431"/>
                  </a:cubicBezTo>
                  <a:cubicBezTo>
                    <a:pt x="15432" y="106041"/>
                    <a:pt x="16646" y="107346"/>
                    <a:pt x="18144" y="107346"/>
                  </a:cubicBezTo>
                  <a:cubicBezTo>
                    <a:pt x="19323" y="107346"/>
                    <a:pt x="20326" y="106538"/>
                    <a:pt x="20700" y="105409"/>
                  </a:cubicBezTo>
                  <a:lnTo>
                    <a:pt x="29836" y="105409"/>
                  </a:lnTo>
                  <a:lnTo>
                    <a:pt x="37525" y="97144"/>
                  </a:lnTo>
                  <a:lnTo>
                    <a:pt x="37525" y="75022"/>
                  </a:lnTo>
                  <a:lnTo>
                    <a:pt x="47627" y="64163"/>
                  </a:lnTo>
                  <a:lnTo>
                    <a:pt x="32985" y="48425"/>
                  </a:lnTo>
                  <a:lnTo>
                    <a:pt x="39261" y="41680"/>
                  </a:lnTo>
                  <a:lnTo>
                    <a:pt x="39261" y="23477"/>
                  </a:lnTo>
                  <a:lnTo>
                    <a:pt x="45858" y="23477"/>
                  </a:lnTo>
                  <a:lnTo>
                    <a:pt x="58812" y="37799"/>
                  </a:lnTo>
                  <a:lnTo>
                    <a:pt x="58812" y="53653"/>
                  </a:lnTo>
                  <a:lnTo>
                    <a:pt x="57656" y="53653"/>
                  </a:lnTo>
                  <a:lnTo>
                    <a:pt x="49205" y="44569"/>
                  </a:lnTo>
                  <a:lnTo>
                    <a:pt x="49205" y="38866"/>
                  </a:lnTo>
                  <a:cubicBezTo>
                    <a:pt x="50218" y="38444"/>
                    <a:pt x="50938" y="37387"/>
                    <a:pt x="50938" y="36147"/>
                  </a:cubicBezTo>
                  <a:cubicBezTo>
                    <a:pt x="50938" y="34537"/>
                    <a:pt x="49724" y="33233"/>
                    <a:pt x="48226" y="33233"/>
                  </a:cubicBezTo>
                  <a:cubicBezTo>
                    <a:pt x="46728" y="33233"/>
                    <a:pt x="45514" y="34537"/>
                    <a:pt x="45514" y="36147"/>
                  </a:cubicBezTo>
                  <a:cubicBezTo>
                    <a:pt x="45514" y="37387"/>
                    <a:pt x="46233" y="38445"/>
                    <a:pt x="47249" y="38866"/>
                  </a:cubicBezTo>
                  <a:lnTo>
                    <a:pt x="47249" y="45339"/>
                  </a:lnTo>
                  <a:lnTo>
                    <a:pt x="56804" y="55609"/>
                  </a:lnTo>
                  <a:lnTo>
                    <a:pt x="67147" y="55609"/>
                  </a:lnTo>
                  <a:lnTo>
                    <a:pt x="71671" y="60470"/>
                  </a:lnTo>
                  <a:lnTo>
                    <a:pt x="71671" y="88315"/>
                  </a:lnTo>
                  <a:lnTo>
                    <a:pt x="60732" y="87883"/>
                  </a:lnTo>
                  <a:lnTo>
                    <a:pt x="58976" y="89771"/>
                  </a:lnTo>
                  <a:cubicBezTo>
                    <a:pt x="58594" y="89556"/>
                    <a:pt x="58163" y="89443"/>
                    <a:pt x="57725" y="89443"/>
                  </a:cubicBezTo>
                  <a:cubicBezTo>
                    <a:pt x="56228" y="89443"/>
                    <a:pt x="55014" y="90748"/>
                    <a:pt x="55014" y="92359"/>
                  </a:cubicBezTo>
                  <a:cubicBezTo>
                    <a:pt x="55014" y="93968"/>
                    <a:pt x="56228" y="95273"/>
                    <a:pt x="57725" y="95273"/>
                  </a:cubicBezTo>
                  <a:cubicBezTo>
                    <a:pt x="59223" y="95273"/>
                    <a:pt x="60437" y="93968"/>
                    <a:pt x="60437" y="92359"/>
                  </a:cubicBezTo>
                  <a:cubicBezTo>
                    <a:pt x="60438" y="91989"/>
                    <a:pt x="60372" y="91623"/>
                    <a:pt x="60245" y="91278"/>
                  </a:cubicBezTo>
                  <a:lnTo>
                    <a:pt x="61552" y="89872"/>
                  </a:lnTo>
                  <a:lnTo>
                    <a:pt x="72209" y="90294"/>
                  </a:lnTo>
                  <a:lnTo>
                    <a:pt x="77742" y="96241"/>
                  </a:lnTo>
                  <a:lnTo>
                    <a:pt x="77742" y="129547"/>
                  </a:lnTo>
                  <a:lnTo>
                    <a:pt x="72084" y="135628"/>
                  </a:lnTo>
                  <a:lnTo>
                    <a:pt x="60592" y="135628"/>
                  </a:lnTo>
                  <a:lnTo>
                    <a:pt x="48487" y="148640"/>
                  </a:lnTo>
                  <a:cubicBezTo>
                    <a:pt x="48140" y="148474"/>
                    <a:pt x="47762" y="148387"/>
                    <a:pt x="47378" y="148387"/>
                  </a:cubicBezTo>
                  <a:cubicBezTo>
                    <a:pt x="45880" y="148387"/>
                    <a:pt x="44665" y="149691"/>
                    <a:pt x="44665" y="151302"/>
                  </a:cubicBezTo>
                  <a:cubicBezTo>
                    <a:pt x="44665" y="152912"/>
                    <a:pt x="45880" y="154216"/>
                    <a:pt x="47378" y="154216"/>
                  </a:cubicBezTo>
                  <a:cubicBezTo>
                    <a:pt x="48876" y="154216"/>
                    <a:pt x="50090" y="152912"/>
                    <a:pt x="50090" y="151302"/>
                  </a:cubicBezTo>
                  <a:cubicBezTo>
                    <a:pt x="50091" y="150875"/>
                    <a:pt x="50003" y="150454"/>
                    <a:pt x="49833" y="150063"/>
                  </a:cubicBezTo>
                  <a:lnTo>
                    <a:pt x="53232" y="146410"/>
                  </a:lnTo>
                  <a:lnTo>
                    <a:pt x="60061" y="153750"/>
                  </a:lnTo>
                  <a:lnTo>
                    <a:pt x="55268" y="158900"/>
                  </a:lnTo>
                  <a:cubicBezTo>
                    <a:pt x="54904" y="158708"/>
                    <a:pt x="54497" y="158609"/>
                    <a:pt x="54085" y="158609"/>
                  </a:cubicBezTo>
                  <a:cubicBezTo>
                    <a:pt x="52587" y="158609"/>
                    <a:pt x="51373" y="159914"/>
                    <a:pt x="51373" y="161523"/>
                  </a:cubicBezTo>
                  <a:cubicBezTo>
                    <a:pt x="51373" y="163133"/>
                    <a:pt x="52587" y="164439"/>
                    <a:pt x="54085" y="164439"/>
                  </a:cubicBezTo>
                  <a:cubicBezTo>
                    <a:pt x="55582" y="164439"/>
                    <a:pt x="56796" y="163134"/>
                    <a:pt x="56796" y="161523"/>
                  </a:cubicBezTo>
                  <a:cubicBezTo>
                    <a:pt x="56797" y="161128"/>
                    <a:pt x="56721" y="160735"/>
                    <a:pt x="56574" y="160368"/>
                  </a:cubicBezTo>
                  <a:lnTo>
                    <a:pt x="62732" y="153750"/>
                  </a:lnTo>
                  <a:lnTo>
                    <a:pt x="54567" y="144976"/>
                  </a:lnTo>
                  <a:lnTo>
                    <a:pt x="61444" y="137584"/>
                  </a:lnTo>
                  <a:lnTo>
                    <a:pt x="71532" y="137584"/>
                  </a:lnTo>
                  <a:lnTo>
                    <a:pt x="71532" y="156111"/>
                  </a:lnTo>
                  <a:lnTo>
                    <a:pt x="59206" y="169358"/>
                  </a:lnTo>
                  <a:lnTo>
                    <a:pt x="39837" y="169358"/>
                  </a:lnTo>
                  <a:lnTo>
                    <a:pt x="30369" y="179535"/>
                  </a:lnTo>
                  <a:lnTo>
                    <a:pt x="20170" y="179535"/>
                  </a:lnTo>
                  <a:cubicBezTo>
                    <a:pt x="19795" y="178405"/>
                    <a:pt x="18793" y="177597"/>
                    <a:pt x="17614" y="177597"/>
                  </a:cubicBezTo>
                  <a:cubicBezTo>
                    <a:pt x="16116" y="177597"/>
                    <a:pt x="14902" y="178902"/>
                    <a:pt x="14902" y="180513"/>
                  </a:cubicBezTo>
                  <a:cubicBezTo>
                    <a:pt x="14902" y="182122"/>
                    <a:pt x="16116" y="183427"/>
                    <a:pt x="17614" y="183427"/>
                  </a:cubicBezTo>
                  <a:cubicBezTo>
                    <a:pt x="18793" y="183427"/>
                    <a:pt x="19795" y="182619"/>
                    <a:pt x="20170" y="181490"/>
                  </a:cubicBezTo>
                  <a:lnTo>
                    <a:pt x="31221" y="181490"/>
                  </a:lnTo>
                  <a:lnTo>
                    <a:pt x="40689" y="171313"/>
                  </a:lnTo>
                  <a:lnTo>
                    <a:pt x="53295" y="171313"/>
                  </a:lnTo>
                  <a:lnTo>
                    <a:pt x="41156" y="184361"/>
                  </a:lnTo>
                  <a:lnTo>
                    <a:pt x="25789" y="184361"/>
                  </a:lnTo>
                  <a:lnTo>
                    <a:pt x="23859" y="186435"/>
                  </a:lnTo>
                  <a:lnTo>
                    <a:pt x="13294" y="186435"/>
                  </a:lnTo>
                  <a:cubicBezTo>
                    <a:pt x="12919" y="185307"/>
                    <a:pt x="11917" y="184499"/>
                    <a:pt x="10738" y="184499"/>
                  </a:cubicBezTo>
                  <a:cubicBezTo>
                    <a:pt x="9241" y="184499"/>
                    <a:pt x="8026" y="185804"/>
                    <a:pt x="8026" y="187413"/>
                  </a:cubicBezTo>
                  <a:cubicBezTo>
                    <a:pt x="8026" y="189023"/>
                    <a:pt x="9240" y="190328"/>
                    <a:pt x="10738" y="190328"/>
                  </a:cubicBezTo>
                  <a:cubicBezTo>
                    <a:pt x="11917" y="190328"/>
                    <a:pt x="12919" y="189521"/>
                    <a:pt x="13294" y="188391"/>
                  </a:cubicBezTo>
                  <a:lnTo>
                    <a:pt x="22040" y="188391"/>
                  </a:lnTo>
                  <a:lnTo>
                    <a:pt x="18751" y="191926"/>
                  </a:lnTo>
                  <a:lnTo>
                    <a:pt x="16656" y="191926"/>
                  </a:lnTo>
                  <a:cubicBezTo>
                    <a:pt x="16281" y="190797"/>
                    <a:pt x="15279" y="189988"/>
                    <a:pt x="14100" y="189988"/>
                  </a:cubicBezTo>
                  <a:cubicBezTo>
                    <a:pt x="12603" y="189988"/>
                    <a:pt x="11388" y="191293"/>
                    <a:pt x="11388" y="192904"/>
                  </a:cubicBezTo>
                  <a:cubicBezTo>
                    <a:pt x="11388" y="194513"/>
                    <a:pt x="12603" y="195818"/>
                    <a:pt x="14100" y="195818"/>
                  </a:cubicBezTo>
                  <a:cubicBezTo>
                    <a:pt x="15279" y="195818"/>
                    <a:pt x="16281" y="195010"/>
                    <a:pt x="16656" y="193882"/>
                  </a:cubicBezTo>
                  <a:lnTo>
                    <a:pt x="19604" y="193882"/>
                  </a:lnTo>
                  <a:lnTo>
                    <a:pt x="26642" y="186316"/>
                  </a:lnTo>
                  <a:lnTo>
                    <a:pt x="33102" y="186316"/>
                  </a:lnTo>
                  <a:lnTo>
                    <a:pt x="23686" y="196437"/>
                  </a:lnTo>
                  <a:lnTo>
                    <a:pt x="10192" y="196437"/>
                  </a:lnTo>
                  <a:lnTo>
                    <a:pt x="3100" y="188816"/>
                  </a:lnTo>
                  <a:lnTo>
                    <a:pt x="3100" y="183842"/>
                  </a:lnTo>
                  <a:lnTo>
                    <a:pt x="10001" y="176422"/>
                  </a:lnTo>
                  <a:lnTo>
                    <a:pt x="9962" y="176387"/>
                  </a:lnTo>
                  <a:lnTo>
                    <a:pt x="15077" y="176387"/>
                  </a:lnTo>
                  <a:lnTo>
                    <a:pt x="19707" y="171410"/>
                  </a:lnTo>
                  <a:lnTo>
                    <a:pt x="19707" y="161746"/>
                  </a:lnTo>
                  <a:lnTo>
                    <a:pt x="34847" y="145474"/>
                  </a:lnTo>
                  <a:cubicBezTo>
                    <a:pt x="35198" y="145647"/>
                    <a:pt x="35585" y="145738"/>
                    <a:pt x="35978" y="145738"/>
                  </a:cubicBezTo>
                  <a:cubicBezTo>
                    <a:pt x="37476" y="145738"/>
                    <a:pt x="38690" y="144433"/>
                    <a:pt x="38690" y="142823"/>
                  </a:cubicBezTo>
                  <a:cubicBezTo>
                    <a:pt x="38690" y="141213"/>
                    <a:pt x="37476" y="139908"/>
                    <a:pt x="35978" y="139908"/>
                  </a:cubicBezTo>
                  <a:cubicBezTo>
                    <a:pt x="34480" y="139908"/>
                    <a:pt x="33266" y="141213"/>
                    <a:pt x="33266" y="142823"/>
                  </a:cubicBezTo>
                  <a:cubicBezTo>
                    <a:pt x="33264" y="143241"/>
                    <a:pt x="33349" y="143654"/>
                    <a:pt x="33512" y="144038"/>
                  </a:cubicBezTo>
                  <a:lnTo>
                    <a:pt x="17751" y="160977"/>
                  </a:lnTo>
                  <a:lnTo>
                    <a:pt x="17751" y="170641"/>
                  </a:lnTo>
                  <a:lnTo>
                    <a:pt x="14225" y="174431"/>
                  </a:lnTo>
                  <a:lnTo>
                    <a:pt x="7233" y="174431"/>
                  </a:lnTo>
                  <a:lnTo>
                    <a:pt x="1956" y="168760"/>
                  </a:lnTo>
                  <a:lnTo>
                    <a:pt x="1956" y="157294"/>
                  </a:lnTo>
                  <a:lnTo>
                    <a:pt x="6847" y="152404"/>
                  </a:lnTo>
                  <a:lnTo>
                    <a:pt x="10053" y="155848"/>
                  </a:lnTo>
                  <a:lnTo>
                    <a:pt x="6178" y="160012"/>
                  </a:lnTo>
                  <a:lnTo>
                    <a:pt x="6178" y="165038"/>
                  </a:lnTo>
                  <a:cubicBezTo>
                    <a:pt x="5163" y="165461"/>
                    <a:pt x="4443" y="166519"/>
                    <a:pt x="4443" y="167758"/>
                  </a:cubicBezTo>
                  <a:cubicBezTo>
                    <a:pt x="4443" y="169367"/>
                    <a:pt x="5658" y="170673"/>
                    <a:pt x="7156" y="170673"/>
                  </a:cubicBezTo>
                  <a:cubicBezTo>
                    <a:pt x="8654" y="170673"/>
                    <a:pt x="9868" y="169367"/>
                    <a:pt x="9868" y="167758"/>
                  </a:cubicBezTo>
                  <a:cubicBezTo>
                    <a:pt x="9868" y="166519"/>
                    <a:pt x="9148" y="165461"/>
                    <a:pt x="8134" y="165038"/>
                  </a:cubicBezTo>
                  <a:lnTo>
                    <a:pt x="8134" y="160781"/>
                  </a:lnTo>
                  <a:lnTo>
                    <a:pt x="11814" y="156826"/>
                  </a:lnTo>
                  <a:lnTo>
                    <a:pt x="18487" y="156826"/>
                  </a:lnTo>
                  <a:lnTo>
                    <a:pt x="29700" y="144772"/>
                  </a:lnTo>
                  <a:lnTo>
                    <a:pt x="29700" y="137590"/>
                  </a:lnTo>
                  <a:cubicBezTo>
                    <a:pt x="30715" y="137168"/>
                    <a:pt x="31435" y="136111"/>
                    <a:pt x="31435" y="134871"/>
                  </a:cubicBezTo>
                  <a:cubicBezTo>
                    <a:pt x="31435" y="133261"/>
                    <a:pt x="30221" y="131955"/>
                    <a:pt x="28722" y="131955"/>
                  </a:cubicBezTo>
                  <a:cubicBezTo>
                    <a:pt x="27224" y="131955"/>
                    <a:pt x="26011" y="133261"/>
                    <a:pt x="26011" y="134871"/>
                  </a:cubicBezTo>
                  <a:cubicBezTo>
                    <a:pt x="26011" y="136109"/>
                    <a:pt x="26730" y="137168"/>
                    <a:pt x="27745" y="137589"/>
                  </a:cubicBezTo>
                  <a:lnTo>
                    <a:pt x="27745" y="144001"/>
                  </a:lnTo>
                  <a:lnTo>
                    <a:pt x="17634" y="154870"/>
                  </a:lnTo>
                  <a:lnTo>
                    <a:pt x="11814" y="154870"/>
                  </a:lnTo>
                  <a:lnTo>
                    <a:pt x="5048" y="147600"/>
                  </a:lnTo>
                  <a:lnTo>
                    <a:pt x="5048" y="100302"/>
                  </a:lnTo>
                  <a:lnTo>
                    <a:pt x="10922" y="93990"/>
                  </a:lnTo>
                  <a:lnTo>
                    <a:pt x="13809" y="97093"/>
                  </a:lnTo>
                  <a:lnTo>
                    <a:pt x="27853" y="97093"/>
                  </a:lnTo>
                  <a:lnTo>
                    <a:pt x="32790" y="91788"/>
                  </a:lnTo>
                  <a:lnTo>
                    <a:pt x="32790" y="73476"/>
                  </a:lnTo>
                  <a:cubicBezTo>
                    <a:pt x="33804" y="73053"/>
                    <a:pt x="34524" y="71996"/>
                    <a:pt x="34524" y="70756"/>
                  </a:cubicBezTo>
                  <a:cubicBezTo>
                    <a:pt x="34524" y="69147"/>
                    <a:pt x="33309" y="67842"/>
                    <a:pt x="31812" y="67842"/>
                  </a:cubicBezTo>
                  <a:cubicBezTo>
                    <a:pt x="30314" y="67842"/>
                    <a:pt x="29099" y="69147"/>
                    <a:pt x="29099" y="70756"/>
                  </a:cubicBezTo>
                  <a:cubicBezTo>
                    <a:pt x="29099" y="71996"/>
                    <a:pt x="29818" y="73053"/>
                    <a:pt x="30834" y="73476"/>
                  </a:cubicBezTo>
                  <a:lnTo>
                    <a:pt x="30834" y="84589"/>
                  </a:lnTo>
                  <a:lnTo>
                    <a:pt x="25884" y="79269"/>
                  </a:lnTo>
                  <a:lnTo>
                    <a:pt x="25884" y="70560"/>
                  </a:lnTo>
                  <a:cubicBezTo>
                    <a:pt x="26899" y="70139"/>
                    <a:pt x="27617" y="69081"/>
                    <a:pt x="27617" y="67842"/>
                  </a:cubicBezTo>
                  <a:cubicBezTo>
                    <a:pt x="27617" y="66231"/>
                    <a:pt x="26403" y="64926"/>
                    <a:pt x="24905" y="64926"/>
                  </a:cubicBezTo>
                  <a:cubicBezTo>
                    <a:pt x="23407" y="64926"/>
                    <a:pt x="22193" y="66231"/>
                    <a:pt x="22193" y="67842"/>
                  </a:cubicBezTo>
                  <a:cubicBezTo>
                    <a:pt x="22193" y="69081"/>
                    <a:pt x="22912" y="70139"/>
                    <a:pt x="23927" y="70560"/>
                  </a:cubicBezTo>
                  <a:lnTo>
                    <a:pt x="23927" y="80038"/>
                  </a:lnTo>
                  <a:lnTo>
                    <a:pt x="30833" y="87459"/>
                  </a:lnTo>
                  <a:lnTo>
                    <a:pt x="30833" y="91017"/>
                  </a:lnTo>
                  <a:lnTo>
                    <a:pt x="26999" y="95137"/>
                  </a:lnTo>
                  <a:lnTo>
                    <a:pt x="14661" y="95137"/>
                  </a:lnTo>
                  <a:lnTo>
                    <a:pt x="5287" y="85063"/>
                  </a:lnTo>
                  <a:lnTo>
                    <a:pt x="5287" y="64110"/>
                  </a:lnTo>
                  <a:lnTo>
                    <a:pt x="13075" y="72481"/>
                  </a:lnTo>
                  <a:lnTo>
                    <a:pt x="13075" y="80594"/>
                  </a:lnTo>
                  <a:cubicBezTo>
                    <a:pt x="12060" y="81016"/>
                    <a:pt x="11340" y="82074"/>
                    <a:pt x="11340" y="83314"/>
                  </a:cubicBezTo>
                  <a:cubicBezTo>
                    <a:pt x="11340" y="84923"/>
                    <a:pt x="12554" y="86228"/>
                    <a:pt x="14052" y="86228"/>
                  </a:cubicBezTo>
                  <a:cubicBezTo>
                    <a:pt x="15551" y="86228"/>
                    <a:pt x="16765" y="84923"/>
                    <a:pt x="16765" y="83314"/>
                  </a:cubicBezTo>
                  <a:cubicBezTo>
                    <a:pt x="16765" y="82074"/>
                    <a:pt x="16045" y="81016"/>
                    <a:pt x="15030" y="80594"/>
                  </a:cubicBezTo>
                  <a:lnTo>
                    <a:pt x="15030" y="71711"/>
                  </a:lnTo>
                  <a:lnTo>
                    <a:pt x="5644" y="61623"/>
                  </a:lnTo>
                  <a:lnTo>
                    <a:pt x="10443" y="56465"/>
                  </a:lnTo>
                  <a:lnTo>
                    <a:pt x="20088" y="56465"/>
                  </a:lnTo>
                  <a:lnTo>
                    <a:pt x="27261" y="64176"/>
                  </a:lnTo>
                  <a:lnTo>
                    <a:pt x="33747" y="64176"/>
                  </a:lnTo>
                  <a:cubicBezTo>
                    <a:pt x="34120" y="65305"/>
                    <a:pt x="35124" y="66112"/>
                    <a:pt x="36301" y="66112"/>
                  </a:cubicBezTo>
                  <a:cubicBezTo>
                    <a:pt x="37799" y="66112"/>
                    <a:pt x="39013" y="64808"/>
                    <a:pt x="39013" y="63198"/>
                  </a:cubicBezTo>
                  <a:cubicBezTo>
                    <a:pt x="39013" y="61588"/>
                    <a:pt x="37799" y="60283"/>
                    <a:pt x="36301" y="60283"/>
                  </a:cubicBezTo>
                  <a:cubicBezTo>
                    <a:pt x="35124" y="60283"/>
                    <a:pt x="34120" y="61092"/>
                    <a:pt x="33747" y="62220"/>
                  </a:cubicBezTo>
                  <a:lnTo>
                    <a:pt x="28114" y="62220"/>
                  </a:lnTo>
                  <a:lnTo>
                    <a:pt x="20941" y="54510"/>
                  </a:lnTo>
                  <a:lnTo>
                    <a:pt x="10444" y="54510"/>
                  </a:lnTo>
                  <a:lnTo>
                    <a:pt x="4472" y="48091"/>
                  </a:lnTo>
                  <a:lnTo>
                    <a:pt x="4472" y="29867"/>
                  </a:lnTo>
                  <a:lnTo>
                    <a:pt x="8734" y="25286"/>
                  </a:lnTo>
                  <a:lnTo>
                    <a:pt x="15394" y="25286"/>
                  </a:lnTo>
                  <a:lnTo>
                    <a:pt x="20144" y="30392"/>
                  </a:lnTo>
                  <a:lnTo>
                    <a:pt x="20144" y="36785"/>
                  </a:lnTo>
                  <a:lnTo>
                    <a:pt x="14390" y="36785"/>
                  </a:lnTo>
                  <a:lnTo>
                    <a:pt x="11936" y="39423"/>
                  </a:lnTo>
                  <a:cubicBezTo>
                    <a:pt x="11584" y="39250"/>
                    <a:pt x="11197" y="39159"/>
                    <a:pt x="10805" y="39159"/>
                  </a:cubicBezTo>
                  <a:cubicBezTo>
                    <a:pt x="9307" y="39159"/>
                    <a:pt x="8093" y="40464"/>
                    <a:pt x="8093" y="42074"/>
                  </a:cubicBezTo>
                  <a:cubicBezTo>
                    <a:pt x="8093" y="43684"/>
                    <a:pt x="9307" y="44989"/>
                    <a:pt x="10805" y="44989"/>
                  </a:cubicBezTo>
                  <a:cubicBezTo>
                    <a:pt x="12303" y="44989"/>
                    <a:pt x="13518" y="43684"/>
                    <a:pt x="13518" y="42074"/>
                  </a:cubicBezTo>
                  <a:cubicBezTo>
                    <a:pt x="13519" y="41656"/>
                    <a:pt x="13434" y="41243"/>
                    <a:pt x="13272" y="40859"/>
                  </a:cubicBezTo>
                  <a:lnTo>
                    <a:pt x="15243" y="38740"/>
                  </a:lnTo>
                  <a:lnTo>
                    <a:pt x="20145" y="38740"/>
                  </a:lnTo>
                  <a:lnTo>
                    <a:pt x="20145" y="46659"/>
                  </a:lnTo>
                  <a:lnTo>
                    <a:pt x="26611" y="53608"/>
                  </a:lnTo>
                  <a:cubicBezTo>
                    <a:pt x="26463" y="53976"/>
                    <a:pt x="26387" y="54369"/>
                    <a:pt x="26388" y="54767"/>
                  </a:cubicBezTo>
                  <a:cubicBezTo>
                    <a:pt x="26388" y="56376"/>
                    <a:pt x="27603" y="57681"/>
                    <a:pt x="29099" y="57681"/>
                  </a:cubicBezTo>
                  <a:cubicBezTo>
                    <a:pt x="30598" y="57681"/>
                    <a:pt x="31812" y="56376"/>
                    <a:pt x="31812" y="54767"/>
                  </a:cubicBezTo>
                  <a:cubicBezTo>
                    <a:pt x="31812" y="53157"/>
                    <a:pt x="30598" y="51851"/>
                    <a:pt x="29099" y="51851"/>
                  </a:cubicBezTo>
                  <a:cubicBezTo>
                    <a:pt x="28688" y="51851"/>
                    <a:pt x="28283" y="51952"/>
                    <a:pt x="27918" y="52142"/>
                  </a:cubicBezTo>
                  <a:lnTo>
                    <a:pt x="22100" y="45891"/>
                  </a:lnTo>
                  <a:lnTo>
                    <a:pt x="22100" y="29623"/>
                  </a:lnTo>
                  <a:lnTo>
                    <a:pt x="16246" y="23330"/>
                  </a:lnTo>
                  <a:lnTo>
                    <a:pt x="7883" y="23330"/>
                  </a:lnTo>
                  <a:lnTo>
                    <a:pt x="6061" y="25287"/>
                  </a:lnTo>
                  <a:lnTo>
                    <a:pt x="4678" y="23903"/>
                  </a:lnTo>
                  <a:lnTo>
                    <a:pt x="4678" y="19451"/>
                  </a:lnTo>
                  <a:lnTo>
                    <a:pt x="7328" y="16800"/>
                  </a:lnTo>
                  <a:lnTo>
                    <a:pt x="10054" y="19728"/>
                  </a:lnTo>
                  <a:lnTo>
                    <a:pt x="19165" y="19728"/>
                  </a:lnTo>
                  <a:lnTo>
                    <a:pt x="26390" y="27492"/>
                  </a:lnTo>
                  <a:lnTo>
                    <a:pt x="26390" y="36595"/>
                  </a:lnTo>
                  <a:cubicBezTo>
                    <a:pt x="25385" y="37021"/>
                    <a:pt x="24674" y="38075"/>
                    <a:pt x="24674" y="39306"/>
                  </a:cubicBezTo>
                  <a:cubicBezTo>
                    <a:pt x="24674" y="40917"/>
                    <a:pt x="25888" y="42221"/>
                    <a:pt x="27386" y="42221"/>
                  </a:cubicBezTo>
                  <a:cubicBezTo>
                    <a:pt x="28884" y="42221"/>
                    <a:pt x="30098" y="40917"/>
                    <a:pt x="30098" y="39306"/>
                  </a:cubicBezTo>
                  <a:cubicBezTo>
                    <a:pt x="30098" y="38060"/>
                    <a:pt x="29370" y="36996"/>
                    <a:pt x="28346" y="36580"/>
                  </a:cubicBezTo>
                  <a:lnTo>
                    <a:pt x="28346" y="26723"/>
                  </a:lnTo>
                  <a:lnTo>
                    <a:pt x="21837" y="19728"/>
                  </a:lnTo>
                  <a:lnTo>
                    <a:pt x="28557" y="19728"/>
                  </a:lnTo>
                  <a:cubicBezTo>
                    <a:pt x="28932" y="20856"/>
                    <a:pt x="29934" y="21664"/>
                    <a:pt x="31113" y="21664"/>
                  </a:cubicBezTo>
                  <a:cubicBezTo>
                    <a:pt x="32611" y="21664"/>
                    <a:pt x="33825" y="20359"/>
                    <a:pt x="33825" y="18750"/>
                  </a:cubicBezTo>
                  <a:cubicBezTo>
                    <a:pt x="33825" y="17139"/>
                    <a:pt x="32611" y="15834"/>
                    <a:pt x="31113" y="15834"/>
                  </a:cubicBezTo>
                  <a:cubicBezTo>
                    <a:pt x="29934" y="15834"/>
                    <a:pt x="28932" y="16642"/>
                    <a:pt x="28557" y="17772"/>
                  </a:cubicBezTo>
                  <a:lnTo>
                    <a:pt x="25537" y="17772"/>
                  </a:lnTo>
                  <a:lnTo>
                    <a:pt x="25537" y="15393"/>
                  </a:lnTo>
                  <a:lnTo>
                    <a:pt x="19072" y="8444"/>
                  </a:lnTo>
                  <a:lnTo>
                    <a:pt x="16189" y="8444"/>
                  </a:lnTo>
                  <a:cubicBezTo>
                    <a:pt x="15816" y="7315"/>
                    <a:pt x="14813" y="6507"/>
                    <a:pt x="13635" y="6507"/>
                  </a:cubicBezTo>
                  <a:cubicBezTo>
                    <a:pt x="12137" y="6507"/>
                    <a:pt x="10923" y="7812"/>
                    <a:pt x="10923" y="9422"/>
                  </a:cubicBezTo>
                  <a:cubicBezTo>
                    <a:pt x="10923" y="11032"/>
                    <a:pt x="12137" y="12336"/>
                    <a:pt x="13635" y="12336"/>
                  </a:cubicBezTo>
                  <a:cubicBezTo>
                    <a:pt x="14813" y="12336"/>
                    <a:pt x="15816" y="11529"/>
                    <a:pt x="16189" y="10399"/>
                  </a:cubicBezTo>
                  <a:lnTo>
                    <a:pt x="18219" y="10399"/>
                  </a:lnTo>
                  <a:lnTo>
                    <a:pt x="23581" y="16162"/>
                  </a:lnTo>
                  <a:lnTo>
                    <a:pt x="23581" y="17772"/>
                  </a:lnTo>
                  <a:lnTo>
                    <a:pt x="10906" y="17772"/>
                  </a:lnTo>
                  <a:lnTo>
                    <a:pt x="5959" y="12455"/>
                  </a:lnTo>
                  <a:lnTo>
                    <a:pt x="5959" y="6848"/>
                  </a:lnTo>
                  <a:lnTo>
                    <a:pt x="10510" y="1956"/>
                  </a:lnTo>
                  <a:close/>
                  <a:moveTo>
                    <a:pt x="9660" y="0"/>
                  </a:moveTo>
                  <a:lnTo>
                    <a:pt x="4003" y="6080"/>
                  </a:lnTo>
                  <a:lnTo>
                    <a:pt x="4003" y="13224"/>
                  </a:lnTo>
                  <a:lnTo>
                    <a:pt x="5997" y="15366"/>
                  </a:lnTo>
                  <a:lnTo>
                    <a:pt x="2723" y="18640"/>
                  </a:lnTo>
                  <a:lnTo>
                    <a:pt x="2723" y="24714"/>
                  </a:lnTo>
                  <a:lnTo>
                    <a:pt x="4730" y="26720"/>
                  </a:lnTo>
                  <a:lnTo>
                    <a:pt x="2517" y="29098"/>
                  </a:lnTo>
                  <a:lnTo>
                    <a:pt x="2517" y="48860"/>
                  </a:lnTo>
                  <a:lnTo>
                    <a:pt x="8683" y="55488"/>
                  </a:lnTo>
                  <a:lnTo>
                    <a:pt x="3332" y="61239"/>
                  </a:lnTo>
                  <a:lnTo>
                    <a:pt x="3332" y="85833"/>
                  </a:lnTo>
                  <a:lnTo>
                    <a:pt x="9586" y="92554"/>
                  </a:lnTo>
                  <a:lnTo>
                    <a:pt x="3093" y="99533"/>
                  </a:lnTo>
                  <a:lnTo>
                    <a:pt x="3093" y="148368"/>
                  </a:lnTo>
                  <a:lnTo>
                    <a:pt x="5516" y="150972"/>
                  </a:lnTo>
                  <a:lnTo>
                    <a:pt x="1" y="156485"/>
                  </a:lnTo>
                  <a:lnTo>
                    <a:pt x="1" y="169530"/>
                  </a:lnTo>
                  <a:lnTo>
                    <a:pt x="6381" y="176388"/>
                  </a:lnTo>
                  <a:lnTo>
                    <a:pt x="7364" y="176388"/>
                  </a:lnTo>
                  <a:lnTo>
                    <a:pt x="1144" y="183073"/>
                  </a:lnTo>
                  <a:lnTo>
                    <a:pt x="1144" y="189587"/>
                  </a:lnTo>
                  <a:lnTo>
                    <a:pt x="9339" y="198394"/>
                  </a:lnTo>
                  <a:lnTo>
                    <a:pt x="24538" y="198394"/>
                  </a:lnTo>
                  <a:lnTo>
                    <a:pt x="35774" y="186318"/>
                  </a:lnTo>
                  <a:lnTo>
                    <a:pt x="42007" y="186318"/>
                  </a:lnTo>
                  <a:lnTo>
                    <a:pt x="55966" y="171315"/>
                  </a:lnTo>
                  <a:lnTo>
                    <a:pt x="60058" y="171315"/>
                  </a:lnTo>
                  <a:lnTo>
                    <a:pt x="73487" y="156882"/>
                  </a:lnTo>
                  <a:lnTo>
                    <a:pt x="73487" y="136991"/>
                  </a:lnTo>
                  <a:lnTo>
                    <a:pt x="79697" y="130316"/>
                  </a:lnTo>
                  <a:lnTo>
                    <a:pt x="79697" y="95472"/>
                  </a:lnTo>
                  <a:lnTo>
                    <a:pt x="73627" y="88949"/>
                  </a:lnTo>
                  <a:lnTo>
                    <a:pt x="73627" y="59702"/>
                  </a:lnTo>
                  <a:lnTo>
                    <a:pt x="68000" y="53653"/>
                  </a:lnTo>
                  <a:lnTo>
                    <a:pt x="60767" y="53653"/>
                  </a:lnTo>
                  <a:lnTo>
                    <a:pt x="60767" y="37045"/>
                  </a:lnTo>
                  <a:lnTo>
                    <a:pt x="46727" y="21520"/>
                  </a:lnTo>
                  <a:lnTo>
                    <a:pt x="39261" y="21520"/>
                  </a:lnTo>
                  <a:lnTo>
                    <a:pt x="39261" y="15904"/>
                  </a:lnTo>
                  <a:lnTo>
                    <a:pt x="24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3951450" y="2823950"/>
              <a:ext cx="1158050" cy="1279525"/>
            </a:xfrm>
            <a:custGeom>
              <a:avLst/>
              <a:gdLst/>
              <a:ahLst/>
              <a:cxnLst/>
              <a:rect l="l" t="t" r="r" b="b"/>
              <a:pathLst>
                <a:path w="46322" h="51181" extrusionOk="0">
                  <a:moveTo>
                    <a:pt x="43609" y="1"/>
                  </a:moveTo>
                  <a:cubicBezTo>
                    <a:pt x="42113" y="1"/>
                    <a:pt x="40898" y="1305"/>
                    <a:pt x="40898" y="2916"/>
                  </a:cubicBezTo>
                  <a:cubicBezTo>
                    <a:pt x="40898" y="4155"/>
                    <a:pt x="41617" y="5213"/>
                    <a:pt x="42632" y="5634"/>
                  </a:cubicBezTo>
                  <a:lnTo>
                    <a:pt x="42632" y="15017"/>
                  </a:lnTo>
                  <a:lnTo>
                    <a:pt x="36650" y="21445"/>
                  </a:lnTo>
                  <a:lnTo>
                    <a:pt x="20275" y="21445"/>
                  </a:lnTo>
                  <a:lnTo>
                    <a:pt x="13449" y="14109"/>
                  </a:lnTo>
                  <a:lnTo>
                    <a:pt x="8397" y="14109"/>
                  </a:lnTo>
                  <a:cubicBezTo>
                    <a:pt x="8057" y="12917"/>
                    <a:pt x="7025" y="12049"/>
                    <a:pt x="5804" y="12049"/>
                  </a:cubicBezTo>
                  <a:cubicBezTo>
                    <a:pt x="4305" y="12049"/>
                    <a:pt x="3091" y="13355"/>
                    <a:pt x="3091" y="14964"/>
                  </a:cubicBezTo>
                  <a:cubicBezTo>
                    <a:pt x="3091" y="16574"/>
                    <a:pt x="4305" y="17880"/>
                    <a:pt x="5804" y="17880"/>
                  </a:cubicBezTo>
                  <a:cubicBezTo>
                    <a:pt x="6939" y="17880"/>
                    <a:pt x="7911" y="17130"/>
                    <a:pt x="8315" y="16065"/>
                  </a:cubicBezTo>
                  <a:lnTo>
                    <a:pt x="12598" y="16065"/>
                  </a:lnTo>
                  <a:lnTo>
                    <a:pt x="18514" y="22423"/>
                  </a:lnTo>
                  <a:lnTo>
                    <a:pt x="10893" y="30615"/>
                  </a:lnTo>
                  <a:lnTo>
                    <a:pt x="5267" y="30615"/>
                  </a:lnTo>
                  <a:cubicBezTo>
                    <a:pt x="4893" y="29485"/>
                    <a:pt x="3891" y="28677"/>
                    <a:pt x="2712" y="28677"/>
                  </a:cubicBezTo>
                  <a:cubicBezTo>
                    <a:pt x="1215" y="28677"/>
                    <a:pt x="1" y="29982"/>
                    <a:pt x="1" y="31593"/>
                  </a:cubicBezTo>
                  <a:cubicBezTo>
                    <a:pt x="1" y="33202"/>
                    <a:pt x="1214" y="34507"/>
                    <a:pt x="2712" y="34507"/>
                  </a:cubicBezTo>
                  <a:cubicBezTo>
                    <a:pt x="3891" y="34507"/>
                    <a:pt x="4894" y="33699"/>
                    <a:pt x="5267" y="32571"/>
                  </a:cubicBezTo>
                  <a:lnTo>
                    <a:pt x="10341" y="32571"/>
                  </a:lnTo>
                  <a:lnTo>
                    <a:pt x="10341" y="41436"/>
                  </a:lnTo>
                  <a:lnTo>
                    <a:pt x="6483" y="45581"/>
                  </a:lnTo>
                  <a:cubicBezTo>
                    <a:pt x="6150" y="45429"/>
                    <a:pt x="5789" y="45351"/>
                    <a:pt x="5424" y="45351"/>
                  </a:cubicBezTo>
                  <a:cubicBezTo>
                    <a:pt x="3926" y="45351"/>
                    <a:pt x="2712" y="46656"/>
                    <a:pt x="2712" y="48265"/>
                  </a:cubicBezTo>
                  <a:cubicBezTo>
                    <a:pt x="2712" y="49876"/>
                    <a:pt x="3926" y="51181"/>
                    <a:pt x="5424" y="51181"/>
                  </a:cubicBezTo>
                  <a:cubicBezTo>
                    <a:pt x="6921" y="51181"/>
                    <a:pt x="8136" y="49876"/>
                    <a:pt x="8136" y="48265"/>
                  </a:cubicBezTo>
                  <a:cubicBezTo>
                    <a:pt x="8136" y="47820"/>
                    <a:pt x="8041" y="47380"/>
                    <a:pt x="7856" y="46975"/>
                  </a:cubicBezTo>
                  <a:lnTo>
                    <a:pt x="12296" y="42204"/>
                  </a:lnTo>
                  <a:lnTo>
                    <a:pt x="12296" y="31977"/>
                  </a:lnTo>
                  <a:lnTo>
                    <a:pt x="20274" y="23401"/>
                  </a:lnTo>
                  <a:lnTo>
                    <a:pt x="37501" y="23401"/>
                  </a:lnTo>
                  <a:lnTo>
                    <a:pt x="44587" y="15786"/>
                  </a:lnTo>
                  <a:lnTo>
                    <a:pt x="44587" y="5636"/>
                  </a:lnTo>
                  <a:cubicBezTo>
                    <a:pt x="45602" y="5213"/>
                    <a:pt x="46322" y="4155"/>
                    <a:pt x="46322" y="2916"/>
                  </a:cubicBezTo>
                  <a:cubicBezTo>
                    <a:pt x="46322" y="1305"/>
                    <a:pt x="45108" y="1"/>
                    <a:pt x="43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422550" y="2736650"/>
              <a:ext cx="1007875" cy="2043900"/>
            </a:xfrm>
            <a:custGeom>
              <a:avLst/>
              <a:gdLst/>
              <a:ahLst/>
              <a:cxnLst/>
              <a:rect l="l" t="t" r="r" b="b"/>
              <a:pathLst>
                <a:path w="40315" h="81756" extrusionOk="0">
                  <a:moveTo>
                    <a:pt x="37602" y="1"/>
                  </a:moveTo>
                  <a:cubicBezTo>
                    <a:pt x="36104" y="1"/>
                    <a:pt x="34890" y="1307"/>
                    <a:pt x="34890" y="2916"/>
                  </a:cubicBezTo>
                  <a:cubicBezTo>
                    <a:pt x="34890" y="4155"/>
                    <a:pt x="35610" y="5213"/>
                    <a:pt x="36624" y="5636"/>
                  </a:cubicBezTo>
                  <a:lnTo>
                    <a:pt x="36624" y="18509"/>
                  </a:lnTo>
                  <a:lnTo>
                    <a:pt x="20572" y="35760"/>
                  </a:lnTo>
                  <a:lnTo>
                    <a:pt x="11263" y="35760"/>
                  </a:lnTo>
                  <a:lnTo>
                    <a:pt x="8399" y="32682"/>
                  </a:lnTo>
                  <a:cubicBezTo>
                    <a:pt x="8536" y="32326"/>
                    <a:pt x="8607" y="31947"/>
                    <a:pt x="8606" y="31565"/>
                  </a:cubicBezTo>
                  <a:cubicBezTo>
                    <a:pt x="8606" y="29954"/>
                    <a:pt x="7392" y="28649"/>
                    <a:pt x="5894" y="28649"/>
                  </a:cubicBezTo>
                  <a:cubicBezTo>
                    <a:pt x="4396" y="28649"/>
                    <a:pt x="3183" y="29954"/>
                    <a:pt x="3183" y="31565"/>
                  </a:cubicBezTo>
                  <a:cubicBezTo>
                    <a:pt x="3183" y="33174"/>
                    <a:pt x="4397" y="34479"/>
                    <a:pt x="5894" y="34479"/>
                  </a:cubicBezTo>
                  <a:cubicBezTo>
                    <a:pt x="6320" y="34479"/>
                    <a:pt x="6738" y="34372"/>
                    <a:pt x="7112" y="34169"/>
                  </a:cubicBezTo>
                  <a:lnTo>
                    <a:pt x="10411" y="37716"/>
                  </a:lnTo>
                  <a:lnTo>
                    <a:pt x="20020" y="37716"/>
                  </a:lnTo>
                  <a:lnTo>
                    <a:pt x="20020" y="46247"/>
                  </a:lnTo>
                  <a:lnTo>
                    <a:pt x="4457" y="62975"/>
                  </a:lnTo>
                  <a:cubicBezTo>
                    <a:pt x="4107" y="62802"/>
                    <a:pt x="3720" y="62711"/>
                    <a:pt x="3330" y="62711"/>
                  </a:cubicBezTo>
                  <a:cubicBezTo>
                    <a:pt x="1831" y="62711"/>
                    <a:pt x="617" y="64016"/>
                    <a:pt x="617" y="65627"/>
                  </a:cubicBezTo>
                  <a:cubicBezTo>
                    <a:pt x="617" y="67236"/>
                    <a:pt x="1831" y="68541"/>
                    <a:pt x="3330" y="68541"/>
                  </a:cubicBezTo>
                  <a:cubicBezTo>
                    <a:pt x="4828" y="68541"/>
                    <a:pt x="6042" y="67236"/>
                    <a:pt x="6042" y="65627"/>
                  </a:cubicBezTo>
                  <a:cubicBezTo>
                    <a:pt x="6042" y="65208"/>
                    <a:pt x="5959" y="64793"/>
                    <a:pt x="5793" y="64409"/>
                  </a:cubicBezTo>
                  <a:lnTo>
                    <a:pt x="11458" y="58321"/>
                  </a:lnTo>
                  <a:lnTo>
                    <a:pt x="11458" y="67788"/>
                  </a:lnTo>
                  <a:lnTo>
                    <a:pt x="3702" y="76127"/>
                  </a:lnTo>
                  <a:cubicBezTo>
                    <a:pt x="3388" y="75995"/>
                    <a:pt x="3053" y="75926"/>
                    <a:pt x="2713" y="75926"/>
                  </a:cubicBezTo>
                  <a:cubicBezTo>
                    <a:pt x="1216" y="75926"/>
                    <a:pt x="0" y="77232"/>
                    <a:pt x="0" y="78842"/>
                  </a:cubicBezTo>
                  <a:cubicBezTo>
                    <a:pt x="0" y="80451"/>
                    <a:pt x="1216" y="81756"/>
                    <a:pt x="2713" y="81756"/>
                  </a:cubicBezTo>
                  <a:cubicBezTo>
                    <a:pt x="4211" y="81756"/>
                    <a:pt x="5425" y="80451"/>
                    <a:pt x="5425" y="78842"/>
                  </a:cubicBezTo>
                  <a:cubicBezTo>
                    <a:pt x="5426" y="78371"/>
                    <a:pt x="5320" y="77904"/>
                    <a:pt x="5112" y="77481"/>
                  </a:cubicBezTo>
                  <a:lnTo>
                    <a:pt x="13415" y="68558"/>
                  </a:lnTo>
                  <a:lnTo>
                    <a:pt x="13415" y="56220"/>
                  </a:lnTo>
                  <a:lnTo>
                    <a:pt x="21977" y="47017"/>
                  </a:lnTo>
                  <a:lnTo>
                    <a:pt x="21977" y="37124"/>
                  </a:lnTo>
                  <a:lnTo>
                    <a:pt x="38580" y="19278"/>
                  </a:lnTo>
                  <a:lnTo>
                    <a:pt x="38580" y="5636"/>
                  </a:lnTo>
                  <a:cubicBezTo>
                    <a:pt x="39595" y="5213"/>
                    <a:pt x="40314" y="4155"/>
                    <a:pt x="40314" y="2916"/>
                  </a:cubicBezTo>
                  <a:cubicBezTo>
                    <a:pt x="40314" y="1307"/>
                    <a:pt x="39100" y="1"/>
                    <a:pt x="37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424200" y="1591375"/>
              <a:ext cx="931125" cy="1631475"/>
            </a:xfrm>
            <a:custGeom>
              <a:avLst/>
              <a:gdLst/>
              <a:ahLst/>
              <a:cxnLst/>
              <a:rect l="l" t="t" r="r" b="b"/>
              <a:pathLst>
                <a:path w="37245" h="65259" extrusionOk="0">
                  <a:moveTo>
                    <a:pt x="17735" y="1"/>
                  </a:moveTo>
                  <a:cubicBezTo>
                    <a:pt x="16237" y="1"/>
                    <a:pt x="15023" y="1306"/>
                    <a:pt x="15023" y="2915"/>
                  </a:cubicBezTo>
                  <a:cubicBezTo>
                    <a:pt x="15023" y="4525"/>
                    <a:pt x="16237" y="5831"/>
                    <a:pt x="17735" y="5831"/>
                  </a:cubicBezTo>
                  <a:cubicBezTo>
                    <a:pt x="18128" y="5831"/>
                    <a:pt x="18515" y="5740"/>
                    <a:pt x="18866" y="5565"/>
                  </a:cubicBezTo>
                  <a:lnTo>
                    <a:pt x="26314" y="13572"/>
                  </a:lnTo>
                  <a:lnTo>
                    <a:pt x="35288" y="13572"/>
                  </a:lnTo>
                  <a:lnTo>
                    <a:pt x="35288" y="19965"/>
                  </a:lnTo>
                  <a:lnTo>
                    <a:pt x="26576" y="19965"/>
                  </a:lnTo>
                  <a:lnTo>
                    <a:pt x="18345" y="28812"/>
                  </a:lnTo>
                  <a:cubicBezTo>
                    <a:pt x="17994" y="28639"/>
                    <a:pt x="17607" y="28548"/>
                    <a:pt x="17214" y="28548"/>
                  </a:cubicBezTo>
                  <a:cubicBezTo>
                    <a:pt x="15717" y="28548"/>
                    <a:pt x="14503" y="29853"/>
                    <a:pt x="14503" y="31462"/>
                  </a:cubicBezTo>
                  <a:cubicBezTo>
                    <a:pt x="14503" y="33073"/>
                    <a:pt x="15717" y="34378"/>
                    <a:pt x="17214" y="34378"/>
                  </a:cubicBezTo>
                  <a:cubicBezTo>
                    <a:pt x="18712" y="34378"/>
                    <a:pt x="19926" y="33073"/>
                    <a:pt x="19926" y="31462"/>
                  </a:cubicBezTo>
                  <a:cubicBezTo>
                    <a:pt x="19927" y="31045"/>
                    <a:pt x="19843" y="30631"/>
                    <a:pt x="19680" y="30248"/>
                  </a:cubicBezTo>
                  <a:lnTo>
                    <a:pt x="27429" y="21920"/>
                  </a:lnTo>
                  <a:lnTo>
                    <a:pt x="35289" y="21920"/>
                  </a:lnTo>
                  <a:lnTo>
                    <a:pt x="35289" y="26196"/>
                  </a:lnTo>
                  <a:lnTo>
                    <a:pt x="4029" y="59795"/>
                  </a:lnTo>
                  <a:cubicBezTo>
                    <a:pt x="3632" y="59555"/>
                    <a:pt x="3177" y="59429"/>
                    <a:pt x="2713" y="59429"/>
                  </a:cubicBezTo>
                  <a:cubicBezTo>
                    <a:pt x="1215" y="59429"/>
                    <a:pt x="1" y="60734"/>
                    <a:pt x="1" y="62345"/>
                  </a:cubicBezTo>
                  <a:cubicBezTo>
                    <a:pt x="1" y="63954"/>
                    <a:pt x="1216" y="65259"/>
                    <a:pt x="2713" y="65259"/>
                  </a:cubicBezTo>
                  <a:cubicBezTo>
                    <a:pt x="4211" y="65259"/>
                    <a:pt x="5425" y="63954"/>
                    <a:pt x="5425" y="62345"/>
                  </a:cubicBezTo>
                  <a:cubicBezTo>
                    <a:pt x="5426" y="62003"/>
                    <a:pt x="5370" y="61664"/>
                    <a:pt x="5260" y="61341"/>
                  </a:cubicBezTo>
                  <a:lnTo>
                    <a:pt x="9365" y="56930"/>
                  </a:lnTo>
                  <a:lnTo>
                    <a:pt x="13221" y="61077"/>
                  </a:lnTo>
                  <a:cubicBezTo>
                    <a:pt x="13043" y="61476"/>
                    <a:pt x="12951" y="61908"/>
                    <a:pt x="12952" y="62345"/>
                  </a:cubicBezTo>
                  <a:cubicBezTo>
                    <a:pt x="12952" y="63954"/>
                    <a:pt x="14166" y="65259"/>
                    <a:pt x="15664" y="65259"/>
                  </a:cubicBezTo>
                  <a:cubicBezTo>
                    <a:pt x="17161" y="65259"/>
                    <a:pt x="18377" y="63954"/>
                    <a:pt x="18377" y="62345"/>
                  </a:cubicBezTo>
                  <a:cubicBezTo>
                    <a:pt x="18377" y="60735"/>
                    <a:pt x="17161" y="59429"/>
                    <a:pt x="15664" y="59429"/>
                  </a:cubicBezTo>
                  <a:cubicBezTo>
                    <a:pt x="15291" y="59429"/>
                    <a:pt x="14922" y="59511"/>
                    <a:pt x="14584" y="59670"/>
                  </a:cubicBezTo>
                  <a:lnTo>
                    <a:pt x="10700" y="55495"/>
                  </a:lnTo>
                  <a:lnTo>
                    <a:pt x="36983" y="27247"/>
                  </a:lnTo>
                  <a:lnTo>
                    <a:pt x="37245" y="26966"/>
                  </a:lnTo>
                  <a:lnTo>
                    <a:pt x="37245" y="11616"/>
                  </a:lnTo>
                  <a:lnTo>
                    <a:pt x="27167" y="11616"/>
                  </a:lnTo>
                  <a:lnTo>
                    <a:pt x="20202" y="4131"/>
                  </a:lnTo>
                  <a:cubicBezTo>
                    <a:pt x="20364" y="3746"/>
                    <a:pt x="20449" y="3333"/>
                    <a:pt x="20448" y="2915"/>
                  </a:cubicBezTo>
                  <a:cubicBezTo>
                    <a:pt x="20448" y="1306"/>
                    <a:pt x="19233" y="1"/>
                    <a:pt x="17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070925" y="2858950"/>
              <a:ext cx="564325" cy="953700"/>
            </a:xfrm>
            <a:custGeom>
              <a:avLst/>
              <a:gdLst/>
              <a:ahLst/>
              <a:cxnLst/>
              <a:rect l="l" t="t" r="r" b="b"/>
              <a:pathLst>
                <a:path w="22573" h="38148" extrusionOk="0">
                  <a:moveTo>
                    <a:pt x="19860" y="1"/>
                  </a:moveTo>
                  <a:cubicBezTo>
                    <a:pt x="18363" y="1"/>
                    <a:pt x="17149" y="1305"/>
                    <a:pt x="17149" y="2915"/>
                  </a:cubicBezTo>
                  <a:cubicBezTo>
                    <a:pt x="17149" y="4155"/>
                    <a:pt x="17868" y="5212"/>
                    <a:pt x="18882" y="5635"/>
                  </a:cubicBezTo>
                  <a:lnTo>
                    <a:pt x="18882" y="16258"/>
                  </a:lnTo>
                  <a:lnTo>
                    <a:pt x="3740" y="32533"/>
                  </a:lnTo>
                  <a:cubicBezTo>
                    <a:pt x="3417" y="32391"/>
                    <a:pt x="3067" y="32316"/>
                    <a:pt x="2713" y="32316"/>
                  </a:cubicBezTo>
                  <a:cubicBezTo>
                    <a:pt x="1216" y="32316"/>
                    <a:pt x="1" y="33622"/>
                    <a:pt x="1" y="35232"/>
                  </a:cubicBezTo>
                  <a:cubicBezTo>
                    <a:pt x="1" y="36841"/>
                    <a:pt x="1216" y="38147"/>
                    <a:pt x="2713" y="38147"/>
                  </a:cubicBezTo>
                  <a:cubicBezTo>
                    <a:pt x="4211" y="38147"/>
                    <a:pt x="5425" y="36841"/>
                    <a:pt x="5425" y="35232"/>
                  </a:cubicBezTo>
                  <a:cubicBezTo>
                    <a:pt x="5426" y="34774"/>
                    <a:pt x="5326" y="34322"/>
                    <a:pt x="5131" y="33910"/>
                  </a:cubicBezTo>
                  <a:lnTo>
                    <a:pt x="13579" y="24830"/>
                  </a:lnTo>
                  <a:lnTo>
                    <a:pt x="17023" y="28531"/>
                  </a:lnTo>
                  <a:lnTo>
                    <a:pt x="16367" y="29236"/>
                  </a:lnTo>
                  <a:cubicBezTo>
                    <a:pt x="15996" y="29036"/>
                    <a:pt x="15582" y="28932"/>
                    <a:pt x="15161" y="28932"/>
                  </a:cubicBezTo>
                  <a:cubicBezTo>
                    <a:pt x="13663" y="28932"/>
                    <a:pt x="12449" y="30237"/>
                    <a:pt x="12449" y="31846"/>
                  </a:cubicBezTo>
                  <a:cubicBezTo>
                    <a:pt x="12449" y="33457"/>
                    <a:pt x="13663" y="34762"/>
                    <a:pt x="15161" y="34762"/>
                  </a:cubicBezTo>
                  <a:cubicBezTo>
                    <a:pt x="16658" y="34762"/>
                    <a:pt x="17874" y="33457"/>
                    <a:pt x="17874" y="31846"/>
                  </a:cubicBezTo>
                  <a:cubicBezTo>
                    <a:pt x="17874" y="31460"/>
                    <a:pt x="17801" y="31075"/>
                    <a:pt x="17661" y="30714"/>
                  </a:cubicBezTo>
                  <a:lnTo>
                    <a:pt x="19694" y="28531"/>
                  </a:lnTo>
                  <a:lnTo>
                    <a:pt x="14914" y="23394"/>
                  </a:lnTo>
                  <a:lnTo>
                    <a:pt x="20838" y="17027"/>
                  </a:lnTo>
                  <a:lnTo>
                    <a:pt x="20838" y="5635"/>
                  </a:lnTo>
                  <a:cubicBezTo>
                    <a:pt x="21853" y="5212"/>
                    <a:pt x="22572" y="4155"/>
                    <a:pt x="22572" y="2915"/>
                  </a:cubicBezTo>
                  <a:cubicBezTo>
                    <a:pt x="22572" y="1305"/>
                    <a:pt x="21358" y="1"/>
                    <a:pt x="19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619125" y="271650"/>
              <a:ext cx="2274975" cy="5173675"/>
            </a:xfrm>
            <a:custGeom>
              <a:avLst/>
              <a:gdLst/>
              <a:ahLst/>
              <a:cxnLst/>
              <a:rect l="l" t="t" r="r" b="b"/>
              <a:pathLst>
                <a:path w="90999" h="206947" extrusionOk="0">
                  <a:moveTo>
                    <a:pt x="75743" y="1"/>
                  </a:moveTo>
                  <a:cubicBezTo>
                    <a:pt x="67542" y="1"/>
                    <a:pt x="56755" y="5254"/>
                    <a:pt x="53621" y="14203"/>
                  </a:cubicBezTo>
                  <a:cubicBezTo>
                    <a:pt x="53320" y="15056"/>
                    <a:pt x="53039" y="15891"/>
                    <a:pt x="52781" y="16707"/>
                  </a:cubicBezTo>
                  <a:cubicBezTo>
                    <a:pt x="52781" y="16707"/>
                    <a:pt x="52449" y="12624"/>
                    <a:pt x="48966" y="12624"/>
                  </a:cubicBezTo>
                  <a:cubicBezTo>
                    <a:pt x="48293" y="12624"/>
                    <a:pt x="47503" y="12777"/>
                    <a:pt x="46574" y="13141"/>
                  </a:cubicBezTo>
                  <a:cubicBezTo>
                    <a:pt x="40847" y="15394"/>
                    <a:pt x="13038" y="49315"/>
                    <a:pt x="27741" y="53637"/>
                  </a:cubicBezTo>
                  <a:cubicBezTo>
                    <a:pt x="26538" y="54128"/>
                    <a:pt x="25181" y="54527"/>
                    <a:pt x="23660" y="54809"/>
                  </a:cubicBezTo>
                  <a:cubicBezTo>
                    <a:pt x="7232" y="57849"/>
                    <a:pt x="13396" y="81488"/>
                    <a:pt x="13813" y="83041"/>
                  </a:cubicBezTo>
                  <a:cubicBezTo>
                    <a:pt x="11210" y="84360"/>
                    <a:pt x="9381" y="87369"/>
                    <a:pt x="9903" y="93482"/>
                  </a:cubicBezTo>
                  <a:cubicBezTo>
                    <a:pt x="1" y="99479"/>
                    <a:pt x="4120" y="128761"/>
                    <a:pt x="7085" y="140823"/>
                  </a:cubicBezTo>
                  <a:cubicBezTo>
                    <a:pt x="9633" y="151191"/>
                    <a:pt x="10916" y="167489"/>
                    <a:pt x="23702" y="173652"/>
                  </a:cubicBezTo>
                  <a:cubicBezTo>
                    <a:pt x="26207" y="185807"/>
                    <a:pt x="35936" y="187477"/>
                    <a:pt x="45556" y="191160"/>
                  </a:cubicBezTo>
                  <a:cubicBezTo>
                    <a:pt x="55168" y="194842"/>
                    <a:pt x="52510" y="200165"/>
                    <a:pt x="65174" y="205076"/>
                  </a:cubicBezTo>
                  <a:cubicBezTo>
                    <a:pt x="68490" y="206362"/>
                    <a:pt x="71319" y="206947"/>
                    <a:pt x="73713" y="206947"/>
                  </a:cubicBezTo>
                  <a:cubicBezTo>
                    <a:pt x="80457" y="206947"/>
                    <a:pt x="83741" y="202307"/>
                    <a:pt x="84687" y="195665"/>
                  </a:cubicBezTo>
                  <a:cubicBezTo>
                    <a:pt x="85719" y="188409"/>
                    <a:pt x="81337" y="183418"/>
                    <a:pt x="79593" y="181749"/>
                  </a:cubicBezTo>
                  <a:cubicBezTo>
                    <a:pt x="90999" y="179035"/>
                    <a:pt x="82177" y="159853"/>
                    <a:pt x="82177" y="159853"/>
                  </a:cubicBezTo>
                  <a:cubicBezTo>
                    <a:pt x="90569" y="156581"/>
                    <a:pt x="84375" y="145734"/>
                    <a:pt x="84375" y="145734"/>
                  </a:cubicBezTo>
                  <a:cubicBezTo>
                    <a:pt x="84375" y="145734"/>
                    <a:pt x="80336" y="138368"/>
                    <a:pt x="83614" y="118933"/>
                  </a:cubicBezTo>
                  <a:cubicBezTo>
                    <a:pt x="86812" y="99940"/>
                    <a:pt x="78918" y="96920"/>
                    <a:pt x="78550" y="96792"/>
                  </a:cubicBezTo>
                  <a:cubicBezTo>
                    <a:pt x="84308" y="92059"/>
                    <a:pt x="83522" y="82218"/>
                    <a:pt x="85879" y="75975"/>
                  </a:cubicBezTo>
                  <a:cubicBezTo>
                    <a:pt x="88629" y="68683"/>
                    <a:pt x="81999" y="55221"/>
                    <a:pt x="81999" y="55221"/>
                  </a:cubicBezTo>
                  <a:cubicBezTo>
                    <a:pt x="88052" y="52624"/>
                    <a:pt x="88451" y="33176"/>
                    <a:pt x="84050" y="26560"/>
                  </a:cubicBezTo>
                  <a:cubicBezTo>
                    <a:pt x="88979" y="19740"/>
                    <a:pt x="83319" y="14964"/>
                    <a:pt x="83319" y="14964"/>
                  </a:cubicBezTo>
                  <a:cubicBezTo>
                    <a:pt x="84670" y="13792"/>
                    <a:pt x="85505" y="11772"/>
                    <a:pt x="85658" y="8132"/>
                  </a:cubicBezTo>
                  <a:cubicBezTo>
                    <a:pt x="85892" y="2537"/>
                    <a:pt x="81442" y="1"/>
                    <a:pt x="75743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2703625" y="238100"/>
              <a:ext cx="1086200" cy="2718275"/>
            </a:xfrm>
            <a:custGeom>
              <a:avLst/>
              <a:gdLst/>
              <a:ahLst/>
              <a:cxnLst/>
              <a:rect l="l" t="t" r="r" b="b"/>
              <a:pathLst>
                <a:path w="43448" h="108731" extrusionOk="0">
                  <a:moveTo>
                    <a:pt x="32168" y="1"/>
                  </a:moveTo>
                  <a:cubicBezTo>
                    <a:pt x="30089" y="1"/>
                    <a:pt x="28048" y="318"/>
                    <a:pt x="26066" y="816"/>
                  </a:cubicBezTo>
                  <a:cubicBezTo>
                    <a:pt x="23908" y="1368"/>
                    <a:pt x="21821" y="2164"/>
                    <a:pt x="19843" y="3188"/>
                  </a:cubicBezTo>
                  <a:cubicBezTo>
                    <a:pt x="17863" y="4210"/>
                    <a:pt x="16000" y="5481"/>
                    <a:pt x="14327" y="6996"/>
                  </a:cubicBezTo>
                  <a:cubicBezTo>
                    <a:pt x="12654" y="8507"/>
                    <a:pt x="11181" y="10286"/>
                    <a:pt x="10069" y="12303"/>
                  </a:cubicBezTo>
                  <a:cubicBezTo>
                    <a:pt x="9814" y="12819"/>
                    <a:pt x="9513" y="13313"/>
                    <a:pt x="9304" y="13852"/>
                  </a:cubicBezTo>
                  <a:cubicBezTo>
                    <a:pt x="9098" y="14380"/>
                    <a:pt x="8838" y="14944"/>
                    <a:pt x="8687" y="15440"/>
                  </a:cubicBezTo>
                  <a:cubicBezTo>
                    <a:pt x="8353" y="16460"/>
                    <a:pt x="7982" y="17467"/>
                    <a:pt x="7676" y="18500"/>
                  </a:cubicBezTo>
                  <a:cubicBezTo>
                    <a:pt x="7364" y="19530"/>
                    <a:pt x="7036" y="20555"/>
                    <a:pt x="6770" y="21603"/>
                  </a:cubicBezTo>
                  <a:lnTo>
                    <a:pt x="6355" y="23170"/>
                  </a:lnTo>
                  <a:lnTo>
                    <a:pt x="5991" y="24755"/>
                  </a:lnTo>
                  <a:cubicBezTo>
                    <a:pt x="5060" y="28984"/>
                    <a:pt x="4609" y="33396"/>
                    <a:pt x="4901" y="37785"/>
                  </a:cubicBezTo>
                  <a:cubicBezTo>
                    <a:pt x="5053" y="39977"/>
                    <a:pt x="5380" y="42151"/>
                    <a:pt x="5838" y="44278"/>
                  </a:cubicBezTo>
                  <a:cubicBezTo>
                    <a:pt x="6062" y="45344"/>
                    <a:pt x="6332" y="46392"/>
                    <a:pt x="6606" y="47437"/>
                  </a:cubicBezTo>
                  <a:lnTo>
                    <a:pt x="7044" y="48993"/>
                  </a:lnTo>
                  <a:cubicBezTo>
                    <a:pt x="7160" y="49450"/>
                    <a:pt x="7277" y="49865"/>
                    <a:pt x="7326" y="50321"/>
                  </a:cubicBezTo>
                  <a:cubicBezTo>
                    <a:pt x="7574" y="52111"/>
                    <a:pt x="7230" y="54026"/>
                    <a:pt x="6572" y="55901"/>
                  </a:cubicBezTo>
                  <a:cubicBezTo>
                    <a:pt x="5929" y="57783"/>
                    <a:pt x="5002" y="59635"/>
                    <a:pt x="4046" y="61504"/>
                  </a:cubicBezTo>
                  <a:cubicBezTo>
                    <a:pt x="3090" y="63380"/>
                    <a:pt x="2062" y="65265"/>
                    <a:pt x="1238" y="67335"/>
                  </a:cubicBezTo>
                  <a:cubicBezTo>
                    <a:pt x="833" y="68370"/>
                    <a:pt x="476" y="69452"/>
                    <a:pt x="264" y="70609"/>
                  </a:cubicBezTo>
                  <a:cubicBezTo>
                    <a:pt x="53" y="71759"/>
                    <a:pt x="1" y="73003"/>
                    <a:pt x="260" y="74229"/>
                  </a:cubicBezTo>
                  <a:cubicBezTo>
                    <a:pt x="386" y="74840"/>
                    <a:pt x="588" y="75443"/>
                    <a:pt x="866" y="75999"/>
                  </a:cubicBezTo>
                  <a:cubicBezTo>
                    <a:pt x="1182" y="76641"/>
                    <a:pt x="1334" y="76885"/>
                    <a:pt x="1506" y="77337"/>
                  </a:cubicBezTo>
                  <a:cubicBezTo>
                    <a:pt x="1838" y="78177"/>
                    <a:pt x="2012" y="79171"/>
                    <a:pt x="2148" y="80170"/>
                  </a:cubicBezTo>
                  <a:cubicBezTo>
                    <a:pt x="2412" y="82183"/>
                    <a:pt x="2473" y="84300"/>
                    <a:pt x="2618" y="86421"/>
                  </a:cubicBezTo>
                  <a:cubicBezTo>
                    <a:pt x="2752" y="88544"/>
                    <a:pt x="2925" y="90692"/>
                    <a:pt x="3285" y="92830"/>
                  </a:cubicBezTo>
                  <a:cubicBezTo>
                    <a:pt x="3638" y="94966"/>
                    <a:pt x="4201" y="97106"/>
                    <a:pt x="5128" y="99109"/>
                  </a:cubicBezTo>
                  <a:cubicBezTo>
                    <a:pt x="6054" y="101109"/>
                    <a:pt x="7374" y="102956"/>
                    <a:pt x="9047" y="104397"/>
                  </a:cubicBezTo>
                  <a:cubicBezTo>
                    <a:pt x="10715" y="105844"/>
                    <a:pt x="12695" y="106873"/>
                    <a:pt x="14752" y="107524"/>
                  </a:cubicBezTo>
                  <a:cubicBezTo>
                    <a:pt x="16799" y="108171"/>
                    <a:pt x="18921" y="108554"/>
                    <a:pt x="21066" y="108662"/>
                  </a:cubicBezTo>
                  <a:cubicBezTo>
                    <a:pt x="21664" y="108720"/>
                    <a:pt x="22264" y="108730"/>
                    <a:pt x="22863" y="108730"/>
                  </a:cubicBezTo>
                  <a:cubicBezTo>
                    <a:pt x="23186" y="108730"/>
                    <a:pt x="23509" y="108727"/>
                    <a:pt x="23831" y="108727"/>
                  </a:cubicBezTo>
                  <a:cubicBezTo>
                    <a:pt x="23973" y="108727"/>
                    <a:pt x="24114" y="108728"/>
                    <a:pt x="24255" y="108729"/>
                  </a:cubicBezTo>
                  <a:cubicBezTo>
                    <a:pt x="25317" y="108712"/>
                    <a:pt x="26375" y="108618"/>
                    <a:pt x="27430" y="108565"/>
                  </a:cubicBezTo>
                  <a:cubicBezTo>
                    <a:pt x="26372" y="108541"/>
                    <a:pt x="25313" y="108557"/>
                    <a:pt x="24259" y="108498"/>
                  </a:cubicBezTo>
                  <a:cubicBezTo>
                    <a:pt x="23206" y="108409"/>
                    <a:pt x="22150" y="108379"/>
                    <a:pt x="21111" y="108201"/>
                  </a:cubicBezTo>
                  <a:cubicBezTo>
                    <a:pt x="19023" y="107964"/>
                    <a:pt x="16971" y="107467"/>
                    <a:pt x="15039" y="106722"/>
                  </a:cubicBezTo>
                  <a:cubicBezTo>
                    <a:pt x="13113" y="105972"/>
                    <a:pt x="11307" y="104924"/>
                    <a:pt x="9846" y="103515"/>
                  </a:cubicBezTo>
                  <a:cubicBezTo>
                    <a:pt x="8377" y="102115"/>
                    <a:pt x="7268" y="100385"/>
                    <a:pt x="6508" y="98507"/>
                  </a:cubicBezTo>
                  <a:cubicBezTo>
                    <a:pt x="4958" y="94732"/>
                    <a:pt x="4734" y="90517"/>
                    <a:pt x="4626" y="86333"/>
                  </a:cubicBezTo>
                  <a:cubicBezTo>
                    <a:pt x="4575" y="84227"/>
                    <a:pt x="4567" y="82104"/>
                    <a:pt x="4347" y="79911"/>
                  </a:cubicBezTo>
                  <a:cubicBezTo>
                    <a:pt x="4226" y="78814"/>
                    <a:pt x="4078" y="77696"/>
                    <a:pt x="3671" y="76548"/>
                  </a:cubicBezTo>
                  <a:cubicBezTo>
                    <a:pt x="3494" y="76001"/>
                    <a:pt x="3125" y="75316"/>
                    <a:pt x="2993" y="75001"/>
                  </a:cubicBezTo>
                  <a:cubicBezTo>
                    <a:pt x="2811" y="74608"/>
                    <a:pt x="2682" y="74194"/>
                    <a:pt x="2610" y="73766"/>
                  </a:cubicBezTo>
                  <a:cubicBezTo>
                    <a:pt x="2294" y="72054"/>
                    <a:pt x="2839" y="70144"/>
                    <a:pt x="3622" y="68308"/>
                  </a:cubicBezTo>
                  <a:cubicBezTo>
                    <a:pt x="4404" y="66458"/>
                    <a:pt x="5426" y="64628"/>
                    <a:pt x="6428" y="62755"/>
                  </a:cubicBezTo>
                  <a:cubicBezTo>
                    <a:pt x="7428" y="60873"/>
                    <a:pt x="8443" y="58948"/>
                    <a:pt x="9211" y="56834"/>
                  </a:cubicBezTo>
                  <a:cubicBezTo>
                    <a:pt x="9981" y="54744"/>
                    <a:pt x="10497" y="52388"/>
                    <a:pt x="10210" y="49960"/>
                  </a:cubicBezTo>
                  <a:cubicBezTo>
                    <a:pt x="10153" y="49360"/>
                    <a:pt x="10001" y="48749"/>
                    <a:pt x="9863" y="48180"/>
                  </a:cubicBezTo>
                  <a:lnTo>
                    <a:pt x="9451" y="46677"/>
                  </a:lnTo>
                  <a:cubicBezTo>
                    <a:pt x="9194" y="45673"/>
                    <a:pt x="8942" y="44670"/>
                    <a:pt x="8737" y="43662"/>
                  </a:cubicBezTo>
                  <a:cubicBezTo>
                    <a:pt x="8316" y="41650"/>
                    <a:pt x="8024" y="39626"/>
                    <a:pt x="7895" y="37594"/>
                  </a:cubicBezTo>
                  <a:cubicBezTo>
                    <a:pt x="7648" y="33529"/>
                    <a:pt x="8086" y="29435"/>
                    <a:pt x="8989" y="25407"/>
                  </a:cubicBezTo>
                  <a:lnTo>
                    <a:pt x="9327" y="23896"/>
                  </a:lnTo>
                  <a:lnTo>
                    <a:pt x="9716" y="22393"/>
                  </a:lnTo>
                  <a:cubicBezTo>
                    <a:pt x="9965" y="21387"/>
                    <a:pt x="10278" y="20394"/>
                    <a:pt x="10572" y="19397"/>
                  </a:cubicBezTo>
                  <a:cubicBezTo>
                    <a:pt x="10861" y="18399"/>
                    <a:pt x="11217" y="17415"/>
                    <a:pt x="11536" y="16424"/>
                  </a:cubicBezTo>
                  <a:cubicBezTo>
                    <a:pt x="11692" y="15905"/>
                    <a:pt x="11889" y="15511"/>
                    <a:pt x="12060" y="15049"/>
                  </a:cubicBezTo>
                  <a:cubicBezTo>
                    <a:pt x="12228" y="14599"/>
                    <a:pt x="12486" y="14185"/>
                    <a:pt x="12692" y="13749"/>
                  </a:cubicBezTo>
                  <a:cubicBezTo>
                    <a:pt x="14539" y="10336"/>
                    <a:pt x="17690" y="7652"/>
                    <a:pt x="21198" y="5750"/>
                  </a:cubicBezTo>
                  <a:cubicBezTo>
                    <a:pt x="24713" y="3869"/>
                    <a:pt x="28712" y="2690"/>
                    <a:pt x="32648" y="2690"/>
                  </a:cubicBezTo>
                  <a:cubicBezTo>
                    <a:pt x="32656" y="2690"/>
                    <a:pt x="32664" y="2690"/>
                    <a:pt x="32672" y="2690"/>
                  </a:cubicBezTo>
                  <a:cubicBezTo>
                    <a:pt x="34620" y="2725"/>
                    <a:pt x="36590" y="3045"/>
                    <a:pt x="38151" y="3943"/>
                  </a:cubicBezTo>
                  <a:cubicBezTo>
                    <a:pt x="39744" y="4791"/>
                    <a:pt x="40767" y="6272"/>
                    <a:pt x="41015" y="8067"/>
                  </a:cubicBezTo>
                  <a:cubicBezTo>
                    <a:pt x="41069" y="8285"/>
                    <a:pt x="41078" y="8515"/>
                    <a:pt x="41081" y="8747"/>
                  </a:cubicBezTo>
                  <a:lnTo>
                    <a:pt x="41108" y="9441"/>
                  </a:lnTo>
                  <a:cubicBezTo>
                    <a:pt x="41071" y="9939"/>
                    <a:pt x="41076" y="10452"/>
                    <a:pt x="41007" y="10938"/>
                  </a:cubicBezTo>
                  <a:cubicBezTo>
                    <a:pt x="40920" y="11928"/>
                    <a:pt x="40728" y="12883"/>
                    <a:pt x="40399" y="13729"/>
                  </a:cubicBezTo>
                  <a:cubicBezTo>
                    <a:pt x="40069" y="14576"/>
                    <a:pt x="39594" y="15282"/>
                    <a:pt x="38905" y="15759"/>
                  </a:cubicBezTo>
                  <a:cubicBezTo>
                    <a:pt x="38227" y="16251"/>
                    <a:pt x="37349" y="16568"/>
                    <a:pt x="36378" y="16765"/>
                  </a:cubicBezTo>
                  <a:cubicBezTo>
                    <a:pt x="34434" y="17162"/>
                    <a:pt x="32266" y="17272"/>
                    <a:pt x="30128" y="17671"/>
                  </a:cubicBezTo>
                  <a:cubicBezTo>
                    <a:pt x="27987" y="18058"/>
                    <a:pt x="25838" y="18708"/>
                    <a:pt x="23898" y="19761"/>
                  </a:cubicBezTo>
                  <a:cubicBezTo>
                    <a:pt x="21945" y="20793"/>
                    <a:pt x="20226" y="22182"/>
                    <a:pt x="18727" y="23781"/>
                  </a:cubicBezTo>
                  <a:cubicBezTo>
                    <a:pt x="18000" y="24605"/>
                    <a:pt x="17338" y="25492"/>
                    <a:pt x="16804" y="26462"/>
                  </a:cubicBezTo>
                  <a:cubicBezTo>
                    <a:pt x="16281" y="27438"/>
                    <a:pt x="15900" y="28491"/>
                    <a:pt x="15694" y="29575"/>
                  </a:cubicBezTo>
                  <a:cubicBezTo>
                    <a:pt x="15272" y="31750"/>
                    <a:pt x="15600" y="33993"/>
                    <a:pt x="16390" y="35986"/>
                  </a:cubicBezTo>
                  <a:cubicBezTo>
                    <a:pt x="17199" y="37966"/>
                    <a:pt x="18372" y="39778"/>
                    <a:pt x="19848" y="41326"/>
                  </a:cubicBezTo>
                  <a:cubicBezTo>
                    <a:pt x="18503" y="39693"/>
                    <a:pt x="17469" y="37813"/>
                    <a:pt x="16825" y="35829"/>
                  </a:cubicBezTo>
                  <a:cubicBezTo>
                    <a:pt x="16182" y="33853"/>
                    <a:pt x="16012" y="31724"/>
                    <a:pt x="16521" y="29756"/>
                  </a:cubicBezTo>
                  <a:cubicBezTo>
                    <a:pt x="16770" y="28772"/>
                    <a:pt x="17179" y="27839"/>
                    <a:pt x="17695" y="26970"/>
                  </a:cubicBezTo>
                  <a:cubicBezTo>
                    <a:pt x="18228" y="26109"/>
                    <a:pt x="18877" y="25323"/>
                    <a:pt x="19586" y="24595"/>
                  </a:cubicBezTo>
                  <a:cubicBezTo>
                    <a:pt x="21051" y="23181"/>
                    <a:pt x="22736" y="21951"/>
                    <a:pt x="24576" y="21098"/>
                  </a:cubicBezTo>
                  <a:cubicBezTo>
                    <a:pt x="26406" y="20213"/>
                    <a:pt x="28379" y="19686"/>
                    <a:pt x="30411" y="19403"/>
                  </a:cubicBezTo>
                  <a:cubicBezTo>
                    <a:pt x="32450" y="19098"/>
                    <a:pt x="34533" y="19087"/>
                    <a:pt x="36758" y="18731"/>
                  </a:cubicBezTo>
                  <a:cubicBezTo>
                    <a:pt x="37859" y="18544"/>
                    <a:pt x="39053" y="18221"/>
                    <a:pt x="40118" y="17496"/>
                  </a:cubicBezTo>
                  <a:cubicBezTo>
                    <a:pt x="41201" y="16791"/>
                    <a:pt x="41980" y="15678"/>
                    <a:pt x="42439" y="14572"/>
                  </a:cubicBezTo>
                  <a:cubicBezTo>
                    <a:pt x="42909" y="13456"/>
                    <a:pt x="43157" y="12317"/>
                    <a:pt x="43290" y="11206"/>
                  </a:cubicBezTo>
                  <a:cubicBezTo>
                    <a:pt x="43382" y="10646"/>
                    <a:pt x="43393" y="10097"/>
                    <a:pt x="43448" y="9540"/>
                  </a:cubicBezTo>
                  <a:lnTo>
                    <a:pt x="43443" y="8648"/>
                  </a:lnTo>
                  <a:cubicBezTo>
                    <a:pt x="43445" y="8351"/>
                    <a:pt x="43438" y="8052"/>
                    <a:pt x="43381" y="7750"/>
                  </a:cubicBezTo>
                  <a:cubicBezTo>
                    <a:pt x="43284" y="6542"/>
                    <a:pt x="42808" y="5328"/>
                    <a:pt x="42141" y="4268"/>
                  </a:cubicBezTo>
                  <a:cubicBezTo>
                    <a:pt x="41470" y="3187"/>
                    <a:pt x="40481" y="2355"/>
                    <a:pt x="39444" y="1728"/>
                  </a:cubicBezTo>
                  <a:cubicBezTo>
                    <a:pt x="38403" y="1078"/>
                    <a:pt x="37263" y="702"/>
                    <a:pt x="36134" y="429"/>
                  </a:cubicBezTo>
                  <a:lnTo>
                    <a:pt x="35281" y="249"/>
                  </a:lnTo>
                  <a:cubicBezTo>
                    <a:pt x="34997" y="203"/>
                    <a:pt x="34711" y="174"/>
                    <a:pt x="34426" y="136"/>
                  </a:cubicBezTo>
                  <a:cubicBezTo>
                    <a:pt x="33856" y="45"/>
                    <a:pt x="33289" y="44"/>
                    <a:pt x="32721" y="8"/>
                  </a:cubicBezTo>
                  <a:cubicBezTo>
                    <a:pt x="32536" y="3"/>
                    <a:pt x="32352" y="1"/>
                    <a:pt x="3216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2953950" y="832100"/>
              <a:ext cx="878350" cy="1026175"/>
            </a:xfrm>
            <a:custGeom>
              <a:avLst/>
              <a:gdLst/>
              <a:ahLst/>
              <a:cxnLst/>
              <a:rect l="l" t="t" r="r" b="b"/>
              <a:pathLst>
                <a:path w="35134" h="41047" extrusionOk="0">
                  <a:moveTo>
                    <a:pt x="25055" y="0"/>
                  </a:moveTo>
                  <a:cubicBezTo>
                    <a:pt x="24368" y="56"/>
                    <a:pt x="23670" y="98"/>
                    <a:pt x="23012" y="302"/>
                  </a:cubicBezTo>
                  <a:cubicBezTo>
                    <a:pt x="21679" y="639"/>
                    <a:pt x="20426" y="1261"/>
                    <a:pt x="19384" y="2131"/>
                  </a:cubicBezTo>
                  <a:cubicBezTo>
                    <a:pt x="18338" y="2989"/>
                    <a:pt x="17448" y="4041"/>
                    <a:pt x="16832" y="5265"/>
                  </a:cubicBezTo>
                  <a:cubicBezTo>
                    <a:pt x="16235" y="6493"/>
                    <a:pt x="15898" y="7876"/>
                    <a:pt x="15953" y="9271"/>
                  </a:cubicBezTo>
                  <a:cubicBezTo>
                    <a:pt x="15989" y="9619"/>
                    <a:pt x="15994" y="9970"/>
                    <a:pt x="16064" y="10310"/>
                  </a:cubicBezTo>
                  <a:lnTo>
                    <a:pt x="16322" y="11320"/>
                  </a:lnTo>
                  <a:lnTo>
                    <a:pt x="16868" y="12962"/>
                  </a:lnTo>
                  <a:cubicBezTo>
                    <a:pt x="17571" y="15110"/>
                    <a:pt x="18060" y="17289"/>
                    <a:pt x="17978" y="19412"/>
                  </a:cubicBezTo>
                  <a:cubicBezTo>
                    <a:pt x="17922" y="20468"/>
                    <a:pt x="17696" y="21497"/>
                    <a:pt x="17283" y="22459"/>
                  </a:cubicBezTo>
                  <a:cubicBezTo>
                    <a:pt x="16874" y="23429"/>
                    <a:pt x="16204" y="24272"/>
                    <a:pt x="15468" y="25064"/>
                  </a:cubicBezTo>
                  <a:cubicBezTo>
                    <a:pt x="15062" y="25429"/>
                    <a:pt x="14689" y="25832"/>
                    <a:pt x="14226" y="26146"/>
                  </a:cubicBezTo>
                  <a:lnTo>
                    <a:pt x="13561" y="26648"/>
                  </a:lnTo>
                  <a:lnTo>
                    <a:pt x="12851" y="27073"/>
                  </a:lnTo>
                  <a:cubicBezTo>
                    <a:pt x="12387" y="27392"/>
                    <a:pt x="11873" y="27556"/>
                    <a:pt x="11373" y="27789"/>
                  </a:cubicBezTo>
                  <a:lnTo>
                    <a:pt x="10593" y="28001"/>
                  </a:lnTo>
                  <a:cubicBezTo>
                    <a:pt x="10332" y="28091"/>
                    <a:pt x="10065" y="28071"/>
                    <a:pt x="9798" y="28114"/>
                  </a:cubicBezTo>
                  <a:cubicBezTo>
                    <a:pt x="9692" y="28121"/>
                    <a:pt x="9586" y="28125"/>
                    <a:pt x="9480" y="28125"/>
                  </a:cubicBezTo>
                  <a:cubicBezTo>
                    <a:pt x="8494" y="28125"/>
                    <a:pt x="7532" y="27798"/>
                    <a:pt x="6749" y="27187"/>
                  </a:cubicBezTo>
                  <a:cubicBezTo>
                    <a:pt x="5855" y="26513"/>
                    <a:pt x="5123" y="25578"/>
                    <a:pt x="4628" y="24525"/>
                  </a:cubicBezTo>
                  <a:lnTo>
                    <a:pt x="4628" y="24525"/>
                  </a:lnTo>
                  <a:cubicBezTo>
                    <a:pt x="4983" y="25637"/>
                    <a:pt x="5589" y="26684"/>
                    <a:pt x="6451" y="27539"/>
                  </a:cubicBezTo>
                  <a:cubicBezTo>
                    <a:pt x="7312" y="28393"/>
                    <a:pt x="8545" y="28914"/>
                    <a:pt x="9802" y="28961"/>
                  </a:cubicBezTo>
                  <a:cubicBezTo>
                    <a:pt x="9838" y="28960"/>
                    <a:pt x="9874" y="28959"/>
                    <a:pt x="9910" y="28959"/>
                  </a:cubicBezTo>
                  <a:cubicBezTo>
                    <a:pt x="10051" y="28959"/>
                    <a:pt x="10194" y="28967"/>
                    <a:pt x="10337" y="28967"/>
                  </a:cubicBezTo>
                  <a:cubicBezTo>
                    <a:pt x="10474" y="28967"/>
                    <a:pt x="10610" y="28960"/>
                    <a:pt x="10742" y="28931"/>
                  </a:cubicBezTo>
                  <a:lnTo>
                    <a:pt x="11666" y="28772"/>
                  </a:lnTo>
                  <a:cubicBezTo>
                    <a:pt x="12244" y="28570"/>
                    <a:pt x="12861" y="28420"/>
                    <a:pt x="13393" y="28125"/>
                  </a:cubicBezTo>
                  <a:lnTo>
                    <a:pt x="14220" y="27725"/>
                  </a:lnTo>
                  <a:lnTo>
                    <a:pt x="14996" y="27245"/>
                  </a:lnTo>
                  <a:cubicBezTo>
                    <a:pt x="15529" y="26946"/>
                    <a:pt x="15995" y="26537"/>
                    <a:pt x="16488" y="26163"/>
                  </a:cubicBezTo>
                  <a:cubicBezTo>
                    <a:pt x="17407" y="25334"/>
                    <a:pt x="18267" y="24377"/>
                    <a:pt x="18858" y="23233"/>
                  </a:cubicBezTo>
                  <a:cubicBezTo>
                    <a:pt x="19450" y="22097"/>
                    <a:pt x="19817" y="20845"/>
                    <a:pt x="19973" y="19584"/>
                  </a:cubicBezTo>
                  <a:cubicBezTo>
                    <a:pt x="20140" y="18320"/>
                    <a:pt x="20051" y="17067"/>
                    <a:pt x="19897" y="15849"/>
                  </a:cubicBezTo>
                  <a:cubicBezTo>
                    <a:pt x="19739" y="14627"/>
                    <a:pt x="19466" y="13446"/>
                    <a:pt x="19158" y="12292"/>
                  </a:cubicBezTo>
                  <a:lnTo>
                    <a:pt x="18689" y="10596"/>
                  </a:lnTo>
                  <a:lnTo>
                    <a:pt x="18551" y="9907"/>
                  </a:lnTo>
                  <a:cubicBezTo>
                    <a:pt x="18515" y="9676"/>
                    <a:pt x="18535" y="9440"/>
                    <a:pt x="18519" y="9209"/>
                  </a:cubicBezTo>
                  <a:cubicBezTo>
                    <a:pt x="18530" y="8279"/>
                    <a:pt x="18770" y="7347"/>
                    <a:pt x="19216" y="6497"/>
                  </a:cubicBezTo>
                  <a:cubicBezTo>
                    <a:pt x="20154" y="4825"/>
                    <a:pt x="21833" y="3494"/>
                    <a:pt x="23700" y="3117"/>
                  </a:cubicBezTo>
                  <a:cubicBezTo>
                    <a:pt x="24157" y="2978"/>
                    <a:pt x="24636" y="2995"/>
                    <a:pt x="25104" y="2942"/>
                  </a:cubicBezTo>
                  <a:cubicBezTo>
                    <a:pt x="25574" y="2984"/>
                    <a:pt x="26047" y="2968"/>
                    <a:pt x="26509" y="3106"/>
                  </a:cubicBezTo>
                  <a:cubicBezTo>
                    <a:pt x="26981" y="3169"/>
                    <a:pt x="27422" y="3383"/>
                    <a:pt x="27876" y="3541"/>
                  </a:cubicBezTo>
                  <a:cubicBezTo>
                    <a:pt x="28007" y="3579"/>
                    <a:pt x="28058" y="3633"/>
                    <a:pt x="28135" y="3676"/>
                  </a:cubicBezTo>
                  <a:cubicBezTo>
                    <a:pt x="28209" y="3724"/>
                    <a:pt x="28287" y="3754"/>
                    <a:pt x="28362" y="3810"/>
                  </a:cubicBezTo>
                  <a:cubicBezTo>
                    <a:pt x="28504" y="3956"/>
                    <a:pt x="28669" y="4035"/>
                    <a:pt x="28807" y="4216"/>
                  </a:cubicBezTo>
                  <a:cubicBezTo>
                    <a:pt x="29397" y="4842"/>
                    <a:pt x="29896" y="5749"/>
                    <a:pt x="30289" y="6715"/>
                  </a:cubicBezTo>
                  <a:cubicBezTo>
                    <a:pt x="30692" y="7683"/>
                    <a:pt x="30988" y="8736"/>
                    <a:pt x="31227" y="9807"/>
                  </a:cubicBezTo>
                  <a:cubicBezTo>
                    <a:pt x="32201" y="14105"/>
                    <a:pt x="32347" y="18725"/>
                    <a:pt x="31790" y="23135"/>
                  </a:cubicBezTo>
                  <a:cubicBezTo>
                    <a:pt x="31517" y="25333"/>
                    <a:pt x="31018" y="27529"/>
                    <a:pt x="30106" y="29374"/>
                  </a:cubicBezTo>
                  <a:cubicBezTo>
                    <a:pt x="29649" y="30285"/>
                    <a:pt x="29041" y="31065"/>
                    <a:pt x="28367" y="31467"/>
                  </a:cubicBezTo>
                  <a:lnTo>
                    <a:pt x="28116" y="31622"/>
                  </a:lnTo>
                  <a:lnTo>
                    <a:pt x="27750" y="31773"/>
                  </a:lnTo>
                  <a:lnTo>
                    <a:pt x="27008" y="32078"/>
                  </a:lnTo>
                  <a:cubicBezTo>
                    <a:pt x="26496" y="32230"/>
                    <a:pt x="25998" y="32431"/>
                    <a:pt x="25467" y="32532"/>
                  </a:cubicBezTo>
                  <a:cubicBezTo>
                    <a:pt x="23375" y="33076"/>
                    <a:pt x="21118" y="32984"/>
                    <a:pt x="18677" y="33263"/>
                  </a:cubicBezTo>
                  <a:cubicBezTo>
                    <a:pt x="17459" y="33415"/>
                    <a:pt x="16198" y="33713"/>
                    <a:pt x="15040" y="34258"/>
                  </a:cubicBezTo>
                  <a:cubicBezTo>
                    <a:pt x="13869" y="34782"/>
                    <a:pt x="12862" y="35580"/>
                    <a:pt x="11993" y="36445"/>
                  </a:cubicBezTo>
                  <a:lnTo>
                    <a:pt x="10790" y="37721"/>
                  </a:lnTo>
                  <a:cubicBezTo>
                    <a:pt x="10431" y="38143"/>
                    <a:pt x="9998" y="38466"/>
                    <a:pt x="9572" y="38810"/>
                  </a:cubicBezTo>
                  <a:cubicBezTo>
                    <a:pt x="8687" y="39435"/>
                    <a:pt x="7692" y="39913"/>
                    <a:pt x="6612" y="40162"/>
                  </a:cubicBezTo>
                  <a:cubicBezTo>
                    <a:pt x="6047" y="40283"/>
                    <a:pt x="5465" y="40340"/>
                    <a:pt x="4877" y="40340"/>
                  </a:cubicBezTo>
                  <a:cubicBezTo>
                    <a:pt x="4342" y="40340"/>
                    <a:pt x="3802" y="40292"/>
                    <a:pt x="3267" y="40201"/>
                  </a:cubicBezTo>
                  <a:cubicBezTo>
                    <a:pt x="2127" y="40018"/>
                    <a:pt x="1023" y="39649"/>
                    <a:pt x="1" y="39111"/>
                  </a:cubicBezTo>
                  <a:lnTo>
                    <a:pt x="1" y="39111"/>
                  </a:lnTo>
                  <a:cubicBezTo>
                    <a:pt x="1668" y="40291"/>
                    <a:pt x="3718" y="41046"/>
                    <a:pt x="5856" y="41046"/>
                  </a:cubicBezTo>
                  <a:cubicBezTo>
                    <a:pt x="6152" y="41046"/>
                    <a:pt x="6449" y="41032"/>
                    <a:pt x="6747" y="41002"/>
                  </a:cubicBezTo>
                  <a:cubicBezTo>
                    <a:pt x="7972" y="40871"/>
                    <a:pt x="9154" y="40423"/>
                    <a:pt x="10227" y="39804"/>
                  </a:cubicBezTo>
                  <a:cubicBezTo>
                    <a:pt x="10743" y="39463"/>
                    <a:pt x="11273" y="39130"/>
                    <a:pt x="11716" y="38701"/>
                  </a:cubicBezTo>
                  <a:lnTo>
                    <a:pt x="13020" y="37549"/>
                  </a:lnTo>
                  <a:cubicBezTo>
                    <a:pt x="13856" y="36845"/>
                    <a:pt x="14747" y="36230"/>
                    <a:pt x="15738" y="35877"/>
                  </a:cubicBezTo>
                  <a:cubicBezTo>
                    <a:pt x="16717" y="35500"/>
                    <a:pt x="17762" y="35325"/>
                    <a:pt x="18859" y="35267"/>
                  </a:cubicBezTo>
                  <a:cubicBezTo>
                    <a:pt x="21047" y="35162"/>
                    <a:pt x="23492" y="35357"/>
                    <a:pt x="25960" y="34876"/>
                  </a:cubicBezTo>
                  <a:cubicBezTo>
                    <a:pt x="26580" y="34787"/>
                    <a:pt x="27182" y="34590"/>
                    <a:pt x="27790" y="34437"/>
                  </a:cubicBezTo>
                  <a:lnTo>
                    <a:pt x="28681" y="34125"/>
                  </a:lnTo>
                  <a:lnTo>
                    <a:pt x="29129" y="33963"/>
                  </a:lnTo>
                  <a:lnTo>
                    <a:pt x="29646" y="33701"/>
                  </a:lnTo>
                  <a:cubicBezTo>
                    <a:pt x="31004" y="32940"/>
                    <a:pt x="31845" y="31771"/>
                    <a:pt x="32475" y="30644"/>
                  </a:cubicBezTo>
                  <a:cubicBezTo>
                    <a:pt x="33103" y="29498"/>
                    <a:pt x="33532" y="28315"/>
                    <a:pt x="33882" y="27129"/>
                  </a:cubicBezTo>
                  <a:cubicBezTo>
                    <a:pt x="34234" y="25940"/>
                    <a:pt x="34478" y="24744"/>
                    <a:pt x="34666" y="23545"/>
                  </a:cubicBezTo>
                  <a:cubicBezTo>
                    <a:pt x="35044" y="21145"/>
                    <a:pt x="35134" y="18734"/>
                    <a:pt x="35077" y="16327"/>
                  </a:cubicBezTo>
                  <a:cubicBezTo>
                    <a:pt x="34994" y="13921"/>
                    <a:pt x="34763" y="11514"/>
                    <a:pt x="34216" y="9120"/>
                  </a:cubicBezTo>
                  <a:cubicBezTo>
                    <a:pt x="33934" y="7924"/>
                    <a:pt x="33589" y="6733"/>
                    <a:pt x="33090" y="5554"/>
                  </a:cubicBezTo>
                  <a:cubicBezTo>
                    <a:pt x="32587" y="4382"/>
                    <a:pt x="31973" y="3198"/>
                    <a:pt x="30959" y="2132"/>
                  </a:cubicBezTo>
                  <a:cubicBezTo>
                    <a:pt x="30729" y="1859"/>
                    <a:pt x="30390" y="1625"/>
                    <a:pt x="30102" y="1382"/>
                  </a:cubicBezTo>
                  <a:cubicBezTo>
                    <a:pt x="29778" y="1177"/>
                    <a:pt x="29380" y="929"/>
                    <a:pt x="29065" y="812"/>
                  </a:cubicBezTo>
                  <a:cubicBezTo>
                    <a:pt x="28424" y="578"/>
                    <a:pt x="27797" y="310"/>
                    <a:pt x="27110" y="208"/>
                  </a:cubicBezTo>
                  <a:cubicBezTo>
                    <a:pt x="26441" y="33"/>
                    <a:pt x="25745" y="31"/>
                    <a:pt x="2505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84475" y="1664550"/>
              <a:ext cx="187800" cy="765900"/>
            </a:xfrm>
            <a:custGeom>
              <a:avLst/>
              <a:gdLst/>
              <a:ahLst/>
              <a:cxnLst/>
              <a:rect l="l" t="t" r="r" b="b"/>
              <a:pathLst>
                <a:path w="7512" h="30636" extrusionOk="0">
                  <a:moveTo>
                    <a:pt x="2322" y="0"/>
                  </a:moveTo>
                  <a:lnTo>
                    <a:pt x="0" y="2008"/>
                  </a:lnTo>
                  <a:cubicBezTo>
                    <a:pt x="1736" y="3841"/>
                    <a:pt x="3210" y="5926"/>
                    <a:pt x="4240" y="8238"/>
                  </a:cubicBezTo>
                  <a:cubicBezTo>
                    <a:pt x="4752" y="9394"/>
                    <a:pt x="5137" y="10607"/>
                    <a:pt x="5429" y="11851"/>
                  </a:cubicBezTo>
                  <a:cubicBezTo>
                    <a:pt x="5703" y="13097"/>
                    <a:pt x="5847" y="14378"/>
                    <a:pt x="5889" y="15669"/>
                  </a:cubicBezTo>
                  <a:cubicBezTo>
                    <a:pt x="5967" y="18255"/>
                    <a:pt x="5542" y="20876"/>
                    <a:pt x="4781" y="23405"/>
                  </a:cubicBezTo>
                  <a:cubicBezTo>
                    <a:pt x="4005" y="25928"/>
                    <a:pt x="2917" y="28390"/>
                    <a:pt x="1459" y="30636"/>
                  </a:cubicBezTo>
                  <a:cubicBezTo>
                    <a:pt x="3126" y="28535"/>
                    <a:pt x="4464" y="26166"/>
                    <a:pt x="5504" y="23663"/>
                  </a:cubicBezTo>
                  <a:cubicBezTo>
                    <a:pt x="6529" y="21154"/>
                    <a:pt x="7240" y="18473"/>
                    <a:pt x="7422" y="15705"/>
                  </a:cubicBezTo>
                  <a:cubicBezTo>
                    <a:pt x="7512" y="14323"/>
                    <a:pt x="7488" y="12923"/>
                    <a:pt x="7320" y="11530"/>
                  </a:cubicBezTo>
                  <a:cubicBezTo>
                    <a:pt x="7133" y="10141"/>
                    <a:pt x="6836" y="8758"/>
                    <a:pt x="6389" y="7414"/>
                  </a:cubicBezTo>
                  <a:cubicBezTo>
                    <a:pt x="5492" y="4731"/>
                    <a:pt x="4064" y="2228"/>
                    <a:pt x="232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054875" y="1652100"/>
              <a:ext cx="753675" cy="1148100"/>
            </a:xfrm>
            <a:custGeom>
              <a:avLst/>
              <a:gdLst/>
              <a:ahLst/>
              <a:cxnLst/>
              <a:rect l="l" t="t" r="r" b="b"/>
              <a:pathLst>
                <a:path w="30147" h="45924" extrusionOk="0">
                  <a:moveTo>
                    <a:pt x="24572" y="0"/>
                  </a:moveTo>
                  <a:cubicBezTo>
                    <a:pt x="25908" y="3650"/>
                    <a:pt x="27039" y="7365"/>
                    <a:pt x="27693" y="11121"/>
                  </a:cubicBezTo>
                  <a:cubicBezTo>
                    <a:pt x="28006" y="12995"/>
                    <a:pt x="28196" y="14885"/>
                    <a:pt x="28097" y="16711"/>
                  </a:cubicBezTo>
                  <a:cubicBezTo>
                    <a:pt x="28056" y="17602"/>
                    <a:pt x="27924" y="18487"/>
                    <a:pt x="27701" y="19351"/>
                  </a:cubicBezTo>
                  <a:lnTo>
                    <a:pt x="27504" y="19961"/>
                  </a:lnTo>
                  <a:cubicBezTo>
                    <a:pt x="27437" y="20166"/>
                    <a:pt x="27387" y="20354"/>
                    <a:pt x="27280" y="20611"/>
                  </a:cubicBezTo>
                  <a:cubicBezTo>
                    <a:pt x="27088" y="21094"/>
                    <a:pt x="26924" y="21579"/>
                    <a:pt x="26771" y="22064"/>
                  </a:cubicBezTo>
                  <a:cubicBezTo>
                    <a:pt x="26163" y="24008"/>
                    <a:pt x="25786" y="25949"/>
                    <a:pt x="25422" y="27852"/>
                  </a:cubicBezTo>
                  <a:cubicBezTo>
                    <a:pt x="25055" y="29755"/>
                    <a:pt x="24683" y="31622"/>
                    <a:pt x="24168" y="33400"/>
                  </a:cubicBezTo>
                  <a:cubicBezTo>
                    <a:pt x="23651" y="35174"/>
                    <a:pt x="22999" y="36863"/>
                    <a:pt x="22042" y="38279"/>
                  </a:cubicBezTo>
                  <a:cubicBezTo>
                    <a:pt x="21104" y="39707"/>
                    <a:pt x="19846" y="40816"/>
                    <a:pt x="18330" y="41528"/>
                  </a:cubicBezTo>
                  <a:cubicBezTo>
                    <a:pt x="17958" y="41719"/>
                    <a:pt x="17558" y="41863"/>
                    <a:pt x="17161" y="42016"/>
                  </a:cubicBezTo>
                  <a:cubicBezTo>
                    <a:pt x="16739" y="42148"/>
                    <a:pt x="16313" y="42292"/>
                    <a:pt x="15881" y="42394"/>
                  </a:cubicBezTo>
                  <a:cubicBezTo>
                    <a:pt x="15019" y="42615"/>
                    <a:pt x="14143" y="42778"/>
                    <a:pt x="13263" y="42851"/>
                  </a:cubicBezTo>
                  <a:cubicBezTo>
                    <a:pt x="12790" y="42897"/>
                    <a:pt x="12315" y="42920"/>
                    <a:pt x="11841" y="42920"/>
                  </a:cubicBezTo>
                  <a:cubicBezTo>
                    <a:pt x="10558" y="42920"/>
                    <a:pt x="9285" y="42750"/>
                    <a:pt x="8084" y="42393"/>
                  </a:cubicBezTo>
                  <a:cubicBezTo>
                    <a:pt x="6444" y="41908"/>
                    <a:pt x="4941" y="41028"/>
                    <a:pt x="3929" y="39777"/>
                  </a:cubicBezTo>
                  <a:cubicBezTo>
                    <a:pt x="2916" y="38532"/>
                    <a:pt x="2411" y="36940"/>
                    <a:pt x="2524" y="35257"/>
                  </a:cubicBezTo>
                  <a:cubicBezTo>
                    <a:pt x="2578" y="34400"/>
                    <a:pt x="2772" y="33603"/>
                    <a:pt x="3074" y="32693"/>
                  </a:cubicBezTo>
                  <a:cubicBezTo>
                    <a:pt x="3360" y="31785"/>
                    <a:pt x="3682" y="30880"/>
                    <a:pt x="3987" y="29965"/>
                  </a:cubicBezTo>
                  <a:cubicBezTo>
                    <a:pt x="4602" y="28135"/>
                    <a:pt x="5302" y="26301"/>
                    <a:pt x="5755" y="24327"/>
                  </a:cubicBezTo>
                  <a:cubicBezTo>
                    <a:pt x="5859" y="23832"/>
                    <a:pt x="5963" y="23337"/>
                    <a:pt x="6006" y="22817"/>
                  </a:cubicBezTo>
                  <a:cubicBezTo>
                    <a:pt x="6087" y="22313"/>
                    <a:pt x="6068" y="21779"/>
                    <a:pt x="6062" y="21258"/>
                  </a:cubicBezTo>
                  <a:cubicBezTo>
                    <a:pt x="6067" y="20998"/>
                    <a:pt x="5993" y="20730"/>
                    <a:pt x="5960" y="20469"/>
                  </a:cubicBezTo>
                  <a:cubicBezTo>
                    <a:pt x="5920" y="20207"/>
                    <a:pt x="5880" y="19947"/>
                    <a:pt x="5774" y="19697"/>
                  </a:cubicBezTo>
                  <a:cubicBezTo>
                    <a:pt x="5680" y="19446"/>
                    <a:pt x="5597" y="19193"/>
                    <a:pt x="5494" y="18950"/>
                  </a:cubicBezTo>
                  <a:lnTo>
                    <a:pt x="5076" y="18277"/>
                  </a:lnTo>
                  <a:cubicBezTo>
                    <a:pt x="4952" y="18044"/>
                    <a:pt x="4770" y="17858"/>
                    <a:pt x="4591" y="17670"/>
                  </a:cubicBezTo>
                  <a:cubicBezTo>
                    <a:pt x="4413" y="17484"/>
                    <a:pt x="4244" y="17290"/>
                    <a:pt x="4060" y="17116"/>
                  </a:cubicBezTo>
                  <a:cubicBezTo>
                    <a:pt x="3649" y="16820"/>
                    <a:pt x="3273" y="16477"/>
                    <a:pt x="2841" y="16235"/>
                  </a:cubicBezTo>
                  <a:cubicBezTo>
                    <a:pt x="2398" y="16006"/>
                    <a:pt x="1982" y="15739"/>
                    <a:pt x="1529" y="15552"/>
                  </a:cubicBezTo>
                  <a:lnTo>
                    <a:pt x="169" y="15006"/>
                  </a:lnTo>
                  <a:lnTo>
                    <a:pt x="1413" y="15762"/>
                  </a:lnTo>
                  <a:cubicBezTo>
                    <a:pt x="1825" y="16012"/>
                    <a:pt x="2187" y="16334"/>
                    <a:pt x="2570" y="16613"/>
                  </a:cubicBezTo>
                  <a:cubicBezTo>
                    <a:pt x="2949" y="16900"/>
                    <a:pt x="3253" y="17265"/>
                    <a:pt x="3592" y="17580"/>
                  </a:cubicBezTo>
                  <a:cubicBezTo>
                    <a:pt x="3738" y="17760"/>
                    <a:pt x="3863" y="17953"/>
                    <a:pt x="3998" y="18137"/>
                  </a:cubicBezTo>
                  <a:cubicBezTo>
                    <a:pt x="4132" y="18321"/>
                    <a:pt x="4271" y="18500"/>
                    <a:pt x="4346" y="18714"/>
                  </a:cubicBezTo>
                  <a:lnTo>
                    <a:pt x="4622" y="19320"/>
                  </a:lnTo>
                  <a:lnTo>
                    <a:pt x="4776" y="19960"/>
                  </a:lnTo>
                  <a:cubicBezTo>
                    <a:pt x="4846" y="20168"/>
                    <a:pt x="4852" y="20391"/>
                    <a:pt x="4859" y="20611"/>
                  </a:cubicBezTo>
                  <a:cubicBezTo>
                    <a:pt x="4859" y="20833"/>
                    <a:pt x="4905" y="21046"/>
                    <a:pt x="4873" y="21271"/>
                  </a:cubicBezTo>
                  <a:cubicBezTo>
                    <a:pt x="4825" y="21718"/>
                    <a:pt x="4799" y="22157"/>
                    <a:pt x="4674" y="22605"/>
                  </a:cubicBezTo>
                  <a:cubicBezTo>
                    <a:pt x="4591" y="23048"/>
                    <a:pt x="4444" y="23491"/>
                    <a:pt x="4301" y="23933"/>
                  </a:cubicBezTo>
                  <a:cubicBezTo>
                    <a:pt x="3722" y="25703"/>
                    <a:pt x="2895" y="27448"/>
                    <a:pt x="2113" y="29233"/>
                  </a:cubicBezTo>
                  <a:cubicBezTo>
                    <a:pt x="1719" y="30125"/>
                    <a:pt x="1342" y="31032"/>
                    <a:pt x="986" y="31955"/>
                  </a:cubicBezTo>
                  <a:cubicBezTo>
                    <a:pt x="618" y="32862"/>
                    <a:pt x="268" y="33944"/>
                    <a:pt x="140" y="35023"/>
                  </a:cubicBezTo>
                  <a:cubicBezTo>
                    <a:pt x="0" y="36113"/>
                    <a:pt x="42" y="37259"/>
                    <a:pt x="323" y="38366"/>
                  </a:cubicBezTo>
                  <a:cubicBezTo>
                    <a:pt x="604" y="39472"/>
                    <a:pt x="1124" y="40521"/>
                    <a:pt x="1807" y="41428"/>
                  </a:cubicBezTo>
                  <a:cubicBezTo>
                    <a:pt x="3182" y="43259"/>
                    <a:pt x="5155" y="44471"/>
                    <a:pt x="7197" y="45160"/>
                  </a:cubicBezTo>
                  <a:cubicBezTo>
                    <a:pt x="8804" y="45700"/>
                    <a:pt x="10474" y="45923"/>
                    <a:pt x="12129" y="45923"/>
                  </a:cubicBezTo>
                  <a:cubicBezTo>
                    <a:pt x="12595" y="45923"/>
                    <a:pt x="13059" y="45905"/>
                    <a:pt x="13521" y="45872"/>
                  </a:cubicBezTo>
                  <a:cubicBezTo>
                    <a:pt x="14576" y="45795"/>
                    <a:pt x="15615" y="45605"/>
                    <a:pt x="16632" y="45352"/>
                  </a:cubicBezTo>
                  <a:cubicBezTo>
                    <a:pt x="17145" y="45233"/>
                    <a:pt x="17641" y="45070"/>
                    <a:pt x="18144" y="44915"/>
                  </a:cubicBezTo>
                  <a:cubicBezTo>
                    <a:pt x="18655" y="44725"/>
                    <a:pt x="19168" y="44543"/>
                    <a:pt x="19663" y="44293"/>
                  </a:cubicBezTo>
                  <a:cubicBezTo>
                    <a:pt x="21655" y="43348"/>
                    <a:pt x="23405" y="41782"/>
                    <a:pt x="24568" y="39947"/>
                  </a:cubicBezTo>
                  <a:cubicBezTo>
                    <a:pt x="25743" y="38114"/>
                    <a:pt x="26471" y="36122"/>
                    <a:pt x="26965" y="34158"/>
                  </a:cubicBezTo>
                  <a:cubicBezTo>
                    <a:pt x="27943" y="30224"/>
                    <a:pt x="28219" y="26319"/>
                    <a:pt x="29069" y="22709"/>
                  </a:cubicBezTo>
                  <a:cubicBezTo>
                    <a:pt x="29179" y="22261"/>
                    <a:pt x="29300" y="21818"/>
                    <a:pt x="29441" y="21390"/>
                  </a:cubicBezTo>
                  <a:cubicBezTo>
                    <a:pt x="29508" y="21194"/>
                    <a:pt x="29579" y="20911"/>
                    <a:pt x="29648" y="20652"/>
                  </a:cubicBezTo>
                  <a:lnTo>
                    <a:pt x="29849" y="19864"/>
                  </a:lnTo>
                  <a:cubicBezTo>
                    <a:pt x="30055" y="18813"/>
                    <a:pt x="30147" y="17762"/>
                    <a:pt x="30098" y="16738"/>
                  </a:cubicBezTo>
                  <a:cubicBezTo>
                    <a:pt x="30031" y="14684"/>
                    <a:pt x="29661" y="12710"/>
                    <a:pt x="29157" y="10795"/>
                  </a:cubicBezTo>
                  <a:cubicBezTo>
                    <a:pt x="28061" y="6991"/>
                    <a:pt x="26525" y="3372"/>
                    <a:pt x="2457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2181175" y="571050"/>
              <a:ext cx="757625" cy="1041650"/>
            </a:xfrm>
            <a:custGeom>
              <a:avLst/>
              <a:gdLst/>
              <a:ahLst/>
              <a:cxnLst/>
              <a:rect l="l" t="t" r="r" b="b"/>
              <a:pathLst>
                <a:path w="30305" h="41666" extrusionOk="0">
                  <a:moveTo>
                    <a:pt x="26118" y="0"/>
                  </a:moveTo>
                  <a:cubicBezTo>
                    <a:pt x="25780" y="0"/>
                    <a:pt x="25443" y="31"/>
                    <a:pt x="25114" y="73"/>
                  </a:cubicBezTo>
                  <a:cubicBezTo>
                    <a:pt x="24765" y="103"/>
                    <a:pt x="24458" y="223"/>
                    <a:pt x="24125" y="298"/>
                  </a:cubicBezTo>
                  <a:cubicBezTo>
                    <a:pt x="23817" y="363"/>
                    <a:pt x="23419" y="518"/>
                    <a:pt x="23114" y="675"/>
                  </a:cubicBezTo>
                  <a:cubicBezTo>
                    <a:pt x="22485" y="992"/>
                    <a:pt x="21948" y="1354"/>
                    <a:pt x="21419" y="1729"/>
                  </a:cubicBezTo>
                  <a:cubicBezTo>
                    <a:pt x="20368" y="2478"/>
                    <a:pt x="19421" y="3315"/>
                    <a:pt x="18489" y="4158"/>
                  </a:cubicBezTo>
                  <a:cubicBezTo>
                    <a:pt x="14784" y="7560"/>
                    <a:pt x="11563" y="11388"/>
                    <a:pt x="8645" y="15445"/>
                  </a:cubicBezTo>
                  <a:cubicBezTo>
                    <a:pt x="7199" y="17486"/>
                    <a:pt x="5840" y="19592"/>
                    <a:pt x="4614" y="21787"/>
                  </a:cubicBezTo>
                  <a:cubicBezTo>
                    <a:pt x="3397" y="23984"/>
                    <a:pt x="2284" y="26261"/>
                    <a:pt x="1460" y="28677"/>
                  </a:cubicBezTo>
                  <a:cubicBezTo>
                    <a:pt x="639" y="31078"/>
                    <a:pt x="0" y="33648"/>
                    <a:pt x="283" y="36325"/>
                  </a:cubicBezTo>
                  <a:cubicBezTo>
                    <a:pt x="443" y="37643"/>
                    <a:pt x="935" y="39001"/>
                    <a:pt x="1864" y="39989"/>
                  </a:cubicBezTo>
                  <a:cubicBezTo>
                    <a:pt x="2333" y="40473"/>
                    <a:pt x="2884" y="40851"/>
                    <a:pt x="3460" y="41131"/>
                  </a:cubicBezTo>
                  <a:cubicBezTo>
                    <a:pt x="4043" y="41408"/>
                    <a:pt x="4661" y="41559"/>
                    <a:pt x="5269" y="41666"/>
                  </a:cubicBezTo>
                  <a:cubicBezTo>
                    <a:pt x="4139" y="41154"/>
                    <a:pt x="3133" y="40425"/>
                    <a:pt x="2532" y="39463"/>
                  </a:cubicBezTo>
                  <a:cubicBezTo>
                    <a:pt x="1949" y="38492"/>
                    <a:pt x="1725" y="37378"/>
                    <a:pt x="1787" y="36246"/>
                  </a:cubicBezTo>
                  <a:cubicBezTo>
                    <a:pt x="1815" y="35117"/>
                    <a:pt x="2065" y="33976"/>
                    <a:pt x="2416" y="32862"/>
                  </a:cubicBezTo>
                  <a:cubicBezTo>
                    <a:pt x="2769" y="31748"/>
                    <a:pt x="3185" y="30642"/>
                    <a:pt x="3687" y="29564"/>
                  </a:cubicBezTo>
                  <a:cubicBezTo>
                    <a:pt x="5699" y="25247"/>
                    <a:pt x="8356" y="21177"/>
                    <a:pt x="11144" y="17225"/>
                  </a:cubicBezTo>
                  <a:cubicBezTo>
                    <a:pt x="13960" y="13288"/>
                    <a:pt x="16960" y="9446"/>
                    <a:pt x="20177" y="5845"/>
                  </a:cubicBezTo>
                  <a:cubicBezTo>
                    <a:pt x="20981" y="4945"/>
                    <a:pt x="21828" y="4093"/>
                    <a:pt x="22682" y="3283"/>
                  </a:cubicBezTo>
                  <a:cubicBezTo>
                    <a:pt x="23108" y="2884"/>
                    <a:pt x="23552" y="2496"/>
                    <a:pt x="23989" y="2198"/>
                  </a:cubicBezTo>
                  <a:cubicBezTo>
                    <a:pt x="24216" y="2043"/>
                    <a:pt x="24381" y="1943"/>
                    <a:pt x="24665" y="1838"/>
                  </a:cubicBezTo>
                  <a:cubicBezTo>
                    <a:pt x="24922" y="1741"/>
                    <a:pt x="25182" y="1604"/>
                    <a:pt x="25442" y="1535"/>
                  </a:cubicBezTo>
                  <a:cubicBezTo>
                    <a:pt x="25902" y="1383"/>
                    <a:pt x="26377" y="1290"/>
                    <a:pt x="26840" y="1290"/>
                  </a:cubicBezTo>
                  <a:cubicBezTo>
                    <a:pt x="27421" y="1290"/>
                    <a:pt x="27984" y="1435"/>
                    <a:pt x="28480" y="1788"/>
                  </a:cubicBezTo>
                  <a:cubicBezTo>
                    <a:pt x="28930" y="2089"/>
                    <a:pt x="29318" y="2534"/>
                    <a:pt x="29609" y="3051"/>
                  </a:cubicBezTo>
                  <a:cubicBezTo>
                    <a:pt x="29917" y="3561"/>
                    <a:pt x="30142" y="4134"/>
                    <a:pt x="30299" y="4734"/>
                  </a:cubicBezTo>
                  <a:cubicBezTo>
                    <a:pt x="30305" y="3505"/>
                    <a:pt x="30004" y="2168"/>
                    <a:pt x="29035" y="1149"/>
                  </a:cubicBezTo>
                  <a:cubicBezTo>
                    <a:pt x="28563" y="647"/>
                    <a:pt x="27900" y="260"/>
                    <a:pt x="27201" y="127"/>
                  </a:cubicBezTo>
                  <a:cubicBezTo>
                    <a:pt x="26841" y="35"/>
                    <a:pt x="26478" y="0"/>
                    <a:pt x="26118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894225" y="1127125"/>
              <a:ext cx="656175" cy="1233100"/>
            </a:xfrm>
            <a:custGeom>
              <a:avLst/>
              <a:gdLst/>
              <a:ahLst/>
              <a:cxnLst/>
              <a:rect l="l" t="t" r="r" b="b"/>
              <a:pathLst>
                <a:path w="26247" h="49324" extrusionOk="0">
                  <a:moveTo>
                    <a:pt x="25546" y="0"/>
                  </a:moveTo>
                  <a:cubicBezTo>
                    <a:pt x="25978" y="2520"/>
                    <a:pt x="25987" y="5109"/>
                    <a:pt x="25556" y="7607"/>
                  </a:cubicBezTo>
                  <a:cubicBezTo>
                    <a:pt x="25123" y="10099"/>
                    <a:pt x="24184" y="12511"/>
                    <a:pt x="22649" y="14474"/>
                  </a:cubicBezTo>
                  <a:cubicBezTo>
                    <a:pt x="21884" y="15451"/>
                    <a:pt x="20992" y="16328"/>
                    <a:pt x="19982" y="17042"/>
                  </a:cubicBezTo>
                  <a:cubicBezTo>
                    <a:pt x="18973" y="17756"/>
                    <a:pt x="17876" y="18336"/>
                    <a:pt x="16729" y="18799"/>
                  </a:cubicBezTo>
                  <a:cubicBezTo>
                    <a:pt x="15564" y="19220"/>
                    <a:pt x="14379" y="19595"/>
                    <a:pt x="13149" y="19795"/>
                  </a:cubicBezTo>
                  <a:cubicBezTo>
                    <a:pt x="12558" y="19904"/>
                    <a:pt x="11883" y="20050"/>
                    <a:pt x="11232" y="20185"/>
                  </a:cubicBezTo>
                  <a:cubicBezTo>
                    <a:pt x="10902" y="20240"/>
                    <a:pt x="10586" y="20365"/>
                    <a:pt x="10264" y="20461"/>
                  </a:cubicBezTo>
                  <a:cubicBezTo>
                    <a:pt x="9945" y="20571"/>
                    <a:pt x="9615" y="20650"/>
                    <a:pt x="9306" y="20786"/>
                  </a:cubicBezTo>
                  <a:cubicBezTo>
                    <a:pt x="8044" y="21286"/>
                    <a:pt x="6857" y="21987"/>
                    <a:pt x="5780" y="22844"/>
                  </a:cubicBezTo>
                  <a:cubicBezTo>
                    <a:pt x="4734" y="23738"/>
                    <a:pt x="3827" y="24789"/>
                    <a:pt x="3082" y="25940"/>
                  </a:cubicBezTo>
                  <a:cubicBezTo>
                    <a:pt x="1623" y="28271"/>
                    <a:pt x="834" y="30914"/>
                    <a:pt x="433" y="33546"/>
                  </a:cubicBezTo>
                  <a:cubicBezTo>
                    <a:pt x="39" y="36187"/>
                    <a:pt x="0" y="38847"/>
                    <a:pt x="179" y="41475"/>
                  </a:cubicBezTo>
                  <a:cubicBezTo>
                    <a:pt x="366" y="44118"/>
                    <a:pt x="726" y="46676"/>
                    <a:pt x="1357" y="49324"/>
                  </a:cubicBezTo>
                  <a:lnTo>
                    <a:pt x="4310" y="48484"/>
                  </a:lnTo>
                  <a:cubicBezTo>
                    <a:pt x="3638" y="46183"/>
                    <a:pt x="3144" y="43676"/>
                    <a:pt x="2853" y="41227"/>
                  </a:cubicBezTo>
                  <a:cubicBezTo>
                    <a:pt x="2561" y="38763"/>
                    <a:pt x="2476" y="36275"/>
                    <a:pt x="2717" y="33837"/>
                  </a:cubicBezTo>
                  <a:cubicBezTo>
                    <a:pt x="2962" y="31405"/>
                    <a:pt x="3563" y="29014"/>
                    <a:pt x="4726" y="26930"/>
                  </a:cubicBezTo>
                  <a:cubicBezTo>
                    <a:pt x="5318" y="25904"/>
                    <a:pt x="6055" y="24966"/>
                    <a:pt x="6913" y="24146"/>
                  </a:cubicBezTo>
                  <a:cubicBezTo>
                    <a:pt x="7804" y="23366"/>
                    <a:pt x="8803" y="22702"/>
                    <a:pt x="9900" y="22201"/>
                  </a:cubicBezTo>
                  <a:cubicBezTo>
                    <a:pt x="10169" y="22065"/>
                    <a:pt x="10462" y="21982"/>
                    <a:pt x="10744" y="21868"/>
                  </a:cubicBezTo>
                  <a:cubicBezTo>
                    <a:pt x="11029" y="21768"/>
                    <a:pt x="11306" y="21638"/>
                    <a:pt x="11605" y="21576"/>
                  </a:cubicBezTo>
                  <a:cubicBezTo>
                    <a:pt x="12200" y="21422"/>
                    <a:pt x="12769" y="21264"/>
                    <a:pt x="13429" y="21107"/>
                  </a:cubicBezTo>
                  <a:cubicBezTo>
                    <a:pt x="14715" y="20830"/>
                    <a:pt x="15963" y="20370"/>
                    <a:pt x="17177" y="19859"/>
                  </a:cubicBezTo>
                  <a:cubicBezTo>
                    <a:pt x="18377" y="19304"/>
                    <a:pt x="19522" y="18624"/>
                    <a:pt x="20562" y="17806"/>
                  </a:cubicBezTo>
                  <a:cubicBezTo>
                    <a:pt x="21606" y="16990"/>
                    <a:pt x="22509" y="16003"/>
                    <a:pt x="23267" y="14930"/>
                  </a:cubicBezTo>
                  <a:cubicBezTo>
                    <a:pt x="24786" y="12770"/>
                    <a:pt x="25621" y="10220"/>
                    <a:pt x="25935" y="7663"/>
                  </a:cubicBezTo>
                  <a:cubicBezTo>
                    <a:pt x="26246" y="5099"/>
                    <a:pt x="26104" y="2496"/>
                    <a:pt x="255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2374300" y="1873450"/>
              <a:ext cx="397475" cy="200550"/>
            </a:xfrm>
            <a:custGeom>
              <a:avLst/>
              <a:gdLst/>
              <a:ahLst/>
              <a:cxnLst/>
              <a:rect l="l" t="t" r="r" b="b"/>
              <a:pathLst>
                <a:path w="15899" h="8022" extrusionOk="0">
                  <a:moveTo>
                    <a:pt x="7209" y="0"/>
                  </a:moveTo>
                  <a:cubicBezTo>
                    <a:pt x="6065" y="0"/>
                    <a:pt x="4951" y="253"/>
                    <a:pt x="3942" y="648"/>
                  </a:cubicBezTo>
                  <a:cubicBezTo>
                    <a:pt x="2468" y="1228"/>
                    <a:pt x="1141" y="2069"/>
                    <a:pt x="1" y="3091"/>
                  </a:cubicBezTo>
                  <a:cubicBezTo>
                    <a:pt x="1291" y="2276"/>
                    <a:pt x="2715" y="1687"/>
                    <a:pt x="4159" y="1383"/>
                  </a:cubicBezTo>
                  <a:cubicBezTo>
                    <a:pt x="4747" y="1260"/>
                    <a:pt x="5340" y="1195"/>
                    <a:pt x="5922" y="1195"/>
                  </a:cubicBezTo>
                  <a:cubicBezTo>
                    <a:pt x="6771" y="1195"/>
                    <a:pt x="7596" y="1334"/>
                    <a:pt x="8340" y="1637"/>
                  </a:cubicBezTo>
                  <a:cubicBezTo>
                    <a:pt x="9605" y="2131"/>
                    <a:pt x="10602" y="3083"/>
                    <a:pt x="11351" y="4214"/>
                  </a:cubicBezTo>
                  <a:cubicBezTo>
                    <a:pt x="12111" y="5345"/>
                    <a:pt x="12641" y="6658"/>
                    <a:pt x="13039" y="8022"/>
                  </a:cubicBezTo>
                  <a:lnTo>
                    <a:pt x="15898" y="6906"/>
                  </a:lnTo>
                  <a:cubicBezTo>
                    <a:pt x="15183" y="5435"/>
                    <a:pt x="14311" y="3996"/>
                    <a:pt x="13136" y="2760"/>
                  </a:cubicBezTo>
                  <a:cubicBezTo>
                    <a:pt x="11985" y="1529"/>
                    <a:pt x="10463" y="508"/>
                    <a:pt x="8776" y="165"/>
                  </a:cubicBezTo>
                  <a:cubicBezTo>
                    <a:pt x="8252" y="52"/>
                    <a:pt x="7728" y="0"/>
                    <a:pt x="7209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2055325" y="1515875"/>
              <a:ext cx="589175" cy="840425"/>
            </a:xfrm>
            <a:custGeom>
              <a:avLst/>
              <a:gdLst/>
              <a:ahLst/>
              <a:cxnLst/>
              <a:rect l="l" t="t" r="r" b="b"/>
              <a:pathLst>
                <a:path w="23567" h="33617" extrusionOk="0">
                  <a:moveTo>
                    <a:pt x="23195" y="0"/>
                  </a:moveTo>
                  <a:lnTo>
                    <a:pt x="23195" y="0"/>
                  </a:lnTo>
                  <a:cubicBezTo>
                    <a:pt x="23223" y="1260"/>
                    <a:pt x="22728" y="2413"/>
                    <a:pt x="22066" y="3385"/>
                  </a:cubicBezTo>
                  <a:cubicBezTo>
                    <a:pt x="21377" y="4345"/>
                    <a:pt x="20562" y="5205"/>
                    <a:pt x="19577" y="5874"/>
                  </a:cubicBezTo>
                  <a:cubicBezTo>
                    <a:pt x="17687" y="7295"/>
                    <a:pt x="15453" y="8245"/>
                    <a:pt x="13189" y="9040"/>
                  </a:cubicBezTo>
                  <a:lnTo>
                    <a:pt x="12340" y="9341"/>
                  </a:lnTo>
                  <a:lnTo>
                    <a:pt x="11466" y="9589"/>
                  </a:lnTo>
                  <a:lnTo>
                    <a:pt x="9721" y="10109"/>
                  </a:lnTo>
                  <a:cubicBezTo>
                    <a:pt x="8442" y="10477"/>
                    <a:pt x="7177" y="10959"/>
                    <a:pt x="5974" y="11624"/>
                  </a:cubicBezTo>
                  <a:cubicBezTo>
                    <a:pt x="4778" y="12300"/>
                    <a:pt x="3650" y="13153"/>
                    <a:pt x="2681" y="14208"/>
                  </a:cubicBezTo>
                  <a:cubicBezTo>
                    <a:pt x="1719" y="15265"/>
                    <a:pt x="943" y="16554"/>
                    <a:pt x="508" y="17977"/>
                  </a:cubicBezTo>
                  <a:cubicBezTo>
                    <a:pt x="76" y="19401"/>
                    <a:pt x="0" y="20937"/>
                    <a:pt x="274" y="22384"/>
                  </a:cubicBezTo>
                  <a:cubicBezTo>
                    <a:pt x="556" y="23832"/>
                    <a:pt x="1158" y="25177"/>
                    <a:pt x="1956" y="26338"/>
                  </a:cubicBezTo>
                  <a:cubicBezTo>
                    <a:pt x="3561" y="28676"/>
                    <a:pt x="5835" y="30316"/>
                    <a:pt x="8226" y="31405"/>
                  </a:cubicBezTo>
                  <a:cubicBezTo>
                    <a:pt x="10613" y="32546"/>
                    <a:pt x="13166" y="33121"/>
                    <a:pt x="15692" y="33430"/>
                  </a:cubicBezTo>
                  <a:cubicBezTo>
                    <a:pt x="16869" y="33553"/>
                    <a:pt x="18044" y="33616"/>
                    <a:pt x="19216" y="33616"/>
                  </a:cubicBezTo>
                  <a:cubicBezTo>
                    <a:pt x="20571" y="33616"/>
                    <a:pt x="21920" y="33531"/>
                    <a:pt x="23256" y="33354"/>
                  </a:cubicBezTo>
                  <a:cubicBezTo>
                    <a:pt x="20770" y="33003"/>
                    <a:pt x="18326" y="32610"/>
                    <a:pt x="15975" y="31950"/>
                  </a:cubicBezTo>
                  <a:cubicBezTo>
                    <a:pt x="14806" y="31643"/>
                    <a:pt x="13655" y="31265"/>
                    <a:pt x="12532" y="30818"/>
                  </a:cubicBezTo>
                  <a:cubicBezTo>
                    <a:pt x="11979" y="30590"/>
                    <a:pt x="11435" y="30347"/>
                    <a:pt x="10891" y="30110"/>
                  </a:cubicBezTo>
                  <a:cubicBezTo>
                    <a:pt x="10372" y="29828"/>
                    <a:pt x="9823" y="29598"/>
                    <a:pt x="9333" y="29279"/>
                  </a:cubicBezTo>
                  <a:lnTo>
                    <a:pt x="8582" y="28826"/>
                  </a:lnTo>
                  <a:lnTo>
                    <a:pt x="7874" y="28326"/>
                  </a:lnTo>
                  <a:cubicBezTo>
                    <a:pt x="7635" y="28168"/>
                    <a:pt x="7405" y="27994"/>
                    <a:pt x="7188" y="27808"/>
                  </a:cubicBezTo>
                  <a:cubicBezTo>
                    <a:pt x="6970" y="27625"/>
                    <a:pt x="6738" y="27457"/>
                    <a:pt x="6532" y="27263"/>
                  </a:cubicBezTo>
                  <a:cubicBezTo>
                    <a:pt x="5693" y="26503"/>
                    <a:pt x="4963" y="25660"/>
                    <a:pt x="4395" y="24746"/>
                  </a:cubicBezTo>
                  <a:cubicBezTo>
                    <a:pt x="3241" y="22930"/>
                    <a:pt x="2837" y="20789"/>
                    <a:pt x="3444" y="18870"/>
                  </a:cubicBezTo>
                  <a:cubicBezTo>
                    <a:pt x="4008" y="16929"/>
                    <a:pt x="5560" y="15304"/>
                    <a:pt x="7439" y="14131"/>
                  </a:cubicBezTo>
                  <a:cubicBezTo>
                    <a:pt x="8389" y="13542"/>
                    <a:pt x="9443" y="13090"/>
                    <a:pt x="10525" y="12684"/>
                  </a:cubicBezTo>
                  <a:lnTo>
                    <a:pt x="12314" y="12008"/>
                  </a:lnTo>
                  <a:lnTo>
                    <a:pt x="13208" y="11658"/>
                  </a:lnTo>
                  <a:lnTo>
                    <a:pt x="14085" y="11251"/>
                  </a:lnTo>
                  <a:cubicBezTo>
                    <a:pt x="16424" y="10204"/>
                    <a:pt x="18701" y="8865"/>
                    <a:pt x="20565" y="7001"/>
                  </a:cubicBezTo>
                  <a:lnTo>
                    <a:pt x="21238" y="6284"/>
                  </a:lnTo>
                  <a:lnTo>
                    <a:pt x="21836" y="5497"/>
                  </a:lnTo>
                  <a:cubicBezTo>
                    <a:pt x="22046" y="5245"/>
                    <a:pt x="22203" y="4949"/>
                    <a:pt x="22372" y="4667"/>
                  </a:cubicBezTo>
                  <a:lnTo>
                    <a:pt x="22618" y="4241"/>
                  </a:lnTo>
                  <a:lnTo>
                    <a:pt x="22812" y="3785"/>
                  </a:lnTo>
                  <a:cubicBezTo>
                    <a:pt x="23325" y="2587"/>
                    <a:pt x="23567" y="1218"/>
                    <a:pt x="23195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267050" y="2088825"/>
              <a:ext cx="236650" cy="215100"/>
            </a:xfrm>
            <a:custGeom>
              <a:avLst/>
              <a:gdLst/>
              <a:ahLst/>
              <a:cxnLst/>
              <a:rect l="l" t="t" r="r" b="b"/>
              <a:pathLst>
                <a:path w="9466" h="8604" extrusionOk="0">
                  <a:moveTo>
                    <a:pt x="9405" y="1"/>
                  </a:moveTo>
                  <a:lnTo>
                    <a:pt x="9405" y="1"/>
                  </a:lnTo>
                  <a:cubicBezTo>
                    <a:pt x="9261" y="1134"/>
                    <a:pt x="8906" y="2227"/>
                    <a:pt x="8398" y="3206"/>
                  </a:cubicBezTo>
                  <a:cubicBezTo>
                    <a:pt x="7885" y="4181"/>
                    <a:pt x="7169" y="5024"/>
                    <a:pt x="6304" y="5579"/>
                  </a:cubicBezTo>
                  <a:cubicBezTo>
                    <a:pt x="6195" y="5649"/>
                    <a:pt x="6098" y="5732"/>
                    <a:pt x="5984" y="5790"/>
                  </a:cubicBezTo>
                  <a:lnTo>
                    <a:pt x="5634" y="5950"/>
                  </a:lnTo>
                  <a:cubicBezTo>
                    <a:pt x="5403" y="6053"/>
                    <a:pt x="5188" y="6179"/>
                    <a:pt x="4931" y="6225"/>
                  </a:cubicBezTo>
                  <a:lnTo>
                    <a:pt x="4202" y="6416"/>
                  </a:lnTo>
                  <a:lnTo>
                    <a:pt x="3442" y="6486"/>
                  </a:lnTo>
                  <a:cubicBezTo>
                    <a:pt x="3326" y="6505"/>
                    <a:pt x="3208" y="6513"/>
                    <a:pt x="3088" y="6513"/>
                  </a:cubicBezTo>
                  <a:cubicBezTo>
                    <a:pt x="2953" y="6513"/>
                    <a:pt x="2816" y="6503"/>
                    <a:pt x="2679" y="6491"/>
                  </a:cubicBezTo>
                  <a:lnTo>
                    <a:pt x="1914" y="6448"/>
                  </a:lnTo>
                  <a:cubicBezTo>
                    <a:pt x="1398" y="6366"/>
                    <a:pt x="884" y="6249"/>
                    <a:pt x="379" y="6158"/>
                  </a:cubicBezTo>
                  <a:lnTo>
                    <a:pt x="1" y="8584"/>
                  </a:lnTo>
                  <a:cubicBezTo>
                    <a:pt x="459" y="8589"/>
                    <a:pt x="913" y="8603"/>
                    <a:pt x="1365" y="8603"/>
                  </a:cubicBezTo>
                  <a:cubicBezTo>
                    <a:pt x="1534" y="8603"/>
                    <a:pt x="1702" y="8601"/>
                    <a:pt x="1871" y="8596"/>
                  </a:cubicBezTo>
                  <a:lnTo>
                    <a:pt x="2813" y="8482"/>
                  </a:lnTo>
                  <a:cubicBezTo>
                    <a:pt x="3125" y="8451"/>
                    <a:pt x="3435" y="8405"/>
                    <a:pt x="3745" y="8302"/>
                  </a:cubicBezTo>
                  <a:lnTo>
                    <a:pt x="4661" y="8042"/>
                  </a:lnTo>
                  <a:cubicBezTo>
                    <a:pt x="4958" y="7914"/>
                    <a:pt x="5248" y="7771"/>
                    <a:pt x="5534" y="7637"/>
                  </a:cubicBezTo>
                  <a:cubicBezTo>
                    <a:pt x="5829" y="7519"/>
                    <a:pt x="6085" y="7315"/>
                    <a:pt x="6347" y="7134"/>
                  </a:cubicBezTo>
                  <a:lnTo>
                    <a:pt x="6734" y="6858"/>
                  </a:lnTo>
                  <a:cubicBezTo>
                    <a:pt x="6857" y="6762"/>
                    <a:pt x="6964" y="6639"/>
                    <a:pt x="7077" y="6533"/>
                  </a:cubicBezTo>
                  <a:cubicBezTo>
                    <a:pt x="7997" y="5667"/>
                    <a:pt x="8611" y="4567"/>
                    <a:pt x="8965" y="3441"/>
                  </a:cubicBezTo>
                  <a:cubicBezTo>
                    <a:pt x="9314" y="2310"/>
                    <a:pt x="9465" y="1144"/>
                    <a:pt x="9405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162050" y="2691350"/>
              <a:ext cx="659300" cy="1630050"/>
            </a:xfrm>
            <a:custGeom>
              <a:avLst/>
              <a:gdLst/>
              <a:ahLst/>
              <a:cxnLst/>
              <a:rect l="l" t="t" r="r" b="b"/>
              <a:pathLst>
                <a:path w="26372" h="65202" extrusionOk="0">
                  <a:moveTo>
                    <a:pt x="16824" y="0"/>
                  </a:moveTo>
                  <a:cubicBezTo>
                    <a:pt x="18664" y="987"/>
                    <a:pt x="19797" y="2809"/>
                    <a:pt x="20527" y="4650"/>
                  </a:cubicBezTo>
                  <a:cubicBezTo>
                    <a:pt x="21254" y="6519"/>
                    <a:pt x="21590" y="8515"/>
                    <a:pt x="21732" y="10515"/>
                  </a:cubicBezTo>
                  <a:cubicBezTo>
                    <a:pt x="21960" y="14547"/>
                    <a:pt x="21364" y="18557"/>
                    <a:pt x="20624" y="22573"/>
                  </a:cubicBezTo>
                  <a:cubicBezTo>
                    <a:pt x="19804" y="26690"/>
                    <a:pt x="19322" y="30866"/>
                    <a:pt x="19182" y="35062"/>
                  </a:cubicBezTo>
                  <a:cubicBezTo>
                    <a:pt x="19094" y="39283"/>
                    <a:pt x="19271" y="43551"/>
                    <a:pt x="20569" y="47809"/>
                  </a:cubicBezTo>
                  <a:cubicBezTo>
                    <a:pt x="20743" y="48348"/>
                    <a:pt x="20927" y="48867"/>
                    <a:pt x="21194" y="49445"/>
                  </a:cubicBezTo>
                  <a:lnTo>
                    <a:pt x="21251" y="49561"/>
                  </a:lnTo>
                  <a:lnTo>
                    <a:pt x="21326" y="49708"/>
                  </a:lnTo>
                  <a:lnTo>
                    <a:pt x="21406" y="49852"/>
                  </a:lnTo>
                  <a:lnTo>
                    <a:pt x="21566" y="50162"/>
                  </a:lnTo>
                  <a:lnTo>
                    <a:pt x="21875" y="50806"/>
                  </a:lnTo>
                  <a:cubicBezTo>
                    <a:pt x="22271" y="51673"/>
                    <a:pt x="22604" y="52571"/>
                    <a:pt x="22869" y="53487"/>
                  </a:cubicBezTo>
                  <a:cubicBezTo>
                    <a:pt x="23386" y="55288"/>
                    <a:pt x="23585" y="57179"/>
                    <a:pt x="23079" y="58701"/>
                  </a:cubicBezTo>
                  <a:cubicBezTo>
                    <a:pt x="22620" y="60235"/>
                    <a:pt x="21339" y="61328"/>
                    <a:pt x="19603" y="61935"/>
                  </a:cubicBezTo>
                  <a:cubicBezTo>
                    <a:pt x="18306" y="62424"/>
                    <a:pt x="16935" y="62694"/>
                    <a:pt x="15562" y="62694"/>
                  </a:cubicBezTo>
                  <a:cubicBezTo>
                    <a:pt x="15095" y="62694"/>
                    <a:pt x="14627" y="62663"/>
                    <a:pt x="14162" y="62598"/>
                  </a:cubicBezTo>
                  <a:cubicBezTo>
                    <a:pt x="12329" y="62345"/>
                    <a:pt x="10553" y="61584"/>
                    <a:pt x="9004" y="60438"/>
                  </a:cubicBezTo>
                  <a:cubicBezTo>
                    <a:pt x="7443" y="59302"/>
                    <a:pt x="6111" y="57821"/>
                    <a:pt x="4945" y="56201"/>
                  </a:cubicBezTo>
                  <a:cubicBezTo>
                    <a:pt x="2663" y="52902"/>
                    <a:pt x="1138" y="49037"/>
                    <a:pt x="1" y="45063"/>
                  </a:cubicBezTo>
                  <a:lnTo>
                    <a:pt x="1" y="45063"/>
                  </a:lnTo>
                  <a:cubicBezTo>
                    <a:pt x="474" y="49175"/>
                    <a:pt x="1614" y="53264"/>
                    <a:pt x="3672" y="57009"/>
                  </a:cubicBezTo>
                  <a:cubicBezTo>
                    <a:pt x="4763" y="58840"/>
                    <a:pt x="6087" y="60578"/>
                    <a:pt x="7762" y="62021"/>
                  </a:cubicBezTo>
                  <a:cubicBezTo>
                    <a:pt x="9425" y="63471"/>
                    <a:pt x="11518" y="64505"/>
                    <a:pt x="13753" y="64958"/>
                  </a:cubicBezTo>
                  <a:cubicBezTo>
                    <a:pt x="14554" y="65122"/>
                    <a:pt x="15372" y="65202"/>
                    <a:pt x="16189" y="65202"/>
                  </a:cubicBezTo>
                  <a:cubicBezTo>
                    <a:pt x="17658" y="65202"/>
                    <a:pt x="19127" y="64946"/>
                    <a:pt x="20500" y="64468"/>
                  </a:cubicBezTo>
                  <a:cubicBezTo>
                    <a:pt x="21585" y="64133"/>
                    <a:pt x="22705" y="63581"/>
                    <a:pt x="23665" y="62767"/>
                  </a:cubicBezTo>
                  <a:cubicBezTo>
                    <a:pt x="24635" y="61962"/>
                    <a:pt x="25405" y="60850"/>
                    <a:pt x="25824" y="59657"/>
                  </a:cubicBezTo>
                  <a:cubicBezTo>
                    <a:pt x="26270" y="58464"/>
                    <a:pt x="26371" y="57228"/>
                    <a:pt x="26331" y="56058"/>
                  </a:cubicBezTo>
                  <a:cubicBezTo>
                    <a:pt x="26291" y="54880"/>
                    <a:pt x="26073" y="53760"/>
                    <a:pt x="25790" y="52673"/>
                  </a:cubicBezTo>
                  <a:cubicBezTo>
                    <a:pt x="25491" y="51604"/>
                    <a:pt x="25112" y="50557"/>
                    <a:pt x="24656" y="49545"/>
                  </a:cubicBezTo>
                  <a:cubicBezTo>
                    <a:pt x="24543" y="49293"/>
                    <a:pt x="24424" y="49042"/>
                    <a:pt x="24299" y="48791"/>
                  </a:cubicBezTo>
                  <a:lnTo>
                    <a:pt x="24105" y="48412"/>
                  </a:lnTo>
                  <a:lnTo>
                    <a:pt x="23999" y="48216"/>
                  </a:lnTo>
                  <a:lnTo>
                    <a:pt x="23962" y="48133"/>
                  </a:lnTo>
                  <a:cubicBezTo>
                    <a:pt x="23796" y="47773"/>
                    <a:pt x="23634" y="47317"/>
                    <a:pt x="23492" y="46873"/>
                  </a:cubicBezTo>
                  <a:cubicBezTo>
                    <a:pt x="22918" y="45062"/>
                    <a:pt x="22574" y="43096"/>
                    <a:pt x="22369" y="41117"/>
                  </a:cubicBezTo>
                  <a:cubicBezTo>
                    <a:pt x="22162" y="39133"/>
                    <a:pt x="22080" y="37124"/>
                    <a:pt x="22079" y="35105"/>
                  </a:cubicBezTo>
                  <a:cubicBezTo>
                    <a:pt x="22052" y="31065"/>
                    <a:pt x="22455" y="27004"/>
                    <a:pt x="22980" y="22954"/>
                  </a:cubicBezTo>
                  <a:cubicBezTo>
                    <a:pt x="23201" y="20896"/>
                    <a:pt x="23515" y="18790"/>
                    <a:pt x="23538" y="16681"/>
                  </a:cubicBezTo>
                  <a:cubicBezTo>
                    <a:pt x="23621" y="14575"/>
                    <a:pt x="23494" y="12450"/>
                    <a:pt x="23221" y="10350"/>
                  </a:cubicBezTo>
                  <a:cubicBezTo>
                    <a:pt x="22849" y="8259"/>
                    <a:pt x="22307" y="6171"/>
                    <a:pt x="21293" y="4289"/>
                  </a:cubicBezTo>
                  <a:lnTo>
                    <a:pt x="20909" y="3590"/>
                  </a:lnTo>
                  <a:lnTo>
                    <a:pt x="20453" y="2933"/>
                  </a:lnTo>
                  <a:cubicBezTo>
                    <a:pt x="20169" y="2483"/>
                    <a:pt x="19784" y="2103"/>
                    <a:pt x="19442" y="1705"/>
                  </a:cubicBezTo>
                  <a:cubicBezTo>
                    <a:pt x="18683" y="971"/>
                    <a:pt x="17822" y="307"/>
                    <a:pt x="16824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318550" y="2595225"/>
              <a:ext cx="1162300" cy="1314725"/>
            </a:xfrm>
            <a:custGeom>
              <a:avLst/>
              <a:gdLst/>
              <a:ahLst/>
              <a:cxnLst/>
              <a:rect l="l" t="t" r="r" b="b"/>
              <a:pathLst>
                <a:path w="46492" h="52589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837" y="3856"/>
                    <a:pt x="135" y="7855"/>
                    <a:pt x="64" y="11932"/>
                  </a:cubicBezTo>
                  <a:cubicBezTo>
                    <a:pt x="1" y="15988"/>
                    <a:pt x="584" y="20205"/>
                    <a:pt x="2526" y="24031"/>
                  </a:cubicBezTo>
                  <a:cubicBezTo>
                    <a:pt x="4354" y="27875"/>
                    <a:pt x="8196" y="31041"/>
                    <a:pt x="12600" y="31784"/>
                  </a:cubicBezTo>
                  <a:cubicBezTo>
                    <a:pt x="13554" y="31966"/>
                    <a:pt x="14519" y="32050"/>
                    <a:pt x="15479" y="32050"/>
                  </a:cubicBezTo>
                  <a:cubicBezTo>
                    <a:pt x="16708" y="32050"/>
                    <a:pt x="17930" y="31912"/>
                    <a:pt x="19112" y="31666"/>
                  </a:cubicBezTo>
                  <a:cubicBezTo>
                    <a:pt x="21224" y="31223"/>
                    <a:pt x="23230" y="30464"/>
                    <a:pt x="25110" y="29516"/>
                  </a:cubicBezTo>
                  <a:cubicBezTo>
                    <a:pt x="26079" y="29015"/>
                    <a:pt x="26894" y="28554"/>
                    <a:pt x="27748" y="28122"/>
                  </a:cubicBezTo>
                  <a:cubicBezTo>
                    <a:pt x="28604" y="27693"/>
                    <a:pt x="29473" y="27301"/>
                    <a:pt x="30352" y="26953"/>
                  </a:cubicBezTo>
                  <a:cubicBezTo>
                    <a:pt x="32105" y="26261"/>
                    <a:pt x="33921" y="25733"/>
                    <a:pt x="35719" y="25563"/>
                  </a:cubicBezTo>
                  <a:cubicBezTo>
                    <a:pt x="36137" y="25517"/>
                    <a:pt x="36556" y="25493"/>
                    <a:pt x="36970" y="25493"/>
                  </a:cubicBezTo>
                  <a:cubicBezTo>
                    <a:pt x="38330" y="25493"/>
                    <a:pt x="39645" y="25750"/>
                    <a:pt x="40762" y="26331"/>
                  </a:cubicBezTo>
                  <a:cubicBezTo>
                    <a:pt x="42214" y="27089"/>
                    <a:pt x="43270" y="28434"/>
                    <a:pt x="43719" y="30098"/>
                  </a:cubicBezTo>
                  <a:cubicBezTo>
                    <a:pt x="44173" y="31761"/>
                    <a:pt x="44060" y="33641"/>
                    <a:pt x="43586" y="35443"/>
                  </a:cubicBezTo>
                  <a:cubicBezTo>
                    <a:pt x="43487" y="35906"/>
                    <a:pt x="43319" y="36331"/>
                    <a:pt x="43183" y="36808"/>
                  </a:cubicBezTo>
                  <a:lnTo>
                    <a:pt x="42732" y="38304"/>
                  </a:lnTo>
                  <a:cubicBezTo>
                    <a:pt x="42570" y="38798"/>
                    <a:pt x="42506" y="39324"/>
                    <a:pt x="42391" y="39831"/>
                  </a:cubicBezTo>
                  <a:cubicBezTo>
                    <a:pt x="42270" y="40338"/>
                    <a:pt x="42219" y="40859"/>
                    <a:pt x="42175" y="41381"/>
                  </a:cubicBezTo>
                  <a:cubicBezTo>
                    <a:pt x="41991" y="43458"/>
                    <a:pt x="42187" y="45580"/>
                    <a:pt x="42859" y="47533"/>
                  </a:cubicBezTo>
                  <a:cubicBezTo>
                    <a:pt x="43549" y="49472"/>
                    <a:pt x="44643" y="51275"/>
                    <a:pt x="46171" y="52588"/>
                  </a:cubicBezTo>
                  <a:cubicBezTo>
                    <a:pt x="44894" y="51044"/>
                    <a:pt x="44095" y="49187"/>
                    <a:pt x="43674" y="47303"/>
                  </a:cubicBezTo>
                  <a:cubicBezTo>
                    <a:pt x="43286" y="45417"/>
                    <a:pt x="43281" y="43472"/>
                    <a:pt x="43661" y="41585"/>
                  </a:cubicBezTo>
                  <a:cubicBezTo>
                    <a:pt x="43754" y="41116"/>
                    <a:pt x="43827" y="40648"/>
                    <a:pt x="43981" y="40191"/>
                  </a:cubicBezTo>
                  <a:cubicBezTo>
                    <a:pt x="44128" y="39734"/>
                    <a:pt x="44219" y="39268"/>
                    <a:pt x="44407" y="38824"/>
                  </a:cubicBezTo>
                  <a:lnTo>
                    <a:pt x="44934" y="37489"/>
                  </a:lnTo>
                  <a:cubicBezTo>
                    <a:pt x="45112" y="37017"/>
                    <a:pt x="45350" y="36525"/>
                    <a:pt x="45503" y="36020"/>
                  </a:cubicBezTo>
                  <a:cubicBezTo>
                    <a:pt x="46210" y="34022"/>
                    <a:pt x="46492" y="31781"/>
                    <a:pt x="46040" y="29544"/>
                  </a:cubicBezTo>
                  <a:cubicBezTo>
                    <a:pt x="45807" y="28430"/>
                    <a:pt x="45361" y="27326"/>
                    <a:pt x="44681" y="26354"/>
                  </a:cubicBezTo>
                  <a:cubicBezTo>
                    <a:pt x="44003" y="25381"/>
                    <a:pt x="43084" y="24571"/>
                    <a:pt x="42065" y="23986"/>
                  </a:cubicBezTo>
                  <a:cubicBezTo>
                    <a:pt x="40328" y="23001"/>
                    <a:pt x="38388" y="22637"/>
                    <a:pt x="36526" y="22637"/>
                  </a:cubicBezTo>
                  <a:cubicBezTo>
                    <a:pt x="36176" y="22637"/>
                    <a:pt x="35829" y="22650"/>
                    <a:pt x="35486" y="22674"/>
                  </a:cubicBezTo>
                  <a:cubicBezTo>
                    <a:pt x="33294" y="22804"/>
                    <a:pt x="31229" y="23406"/>
                    <a:pt x="29259" y="24131"/>
                  </a:cubicBezTo>
                  <a:cubicBezTo>
                    <a:pt x="28275" y="24500"/>
                    <a:pt x="27322" y="24933"/>
                    <a:pt x="26389" y="25390"/>
                  </a:cubicBezTo>
                  <a:cubicBezTo>
                    <a:pt x="25458" y="25855"/>
                    <a:pt x="24529" y="26370"/>
                    <a:pt x="23722" y="26780"/>
                  </a:cubicBezTo>
                  <a:cubicBezTo>
                    <a:pt x="22044" y="27637"/>
                    <a:pt x="20285" y="28308"/>
                    <a:pt x="18487" y="28699"/>
                  </a:cubicBezTo>
                  <a:cubicBezTo>
                    <a:pt x="17395" y="28953"/>
                    <a:pt x="16288" y="29081"/>
                    <a:pt x="15192" y="29081"/>
                  </a:cubicBezTo>
                  <a:cubicBezTo>
                    <a:pt x="14487" y="29081"/>
                    <a:pt x="13787" y="29028"/>
                    <a:pt x="13099" y="28921"/>
                  </a:cubicBezTo>
                  <a:cubicBezTo>
                    <a:pt x="9537" y="28451"/>
                    <a:pt x="6481" y="26093"/>
                    <a:pt x="4625" y="22877"/>
                  </a:cubicBezTo>
                  <a:cubicBezTo>
                    <a:pt x="3674" y="21276"/>
                    <a:pt x="3009" y="19482"/>
                    <a:pt x="2508" y="17628"/>
                  </a:cubicBezTo>
                  <a:cubicBezTo>
                    <a:pt x="2000" y="15772"/>
                    <a:pt x="1710" y="13837"/>
                    <a:pt x="1571" y="11883"/>
                  </a:cubicBezTo>
                  <a:cubicBezTo>
                    <a:pt x="1222" y="7968"/>
                    <a:pt x="1506" y="3983"/>
                    <a:pt x="191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476550" y="2723125"/>
              <a:ext cx="223000" cy="641625"/>
            </a:xfrm>
            <a:custGeom>
              <a:avLst/>
              <a:gdLst/>
              <a:ahLst/>
              <a:cxnLst/>
              <a:rect l="l" t="t" r="r" b="b"/>
              <a:pathLst>
                <a:path w="8920" h="25665" extrusionOk="0">
                  <a:moveTo>
                    <a:pt x="6407" y="1"/>
                  </a:moveTo>
                  <a:cubicBezTo>
                    <a:pt x="7381" y="2183"/>
                    <a:pt x="8065" y="4524"/>
                    <a:pt x="8162" y="6867"/>
                  </a:cubicBezTo>
                  <a:cubicBezTo>
                    <a:pt x="8203" y="8032"/>
                    <a:pt x="8057" y="9203"/>
                    <a:pt x="7620" y="10222"/>
                  </a:cubicBezTo>
                  <a:cubicBezTo>
                    <a:pt x="7182" y="11240"/>
                    <a:pt x="6438" y="12077"/>
                    <a:pt x="5487" y="12600"/>
                  </a:cubicBezTo>
                  <a:lnTo>
                    <a:pt x="4711" y="13053"/>
                  </a:lnTo>
                  <a:cubicBezTo>
                    <a:pt x="4443" y="13222"/>
                    <a:pt x="4151" y="13358"/>
                    <a:pt x="3900" y="13558"/>
                  </a:cubicBezTo>
                  <a:lnTo>
                    <a:pt x="3133" y="14147"/>
                  </a:lnTo>
                  <a:cubicBezTo>
                    <a:pt x="2886" y="14355"/>
                    <a:pt x="2665" y="14597"/>
                    <a:pt x="2430" y="14824"/>
                  </a:cubicBezTo>
                  <a:cubicBezTo>
                    <a:pt x="1533" y="15770"/>
                    <a:pt x="814" y="16935"/>
                    <a:pt x="433" y="18240"/>
                  </a:cubicBezTo>
                  <a:cubicBezTo>
                    <a:pt x="54" y="19541"/>
                    <a:pt x="1" y="20975"/>
                    <a:pt x="422" y="22361"/>
                  </a:cubicBezTo>
                  <a:cubicBezTo>
                    <a:pt x="504" y="22711"/>
                    <a:pt x="696" y="23040"/>
                    <a:pt x="838" y="23380"/>
                  </a:cubicBezTo>
                  <a:cubicBezTo>
                    <a:pt x="1044" y="23699"/>
                    <a:pt x="1220" y="24036"/>
                    <a:pt x="1495" y="24323"/>
                  </a:cubicBezTo>
                  <a:cubicBezTo>
                    <a:pt x="1992" y="24936"/>
                    <a:pt x="2732" y="25389"/>
                    <a:pt x="3537" y="25664"/>
                  </a:cubicBezTo>
                  <a:lnTo>
                    <a:pt x="4151" y="23287"/>
                  </a:lnTo>
                  <a:cubicBezTo>
                    <a:pt x="3493" y="23142"/>
                    <a:pt x="2785" y="22555"/>
                    <a:pt x="2449" y="21646"/>
                  </a:cubicBezTo>
                  <a:cubicBezTo>
                    <a:pt x="2090" y="20762"/>
                    <a:pt x="2013" y="19704"/>
                    <a:pt x="2220" y="18688"/>
                  </a:cubicBezTo>
                  <a:cubicBezTo>
                    <a:pt x="2422" y="17667"/>
                    <a:pt x="2905" y="16688"/>
                    <a:pt x="3583" y="15836"/>
                  </a:cubicBezTo>
                  <a:cubicBezTo>
                    <a:pt x="3765" y="15633"/>
                    <a:pt x="3929" y="15411"/>
                    <a:pt x="4123" y="15217"/>
                  </a:cubicBezTo>
                  <a:lnTo>
                    <a:pt x="4739" y="14656"/>
                  </a:lnTo>
                  <a:cubicBezTo>
                    <a:pt x="4938" y="14462"/>
                    <a:pt x="5188" y="14323"/>
                    <a:pt x="5412" y="14152"/>
                  </a:cubicBezTo>
                  <a:lnTo>
                    <a:pt x="6149" y="13634"/>
                  </a:lnTo>
                  <a:cubicBezTo>
                    <a:pt x="7244" y="12905"/>
                    <a:pt x="8083" y="11771"/>
                    <a:pt x="8480" y="10547"/>
                  </a:cubicBezTo>
                  <a:cubicBezTo>
                    <a:pt x="8887" y="9317"/>
                    <a:pt x="8920" y="8037"/>
                    <a:pt x="8774" y="6820"/>
                  </a:cubicBezTo>
                  <a:cubicBezTo>
                    <a:pt x="8461" y="4379"/>
                    <a:pt x="7564" y="2097"/>
                    <a:pt x="6407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927575" y="2861250"/>
              <a:ext cx="454550" cy="288300"/>
            </a:xfrm>
            <a:custGeom>
              <a:avLst/>
              <a:gdLst/>
              <a:ahLst/>
              <a:cxnLst/>
              <a:rect l="l" t="t" r="r" b="b"/>
              <a:pathLst>
                <a:path w="18182" h="11532" extrusionOk="0">
                  <a:moveTo>
                    <a:pt x="0" y="1"/>
                  </a:moveTo>
                  <a:cubicBezTo>
                    <a:pt x="252" y="1969"/>
                    <a:pt x="851" y="3876"/>
                    <a:pt x="1770" y="5634"/>
                  </a:cubicBezTo>
                  <a:cubicBezTo>
                    <a:pt x="2701" y="7403"/>
                    <a:pt x="4071" y="9044"/>
                    <a:pt x="5912" y="10122"/>
                  </a:cubicBezTo>
                  <a:cubicBezTo>
                    <a:pt x="7547" y="11107"/>
                    <a:pt x="9500" y="11532"/>
                    <a:pt x="11401" y="11532"/>
                  </a:cubicBezTo>
                  <a:cubicBezTo>
                    <a:pt x="11626" y="11532"/>
                    <a:pt x="11849" y="11526"/>
                    <a:pt x="12072" y="11514"/>
                  </a:cubicBezTo>
                  <a:cubicBezTo>
                    <a:pt x="14198" y="11419"/>
                    <a:pt x="16249" y="10885"/>
                    <a:pt x="18182" y="10164"/>
                  </a:cubicBezTo>
                  <a:lnTo>
                    <a:pt x="16930" y="7361"/>
                  </a:lnTo>
                  <a:cubicBezTo>
                    <a:pt x="15304" y="8227"/>
                    <a:pt x="13593" y="8912"/>
                    <a:pt x="11832" y="9224"/>
                  </a:cubicBezTo>
                  <a:cubicBezTo>
                    <a:pt x="11213" y="9346"/>
                    <a:pt x="10589" y="9403"/>
                    <a:pt x="9968" y="9403"/>
                  </a:cubicBezTo>
                  <a:cubicBezTo>
                    <a:pt x="9705" y="9403"/>
                    <a:pt x="9443" y="9393"/>
                    <a:pt x="9182" y="9373"/>
                  </a:cubicBezTo>
                  <a:cubicBezTo>
                    <a:pt x="8295" y="9315"/>
                    <a:pt x="7425" y="9105"/>
                    <a:pt x="6608" y="8755"/>
                  </a:cubicBezTo>
                  <a:cubicBezTo>
                    <a:pt x="4955" y="8063"/>
                    <a:pt x="3519" y="6784"/>
                    <a:pt x="2424" y="5233"/>
                  </a:cubicBezTo>
                  <a:cubicBezTo>
                    <a:pt x="1327" y="3677"/>
                    <a:pt x="500" y="1888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1681100" y="2556600"/>
              <a:ext cx="1910675" cy="2547050"/>
            </a:xfrm>
            <a:custGeom>
              <a:avLst/>
              <a:gdLst/>
              <a:ahLst/>
              <a:cxnLst/>
              <a:rect l="l" t="t" r="r" b="b"/>
              <a:pathLst>
                <a:path w="76427" h="101882" extrusionOk="0">
                  <a:moveTo>
                    <a:pt x="13002" y="0"/>
                  </a:moveTo>
                  <a:cubicBezTo>
                    <a:pt x="12743" y="0"/>
                    <a:pt x="12485" y="11"/>
                    <a:pt x="12228" y="30"/>
                  </a:cubicBezTo>
                  <a:cubicBezTo>
                    <a:pt x="11321" y="120"/>
                    <a:pt x="10425" y="287"/>
                    <a:pt x="9559" y="541"/>
                  </a:cubicBezTo>
                  <a:cubicBezTo>
                    <a:pt x="9122" y="656"/>
                    <a:pt x="8704" y="817"/>
                    <a:pt x="8274" y="954"/>
                  </a:cubicBezTo>
                  <a:cubicBezTo>
                    <a:pt x="7851" y="1155"/>
                    <a:pt x="7400" y="1325"/>
                    <a:pt x="6995" y="1569"/>
                  </a:cubicBezTo>
                  <a:cubicBezTo>
                    <a:pt x="6190" y="2065"/>
                    <a:pt x="5436" y="2663"/>
                    <a:pt x="4831" y="3377"/>
                  </a:cubicBezTo>
                  <a:cubicBezTo>
                    <a:pt x="3587" y="4785"/>
                    <a:pt x="2757" y="6457"/>
                    <a:pt x="2128" y="8151"/>
                  </a:cubicBezTo>
                  <a:cubicBezTo>
                    <a:pt x="1506" y="9853"/>
                    <a:pt x="1069" y="11602"/>
                    <a:pt x="765" y="13359"/>
                  </a:cubicBezTo>
                  <a:cubicBezTo>
                    <a:pt x="155" y="16877"/>
                    <a:pt x="0" y="20426"/>
                    <a:pt x="9" y="23952"/>
                  </a:cubicBezTo>
                  <a:cubicBezTo>
                    <a:pt x="27" y="27481"/>
                    <a:pt x="242" y="30998"/>
                    <a:pt x="626" y="34495"/>
                  </a:cubicBezTo>
                  <a:cubicBezTo>
                    <a:pt x="997" y="37993"/>
                    <a:pt x="1502" y="41473"/>
                    <a:pt x="2144" y="44935"/>
                  </a:cubicBezTo>
                  <a:cubicBezTo>
                    <a:pt x="2454" y="46662"/>
                    <a:pt x="2836" y="48404"/>
                    <a:pt x="3245" y="50104"/>
                  </a:cubicBezTo>
                  <a:cubicBezTo>
                    <a:pt x="3637" y="51763"/>
                    <a:pt x="3979" y="53459"/>
                    <a:pt x="4331" y="55164"/>
                  </a:cubicBezTo>
                  <a:cubicBezTo>
                    <a:pt x="5030" y="58576"/>
                    <a:pt x="5753" y="62037"/>
                    <a:pt x="6802" y="65455"/>
                  </a:cubicBezTo>
                  <a:cubicBezTo>
                    <a:pt x="7870" y="68857"/>
                    <a:pt x="9246" y="72246"/>
                    <a:pt x="11288" y="75315"/>
                  </a:cubicBezTo>
                  <a:cubicBezTo>
                    <a:pt x="13314" y="78368"/>
                    <a:pt x="16023" y="81116"/>
                    <a:pt x="19318" y="82886"/>
                  </a:cubicBezTo>
                  <a:cubicBezTo>
                    <a:pt x="20946" y="83772"/>
                    <a:pt x="22669" y="84469"/>
                    <a:pt x="24455" y="84963"/>
                  </a:cubicBezTo>
                  <a:cubicBezTo>
                    <a:pt x="26232" y="85420"/>
                    <a:pt x="28035" y="85773"/>
                    <a:pt x="29842" y="85896"/>
                  </a:cubicBezTo>
                  <a:cubicBezTo>
                    <a:pt x="33334" y="86204"/>
                    <a:pt x="36733" y="86416"/>
                    <a:pt x="40115" y="87003"/>
                  </a:cubicBezTo>
                  <a:cubicBezTo>
                    <a:pt x="43473" y="87576"/>
                    <a:pt x="46817" y="88357"/>
                    <a:pt x="49833" y="89773"/>
                  </a:cubicBezTo>
                  <a:cubicBezTo>
                    <a:pt x="51357" y="90455"/>
                    <a:pt x="52740" y="91369"/>
                    <a:pt x="53992" y="92444"/>
                  </a:cubicBezTo>
                  <a:cubicBezTo>
                    <a:pt x="55245" y="93524"/>
                    <a:pt x="56310" y="94824"/>
                    <a:pt x="57340" y="96205"/>
                  </a:cubicBezTo>
                  <a:lnTo>
                    <a:pt x="58121" y="97248"/>
                  </a:lnTo>
                  <a:cubicBezTo>
                    <a:pt x="58256" y="97423"/>
                    <a:pt x="58372" y="97596"/>
                    <a:pt x="58521" y="97775"/>
                  </a:cubicBezTo>
                  <a:lnTo>
                    <a:pt x="58993" y="98309"/>
                  </a:lnTo>
                  <a:cubicBezTo>
                    <a:pt x="59157" y="98480"/>
                    <a:pt x="59295" y="98677"/>
                    <a:pt x="59479" y="98823"/>
                  </a:cubicBezTo>
                  <a:lnTo>
                    <a:pt x="60022" y="99270"/>
                  </a:lnTo>
                  <a:cubicBezTo>
                    <a:pt x="60371" y="99587"/>
                    <a:pt x="60776" y="99812"/>
                    <a:pt x="61171" y="100052"/>
                  </a:cubicBezTo>
                  <a:cubicBezTo>
                    <a:pt x="62768" y="100977"/>
                    <a:pt x="64531" y="101482"/>
                    <a:pt x="66296" y="101716"/>
                  </a:cubicBezTo>
                  <a:cubicBezTo>
                    <a:pt x="67132" y="101826"/>
                    <a:pt x="67974" y="101881"/>
                    <a:pt x="68816" y="101881"/>
                  </a:cubicBezTo>
                  <a:cubicBezTo>
                    <a:pt x="69744" y="101881"/>
                    <a:pt x="70673" y="101814"/>
                    <a:pt x="71594" y="101681"/>
                  </a:cubicBezTo>
                  <a:cubicBezTo>
                    <a:pt x="72468" y="101560"/>
                    <a:pt x="73326" y="101340"/>
                    <a:pt x="74161" y="101065"/>
                  </a:cubicBezTo>
                  <a:cubicBezTo>
                    <a:pt x="74976" y="100747"/>
                    <a:pt x="75812" y="100399"/>
                    <a:pt x="76426" y="99764"/>
                  </a:cubicBezTo>
                  <a:lnTo>
                    <a:pt x="76426" y="99764"/>
                  </a:lnTo>
                  <a:cubicBezTo>
                    <a:pt x="75762" y="100341"/>
                    <a:pt x="74912" y="100604"/>
                    <a:pt x="74094" y="100842"/>
                  </a:cubicBezTo>
                  <a:cubicBezTo>
                    <a:pt x="73254" y="101038"/>
                    <a:pt x="72403" y="101178"/>
                    <a:pt x="71543" y="101219"/>
                  </a:cubicBezTo>
                  <a:cubicBezTo>
                    <a:pt x="71110" y="101249"/>
                    <a:pt x="70676" y="101264"/>
                    <a:pt x="70243" y="101264"/>
                  </a:cubicBezTo>
                  <a:cubicBezTo>
                    <a:pt x="68966" y="101264"/>
                    <a:pt x="67692" y="101134"/>
                    <a:pt x="66439" y="100877"/>
                  </a:cubicBezTo>
                  <a:cubicBezTo>
                    <a:pt x="64782" y="100523"/>
                    <a:pt x="63165" y="99955"/>
                    <a:pt x="61800" y="99042"/>
                  </a:cubicBezTo>
                  <a:cubicBezTo>
                    <a:pt x="61465" y="98808"/>
                    <a:pt x="61117" y="98592"/>
                    <a:pt x="60838" y="98298"/>
                  </a:cubicBezTo>
                  <a:lnTo>
                    <a:pt x="60397" y="97889"/>
                  </a:lnTo>
                  <a:cubicBezTo>
                    <a:pt x="60245" y="97757"/>
                    <a:pt x="60144" y="97581"/>
                    <a:pt x="60016" y="97430"/>
                  </a:cubicBezTo>
                  <a:lnTo>
                    <a:pt x="59649" y="96964"/>
                  </a:lnTo>
                  <a:cubicBezTo>
                    <a:pt x="59526" y="96802"/>
                    <a:pt x="59410" y="96606"/>
                    <a:pt x="59290" y="96429"/>
                  </a:cubicBezTo>
                  <a:lnTo>
                    <a:pt x="58572" y="95333"/>
                  </a:lnTo>
                  <a:cubicBezTo>
                    <a:pt x="57601" y="93872"/>
                    <a:pt x="56511" y="92409"/>
                    <a:pt x="55184" y="91145"/>
                  </a:cubicBezTo>
                  <a:cubicBezTo>
                    <a:pt x="53859" y="89889"/>
                    <a:pt x="52353" y="88795"/>
                    <a:pt x="50734" y="87974"/>
                  </a:cubicBezTo>
                  <a:cubicBezTo>
                    <a:pt x="50341" y="87736"/>
                    <a:pt x="49922" y="87570"/>
                    <a:pt x="49512" y="87377"/>
                  </a:cubicBezTo>
                  <a:cubicBezTo>
                    <a:pt x="49100" y="87194"/>
                    <a:pt x="48692" y="86989"/>
                    <a:pt x="48270" y="86833"/>
                  </a:cubicBezTo>
                  <a:cubicBezTo>
                    <a:pt x="47423" y="86542"/>
                    <a:pt x="46589" y="86176"/>
                    <a:pt x="45728" y="85947"/>
                  </a:cubicBezTo>
                  <a:cubicBezTo>
                    <a:pt x="44019" y="85411"/>
                    <a:pt x="42286" y="85002"/>
                    <a:pt x="40549" y="84646"/>
                  </a:cubicBezTo>
                  <a:lnTo>
                    <a:pt x="37936" y="84165"/>
                  </a:lnTo>
                  <a:lnTo>
                    <a:pt x="35316" y="83787"/>
                  </a:lnTo>
                  <a:cubicBezTo>
                    <a:pt x="33583" y="83548"/>
                    <a:pt x="31781" y="83421"/>
                    <a:pt x="30098" y="83216"/>
                  </a:cubicBezTo>
                  <a:cubicBezTo>
                    <a:pt x="28431" y="83072"/>
                    <a:pt x="26811" y="82711"/>
                    <a:pt x="25228" y="82273"/>
                  </a:cubicBezTo>
                  <a:cubicBezTo>
                    <a:pt x="23666" y="81805"/>
                    <a:pt x="22162" y="81160"/>
                    <a:pt x="20746" y="80352"/>
                  </a:cubicBezTo>
                  <a:cubicBezTo>
                    <a:pt x="17918" y="78764"/>
                    <a:pt x="15587" y="76411"/>
                    <a:pt x="13794" y="73665"/>
                  </a:cubicBezTo>
                  <a:cubicBezTo>
                    <a:pt x="11989" y="70917"/>
                    <a:pt x="10729" y="67779"/>
                    <a:pt x="9734" y="64545"/>
                  </a:cubicBezTo>
                  <a:cubicBezTo>
                    <a:pt x="8715" y="61310"/>
                    <a:pt x="7984" y="57952"/>
                    <a:pt x="7264" y="54551"/>
                  </a:cubicBezTo>
                  <a:cubicBezTo>
                    <a:pt x="6902" y="52848"/>
                    <a:pt x="6544" y="51133"/>
                    <a:pt x="6124" y="49408"/>
                  </a:cubicBezTo>
                  <a:cubicBezTo>
                    <a:pt x="5706" y="47726"/>
                    <a:pt x="5339" y="46066"/>
                    <a:pt x="4988" y="44376"/>
                  </a:cubicBezTo>
                  <a:cubicBezTo>
                    <a:pt x="3602" y="37633"/>
                    <a:pt x="2710" y="30762"/>
                    <a:pt x="2396" y="23900"/>
                  </a:cubicBezTo>
                  <a:cubicBezTo>
                    <a:pt x="2256" y="20469"/>
                    <a:pt x="2331" y="17033"/>
                    <a:pt x="2746" y="13661"/>
                  </a:cubicBezTo>
                  <a:cubicBezTo>
                    <a:pt x="2954" y="11976"/>
                    <a:pt x="3289" y="10315"/>
                    <a:pt x="3786" y="8720"/>
                  </a:cubicBezTo>
                  <a:cubicBezTo>
                    <a:pt x="4288" y="7133"/>
                    <a:pt x="4979" y="5608"/>
                    <a:pt x="5976" y="4344"/>
                  </a:cubicBezTo>
                  <a:cubicBezTo>
                    <a:pt x="6458" y="3695"/>
                    <a:pt x="7059" y="3166"/>
                    <a:pt x="7704" y="2707"/>
                  </a:cubicBezTo>
                  <a:cubicBezTo>
                    <a:pt x="8029" y="2482"/>
                    <a:pt x="8394" y="2327"/>
                    <a:pt x="8742" y="2127"/>
                  </a:cubicBezTo>
                  <a:cubicBezTo>
                    <a:pt x="9133" y="1976"/>
                    <a:pt x="9519" y="1799"/>
                    <a:pt x="9917" y="1668"/>
                  </a:cubicBezTo>
                  <a:cubicBezTo>
                    <a:pt x="11119" y="1245"/>
                    <a:pt x="12379" y="958"/>
                    <a:pt x="13631" y="958"/>
                  </a:cubicBezTo>
                  <a:cubicBezTo>
                    <a:pt x="14022" y="958"/>
                    <a:pt x="14412" y="986"/>
                    <a:pt x="14799" y="1046"/>
                  </a:cubicBezTo>
                  <a:cubicBezTo>
                    <a:pt x="16426" y="1283"/>
                    <a:pt x="17925" y="2208"/>
                    <a:pt x="18949" y="3563"/>
                  </a:cubicBezTo>
                  <a:cubicBezTo>
                    <a:pt x="20001" y="4897"/>
                    <a:pt x="20684" y="6543"/>
                    <a:pt x="21021" y="8245"/>
                  </a:cubicBezTo>
                  <a:cubicBezTo>
                    <a:pt x="20832" y="6517"/>
                    <a:pt x="20302" y="4794"/>
                    <a:pt x="19324" y="3292"/>
                  </a:cubicBezTo>
                  <a:cubicBezTo>
                    <a:pt x="18362" y="1788"/>
                    <a:pt x="16774" y="614"/>
                    <a:pt x="14964" y="216"/>
                  </a:cubicBezTo>
                  <a:cubicBezTo>
                    <a:pt x="14319" y="67"/>
                    <a:pt x="13660" y="0"/>
                    <a:pt x="1300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1896725" y="3203975"/>
              <a:ext cx="1081225" cy="1086275"/>
            </a:xfrm>
            <a:custGeom>
              <a:avLst/>
              <a:gdLst/>
              <a:ahLst/>
              <a:cxnLst/>
              <a:rect l="l" t="t" r="r" b="b"/>
              <a:pathLst>
                <a:path w="43249" h="43451" extrusionOk="0">
                  <a:moveTo>
                    <a:pt x="278" y="1"/>
                  </a:moveTo>
                  <a:cubicBezTo>
                    <a:pt x="0" y="1392"/>
                    <a:pt x="13" y="2854"/>
                    <a:pt x="292" y="4296"/>
                  </a:cubicBezTo>
                  <a:cubicBezTo>
                    <a:pt x="574" y="5734"/>
                    <a:pt x="1228" y="7163"/>
                    <a:pt x="2289" y="8314"/>
                  </a:cubicBezTo>
                  <a:cubicBezTo>
                    <a:pt x="3359" y="9463"/>
                    <a:pt x="4787" y="10212"/>
                    <a:pt x="6262" y="10694"/>
                  </a:cubicBezTo>
                  <a:lnTo>
                    <a:pt x="7386" y="10939"/>
                  </a:lnTo>
                  <a:lnTo>
                    <a:pt x="7954" y="11052"/>
                  </a:lnTo>
                  <a:cubicBezTo>
                    <a:pt x="8142" y="11077"/>
                    <a:pt x="8329" y="11081"/>
                    <a:pt x="8518" y="11096"/>
                  </a:cubicBezTo>
                  <a:lnTo>
                    <a:pt x="10700" y="11227"/>
                  </a:lnTo>
                  <a:cubicBezTo>
                    <a:pt x="16020" y="11409"/>
                    <a:pt x="21194" y="13517"/>
                    <a:pt x="24977" y="17108"/>
                  </a:cubicBezTo>
                  <a:cubicBezTo>
                    <a:pt x="26861" y="18903"/>
                    <a:pt x="28379" y="21064"/>
                    <a:pt x="29372" y="23442"/>
                  </a:cubicBezTo>
                  <a:cubicBezTo>
                    <a:pt x="29624" y="24034"/>
                    <a:pt x="29803" y="24653"/>
                    <a:pt x="30011" y="25264"/>
                  </a:cubicBezTo>
                  <a:lnTo>
                    <a:pt x="30222" y="26207"/>
                  </a:lnTo>
                  <a:cubicBezTo>
                    <a:pt x="30294" y="26520"/>
                    <a:pt x="30367" y="26825"/>
                    <a:pt x="30435" y="27203"/>
                  </a:cubicBezTo>
                  <a:cubicBezTo>
                    <a:pt x="30686" y="28642"/>
                    <a:pt x="31041" y="30071"/>
                    <a:pt x="31529" y="31457"/>
                  </a:cubicBezTo>
                  <a:cubicBezTo>
                    <a:pt x="32464" y="34237"/>
                    <a:pt x="33914" y="36888"/>
                    <a:pt x="35908" y="39052"/>
                  </a:cubicBezTo>
                  <a:cubicBezTo>
                    <a:pt x="37915" y="41188"/>
                    <a:pt x="40471" y="42828"/>
                    <a:pt x="43248" y="43451"/>
                  </a:cubicBezTo>
                  <a:cubicBezTo>
                    <a:pt x="40776" y="42213"/>
                    <a:pt x="38652" y="40372"/>
                    <a:pt x="37077" y="38100"/>
                  </a:cubicBezTo>
                  <a:cubicBezTo>
                    <a:pt x="36283" y="37009"/>
                    <a:pt x="35647" y="35812"/>
                    <a:pt x="35119" y="34581"/>
                  </a:cubicBezTo>
                  <a:cubicBezTo>
                    <a:pt x="34577" y="33353"/>
                    <a:pt x="34153" y="32073"/>
                    <a:pt x="33823" y="30771"/>
                  </a:cubicBezTo>
                  <a:cubicBezTo>
                    <a:pt x="33663" y="30116"/>
                    <a:pt x="33510" y="29462"/>
                    <a:pt x="33408" y="28794"/>
                  </a:cubicBezTo>
                  <a:cubicBezTo>
                    <a:pt x="33269" y="28137"/>
                    <a:pt x="33186" y="27465"/>
                    <a:pt x="33092" y="26796"/>
                  </a:cubicBezTo>
                  <a:cubicBezTo>
                    <a:pt x="33053" y="26479"/>
                    <a:pt x="32985" y="26095"/>
                    <a:pt x="32922" y="25719"/>
                  </a:cubicBezTo>
                  <a:lnTo>
                    <a:pt x="32727" y="24592"/>
                  </a:lnTo>
                  <a:cubicBezTo>
                    <a:pt x="32526" y="23860"/>
                    <a:pt x="32345" y="23114"/>
                    <a:pt x="32085" y="22399"/>
                  </a:cubicBezTo>
                  <a:cubicBezTo>
                    <a:pt x="31031" y="19535"/>
                    <a:pt x="29267" y="16971"/>
                    <a:pt x="27090" y="14883"/>
                  </a:cubicBezTo>
                  <a:cubicBezTo>
                    <a:pt x="22963" y="10947"/>
                    <a:pt x="17306" y="8815"/>
                    <a:pt x="11721" y="8815"/>
                  </a:cubicBezTo>
                  <a:cubicBezTo>
                    <a:pt x="11374" y="8815"/>
                    <a:pt x="11028" y="8824"/>
                    <a:pt x="10682" y="8840"/>
                  </a:cubicBezTo>
                  <a:lnTo>
                    <a:pt x="8648" y="8893"/>
                  </a:lnTo>
                  <a:cubicBezTo>
                    <a:pt x="8524" y="8894"/>
                    <a:pt x="8398" y="8902"/>
                    <a:pt x="8275" y="8902"/>
                  </a:cubicBezTo>
                  <a:cubicBezTo>
                    <a:pt x="8236" y="8902"/>
                    <a:pt x="8197" y="8901"/>
                    <a:pt x="8159" y="8899"/>
                  </a:cubicBezTo>
                  <a:lnTo>
                    <a:pt x="7684" y="8843"/>
                  </a:lnTo>
                  <a:cubicBezTo>
                    <a:pt x="7369" y="8803"/>
                    <a:pt x="7048" y="8779"/>
                    <a:pt x="6727" y="8748"/>
                  </a:cubicBezTo>
                  <a:cubicBezTo>
                    <a:pt x="5495" y="8493"/>
                    <a:pt x="4305" y="8040"/>
                    <a:pt x="3328" y="7233"/>
                  </a:cubicBezTo>
                  <a:cubicBezTo>
                    <a:pt x="2331" y="6450"/>
                    <a:pt x="1598" y="5315"/>
                    <a:pt x="1103" y="4057"/>
                  </a:cubicBezTo>
                  <a:cubicBezTo>
                    <a:pt x="868" y="3423"/>
                    <a:pt x="661" y="2766"/>
                    <a:pt x="535" y="2084"/>
                  </a:cubicBezTo>
                  <a:cubicBezTo>
                    <a:pt x="382" y="1405"/>
                    <a:pt x="309" y="708"/>
                    <a:pt x="278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652725" y="3543950"/>
              <a:ext cx="595700" cy="337150"/>
            </a:xfrm>
            <a:custGeom>
              <a:avLst/>
              <a:gdLst/>
              <a:ahLst/>
              <a:cxnLst/>
              <a:rect l="l" t="t" r="r" b="b"/>
              <a:pathLst>
                <a:path w="23828" h="13486" extrusionOk="0">
                  <a:moveTo>
                    <a:pt x="18775" y="1"/>
                  </a:moveTo>
                  <a:cubicBezTo>
                    <a:pt x="18113" y="1"/>
                    <a:pt x="17450" y="26"/>
                    <a:pt x="16788" y="74"/>
                  </a:cubicBezTo>
                  <a:cubicBezTo>
                    <a:pt x="14420" y="262"/>
                    <a:pt x="12034" y="775"/>
                    <a:pt x="9804" y="1783"/>
                  </a:cubicBezTo>
                  <a:cubicBezTo>
                    <a:pt x="8691" y="2285"/>
                    <a:pt x="7614" y="2893"/>
                    <a:pt x="6609" y="3619"/>
                  </a:cubicBezTo>
                  <a:cubicBezTo>
                    <a:pt x="5614" y="4357"/>
                    <a:pt x="4682" y="5192"/>
                    <a:pt x="3844" y="6122"/>
                  </a:cubicBezTo>
                  <a:cubicBezTo>
                    <a:pt x="2182" y="7993"/>
                    <a:pt x="913" y="10203"/>
                    <a:pt x="0" y="12519"/>
                  </a:cubicBezTo>
                  <a:lnTo>
                    <a:pt x="2913" y="13485"/>
                  </a:lnTo>
                  <a:cubicBezTo>
                    <a:pt x="3490" y="11374"/>
                    <a:pt x="4374" y="9353"/>
                    <a:pt x="5635" y="7566"/>
                  </a:cubicBezTo>
                  <a:cubicBezTo>
                    <a:pt x="6274" y="6681"/>
                    <a:pt x="7007" y="5862"/>
                    <a:pt x="7814" y="5111"/>
                  </a:cubicBezTo>
                  <a:cubicBezTo>
                    <a:pt x="8633" y="4372"/>
                    <a:pt x="9538" y="3719"/>
                    <a:pt x="10501" y="3149"/>
                  </a:cubicBezTo>
                  <a:cubicBezTo>
                    <a:pt x="12433" y="2005"/>
                    <a:pt x="14626" y="1265"/>
                    <a:pt x="16887" y="835"/>
                  </a:cubicBezTo>
                  <a:cubicBezTo>
                    <a:pt x="18397" y="556"/>
                    <a:pt x="19945" y="403"/>
                    <a:pt x="21498" y="403"/>
                  </a:cubicBezTo>
                  <a:cubicBezTo>
                    <a:pt x="22274" y="403"/>
                    <a:pt x="23052" y="441"/>
                    <a:pt x="23828" y="521"/>
                  </a:cubicBezTo>
                  <a:cubicBezTo>
                    <a:pt x="22177" y="167"/>
                    <a:pt x="20480" y="1"/>
                    <a:pt x="18775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947225" y="4027575"/>
              <a:ext cx="834400" cy="831975"/>
            </a:xfrm>
            <a:custGeom>
              <a:avLst/>
              <a:gdLst/>
              <a:ahLst/>
              <a:cxnLst/>
              <a:rect l="l" t="t" r="r" b="b"/>
              <a:pathLst>
                <a:path w="33376" h="33279" extrusionOk="0">
                  <a:moveTo>
                    <a:pt x="0" y="0"/>
                  </a:moveTo>
                  <a:lnTo>
                    <a:pt x="0" y="0"/>
                  </a:lnTo>
                  <a:cubicBezTo>
                    <a:pt x="2317" y="1811"/>
                    <a:pt x="4557" y="3668"/>
                    <a:pt x="6507" y="5770"/>
                  </a:cubicBezTo>
                  <a:cubicBezTo>
                    <a:pt x="7495" y="6804"/>
                    <a:pt x="8415" y="7892"/>
                    <a:pt x="9237" y="9040"/>
                  </a:cubicBezTo>
                  <a:cubicBezTo>
                    <a:pt x="10071" y="10177"/>
                    <a:pt x="10833" y="11357"/>
                    <a:pt x="11476" y="12597"/>
                  </a:cubicBezTo>
                  <a:cubicBezTo>
                    <a:pt x="12116" y="13838"/>
                    <a:pt x="12689" y="15105"/>
                    <a:pt x="13159" y="16418"/>
                  </a:cubicBezTo>
                  <a:cubicBezTo>
                    <a:pt x="13628" y="17731"/>
                    <a:pt x="13992" y="19083"/>
                    <a:pt x="14308" y="20461"/>
                  </a:cubicBezTo>
                  <a:cubicBezTo>
                    <a:pt x="14637" y="21838"/>
                    <a:pt x="14881" y="23248"/>
                    <a:pt x="15182" y="24697"/>
                  </a:cubicBezTo>
                  <a:cubicBezTo>
                    <a:pt x="15494" y="26146"/>
                    <a:pt x="15772" y="27654"/>
                    <a:pt x="16494" y="29227"/>
                  </a:cubicBezTo>
                  <a:cubicBezTo>
                    <a:pt x="16850" y="30005"/>
                    <a:pt x="17356" y="30810"/>
                    <a:pt x="18062" y="31481"/>
                  </a:cubicBezTo>
                  <a:cubicBezTo>
                    <a:pt x="18767" y="32157"/>
                    <a:pt x="19659" y="32629"/>
                    <a:pt x="20531" y="32897"/>
                  </a:cubicBezTo>
                  <a:cubicBezTo>
                    <a:pt x="21408" y="33169"/>
                    <a:pt x="22267" y="33264"/>
                    <a:pt x="23091" y="33278"/>
                  </a:cubicBezTo>
                  <a:cubicBezTo>
                    <a:pt x="23145" y="33278"/>
                    <a:pt x="23198" y="33279"/>
                    <a:pt x="23252" y="33279"/>
                  </a:cubicBezTo>
                  <a:cubicBezTo>
                    <a:pt x="24007" y="33279"/>
                    <a:pt x="24762" y="33222"/>
                    <a:pt x="25511" y="33110"/>
                  </a:cubicBezTo>
                  <a:cubicBezTo>
                    <a:pt x="27112" y="32872"/>
                    <a:pt x="28784" y="32320"/>
                    <a:pt x="30172" y="31227"/>
                  </a:cubicBezTo>
                  <a:cubicBezTo>
                    <a:pt x="31558" y="30130"/>
                    <a:pt x="32466" y="28534"/>
                    <a:pt x="32885" y="26957"/>
                  </a:cubicBezTo>
                  <a:cubicBezTo>
                    <a:pt x="33326" y="25371"/>
                    <a:pt x="33376" y="23781"/>
                    <a:pt x="33247" y="22254"/>
                  </a:cubicBezTo>
                  <a:cubicBezTo>
                    <a:pt x="33118" y="20747"/>
                    <a:pt x="32848" y="19255"/>
                    <a:pt x="32442" y="17799"/>
                  </a:cubicBezTo>
                  <a:cubicBezTo>
                    <a:pt x="31635" y="14923"/>
                    <a:pt x="30512" y="12174"/>
                    <a:pt x="29057" y="9618"/>
                  </a:cubicBezTo>
                  <a:lnTo>
                    <a:pt x="29057" y="9618"/>
                  </a:lnTo>
                  <a:cubicBezTo>
                    <a:pt x="29938" y="12415"/>
                    <a:pt x="30654" y="15244"/>
                    <a:pt x="31059" y="18085"/>
                  </a:cubicBezTo>
                  <a:cubicBezTo>
                    <a:pt x="31455" y="20897"/>
                    <a:pt x="31551" y="23828"/>
                    <a:pt x="30702" y="26273"/>
                  </a:cubicBezTo>
                  <a:cubicBezTo>
                    <a:pt x="30276" y="27487"/>
                    <a:pt x="29549" y="28481"/>
                    <a:pt x="28594" y="29150"/>
                  </a:cubicBezTo>
                  <a:cubicBezTo>
                    <a:pt x="27640" y="29830"/>
                    <a:pt x="26434" y="30194"/>
                    <a:pt x="25149" y="30326"/>
                  </a:cubicBezTo>
                  <a:cubicBezTo>
                    <a:pt x="24735" y="30366"/>
                    <a:pt x="24311" y="30388"/>
                    <a:pt x="23892" y="30388"/>
                  </a:cubicBezTo>
                  <a:cubicBezTo>
                    <a:pt x="23005" y="30388"/>
                    <a:pt x="22142" y="30290"/>
                    <a:pt x="21444" y="30058"/>
                  </a:cubicBezTo>
                  <a:cubicBezTo>
                    <a:pt x="20409" y="29705"/>
                    <a:pt x="19777" y="29055"/>
                    <a:pt x="19269" y="27948"/>
                  </a:cubicBezTo>
                  <a:cubicBezTo>
                    <a:pt x="18777" y="26853"/>
                    <a:pt x="18466" y="25472"/>
                    <a:pt x="18162" y="24073"/>
                  </a:cubicBezTo>
                  <a:cubicBezTo>
                    <a:pt x="17869" y="22663"/>
                    <a:pt x="17552" y="21204"/>
                    <a:pt x="17171" y="19747"/>
                  </a:cubicBezTo>
                  <a:cubicBezTo>
                    <a:pt x="16380" y="16840"/>
                    <a:pt x="15259" y="13932"/>
                    <a:pt x="13601" y="11360"/>
                  </a:cubicBezTo>
                  <a:cubicBezTo>
                    <a:pt x="12782" y="10070"/>
                    <a:pt x="11852" y="8858"/>
                    <a:pt x="10847" y="7726"/>
                  </a:cubicBezTo>
                  <a:cubicBezTo>
                    <a:pt x="9824" y="6607"/>
                    <a:pt x="8720" y="5579"/>
                    <a:pt x="7566" y="4628"/>
                  </a:cubicBezTo>
                  <a:cubicBezTo>
                    <a:pt x="5228" y="2757"/>
                    <a:pt x="2687" y="1200"/>
                    <a:pt x="0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211675" y="4612850"/>
              <a:ext cx="1564825" cy="856850"/>
            </a:xfrm>
            <a:custGeom>
              <a:avLst/>
              <a:gdLst/>
              <a:ahLst/>
              <a:cxnLst/>
              <a:rect l="l" t="t" r="r" b="b"/>
              <a:pathLst>
                <a:path w="62593" h="34274" extrusionOk="0">
                  <a:moveTo>
                    <a:pt x="0" y="1"/>
                  </a:moveTo>
                  <a:lnTo>
                    <a:pt x="0" y="1"/>
                  </a:lnTo>
                  <a:cubicBezTo>
                    <a:pt x="430" y="1963"/>
                    <a:pt x="991" y="3917"/>
                    <a:pt x="1959" y="5704"/>
                  </a:cubicBezTo>
                  <a:cubicBezTo>
                    <a:pt x="2937" y="7488"/>
                    <a:pt x="4230" y="9079"/>
                    <a:pt x="5779" y="10398"/>
                  </a:cubicBezTo>
                  <a:cubicBezTo>
                    <a:pt x="7321" y="11726"/>
                    <a:pt x="9082" y="12784"/>
                    <a:pt x="10911" y="13656"/>
                  </a:cubicBezTo>
                  <a:cubicBezTo>
                    <a:pt x="12737" y="14537"/>
                    <a:pt x="14623" y="15278"/>
                    <a:pt x="16509" y="15989"/>
                  </a:cubicBezTo>
                  <a:cubicBezTo>
                    <a:pt x="20242" y="17459"/>
                    <a:pt x="24229" y="18531"/>
                    <a:pt x="27077" y="21223"/>
                  </a:cubicBezTo>
                  <a:cubicBezTo>
                    <a:pt x="28524" y="22521"/>
                    <a:pt x="29700" y="24129"/>
                    <a:pt x="31108" y="25643"/>
                  </a:cubicBezTo>
                  <a:cubicBezTo>
                    <a:pt x="32503" y="27162"/>
                    <a:pt x="34136" y="28505"/>
                    <a:pt x="35898" y="29591"/>
                  </a:cubicBezTo>
                  <a:cubicBezTo>
                    <a:pt x="37652" y="30708"/>
                    <a:pt x="39536" y="31544"/>
                    <a:pt x="41433" y="32329"/>
                  </a:cubicBezTo>
                  <a:cubicBezTo>
                    <a:pt x="42406" y="32669"/>
                    <a:pt x="43351" y="33082"/>
                    <a:pt x="44363" y="33335"/>
                  </a:cubicBezTo>
                  <a:cubicBezTo>
                    <a:pt x="44865" y="33472"/>
                    <a:pt x="45358" y="33634"/>
                    <a:pt x="45870" y="33748"/>
                  </a:cubicBezTo>
                  <a:lnTo>
                    <a:pt x="47415" y="34048"/>
                  </a:lnTo>
                  <a:cubicBezTo>
                    <a:pt x="48332" y="34186"/>
                    <a:pt x="49273" y="34273"/>
                    <a:pt x="50223" y="34273"/>
                  </a:cubicBezTo>
                  <a:cubicBezTo>
                    <a:pt x="51425" y="34273"/>
                    <a:pt x="52641" y="34134"/>
                    <a:pt x="53839" y="33783"/>
                  </a:cubicBezTo>
                  <a:cubicBezTo>
                    <a:pt x="55981" y="33177"/>
                    <a:pt x="57941" y="31785"/>
                    <a:pt x="59263" y="29991"/>
                  </a:cubicBezTo>
                  <a:cubicBezTo>
                    <a:pt x="60606" y="28200"/>
                    <a:pt x="61390" y="26126"/>
                    <a:pt x="61877" y="24062"/>
                  </a:cubicBezTo>
                  <a:cubicBezTo>
                    <a:pt x="62363" y="22029"/>
                    <a:pt x="62592" y="19787"/>
                    <a:pt x="62312" y="17614"/>
                  </a:cubicBezTo>
                  <a:cubicBezTo>
                    <a:pt x="62040" y="15439"/>
                    <a:pt x="61344" y="13311"/>
                    <a:pt x="60270" y="11416"/>
                  </a:cubicBezTo>
                  <a:cubicBezTo>
                    <a:pt x="59749" y="10459"/>
                    <a:pt x="59130" y="9563"/>
                    <a:pt x="58463" y="8705"/>
                  </a:cubicBezTo>
                  <a:cubicBezTo>
                    <a:pt x="58121" y="8282"/>
                    <a:pt x="57766" y="7868"/>
                    <a:pt x="57393" y="7469"/>
                  </a:cubicBezTo>
                  <a:cubicBezTo>
                    <a:pt x="56998" y="7064"/>
                    <a:pt x="56654" y="6704"/>
                    <a:pt x="56149" y="6287"/>
                  </a:cubicBezTo>
                  <a:lnTo>
                    <a:pt x="54260" y="8704"/>
                  </a:lnTo>
                  <a:cubicBezTo>
                    <a:pt x="54539" y="8917"/>
                    <a:pt x="54911" y="9268"/>
                    <a:pt x="55227" y="9574"/>
                  </a:cubicBezTo>
                  <a:cubicBezTo>
                    <a:pt x="55551" y="9900"/>
                    <a:pt x="55862" y="10240"/>
                    <a:pt x="56164" y="10591"/>
                  </a:cubicBezTo>
                  <a:cubicBezTo>
                    <a:pt x="56753" y="11303"/>
                    <a:pt x="57307" y="12049"/>
                    <a:pt x="57774" y="12846"/>
                  </a:cubicBezTo>
                  <a:cubicBezTo>
                    <a:pt x="58737" y="14424"/>
                    <a:pt x="59366" y="16177"/>
                    <a:pt x="59652" y="17983"/>
                  </a:cubicBezTo>
                  <a:cubicBezTo>
                    <a:pt x="59940" y="19800"/>
                    <a:pt x="59826" y="21630"/>
                    <a:pt x="59443" y="23521"/>
                  </a:cubicBezTo>
                  <a:cubicBezTo>
                    <a:pt x="59070" y="25375"/>
                    <a:pt x="58436" y="27168"/>
                    <a:pt x="57399" y="28638"/>
                  </a:cubicBezTo>
                  <a:cubicBezTo>
                    <a:pt x="56372" y="30113"/>
                    <a:pt x="54924" y="31214"/>
                    <a:pt x="53211" y="31768"/>
                  </a:cubicBezTo>
                  <a:cubicBezTo>
                    <a:pt x="52117" y="32130"/>
                    <a:pt x="50939" y="32277"/>
                    <a:pt x="49738" y="32277"/>
                  </a:cubicBezTo>
                  <a:cubicBezTo>
                    <a:pt x="49059" y="32277"/>
                    <a:pt x="48372" y="32230"/>
                    <a:pt x="47688" y="32149"/>
                  </a:cubicBezTo>
                  <a:lnTo>
                    <a:pt x="46264" y="31919"/>
                  </a:lnTo>
                  <a:cubicBezTo>
                    <a:pt x="45790" y="31830"/>
                    <a:pt x="45321" y="31690"/>
                    <a:pt x="44848" y="31578"/>
                  </a:cubicBezTo>
                  <a:cubicBezTo>
                    <a:pt x="43897" y="31376"/>
                    <a:pt x="42979" y="31005"/>
                    <a:pt x="42044" y="30714"/>
                  </a:cubicBezTo>
                  <a:cubicBezTo>
                    <a:pt x="40204" y="30020"/>
                    <a:pt x="38366" y="29274"/>
                    <a:pt x="36690" y="28276"/>
                  </a:cubicBezTo>
                  <a:cubicBezTo>
                    <a:pt x="34996" y="27307"/>
                    <a:pt x="33444" y="26109"/>
                    <a:pt x="32078" y="24716"/>
                  </a:cubicBezTo>
                  <a:cubicBezTo>
                    <a:pt x="30699" y="23330"/>
                    <a:pt x="29432" y="21706"/>
                    <a:pt x="27836" y="20356"/>
                  </a:cubicBezTo>
                  <a:cubicBezTo>
                    <a:pt x="26257" y="18990"/>
                    <a:pt x="24398" y="17982"/>
                    <a:pt x="22485" y="17262"/>
                  </a:cubicBezTo>
                  <a:cubicBezTo>
                    <a:pt x="20583" y="16530"/>
                    <a:pt x="18670" y="15916"/>
                    <a:pt x="16767" y="15267"/>
                  </a:cubicBezTo>
                  <a:cubicBezTo>
                    <a:pt x="14866" y="14618"/>
                    <a:pt x="12979" y="13945"/>
                    <a:pt x="11153" y="13135"/>
                  </a:cubicBezTo>
                  <a:cubicBezTo>
                    <a:pt x="9327" y="12333"/>
                    <a:pt x="7573" y="11353"/>
                    <a:pt x="6022" y="10103"/>
                  </a:cubicBezTo>
                  <a:cubicBezTo>
                    <a:pt x="4462" y="8853"/>
                    <a:pt x="3141" y="7332"/>
                    <a:pt x="2125" y="5611"/>
                  </a:cubicBezTo>
                  <a:cubicBezTo>
                    <a:pt x="1113" y="3876"/>
                    <a:pt x="492" y="1949"/>
                    <a:pt x="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491375" y="4640950"/>
              <a:ext cx="990975" cy="628675"/>
            </a:xfrm>
            <a:custGeom>
              <a:avLst/>
              <a:gdLst/>
              <a:ahLst/>
              <a:cxnLst/>
              <a:rect l="l" t="t" r="r" b="b"/>
              <a:pathLst>
                <a:path w="39639" h="25147" extrusionOk="0">
                  <a:moveTo>
                    <a:pt x="1032" y="0"/>
                  </a:moveTo>
                  <a:lnTo>
                    <a:pt x="0" y="2890"/>
                  </a:lnTo>
                  <a:cubicBezTo>
                    <a:pt x="3618" y="4127"/>
                    <a:pt x="7268" y="5736"/>
                    <a:pt x="10542" y="7760"/>
                  </a:cubicBezTo>
                  <a:cubicBezTo>
                    <a:pt x="12176" y="8782"/>
                    <a:pt x="13738" y="9923"/>
                    <a:pt x="15044" y="11270"/>
                  </a:cubicBezTo>
                  <a:cubicBezTo>
                    <a:pt x="15345" y="11623"/>
                    <a:pt x="15678" y="11958"/>
                    <a:pt x="15958" y="12323"/>
                  </a:cubicBezTo>
                  <a:cubicBezTo>
                    <a:pt x="16216" y="12708"/>
                    <a:pt x="16477" y="13056"/>
                    <a:pt x="16742" y="13472"/>
                  </a:cubicBezTo>
                  <a:cubicBezTo>
                    <a:pt x="17265" y="14347"/>
                    <a:pt x="17820" y="15206"/>
                    <a:pt x="18413" y="16039"/>
                  </a:cubicBezTo>
                  <a:cubicBezTo>
                    <a:pt x="20773" y="19354"/>
                    <a:pt x="23927" y="22270"/>
                    <a:pt x="27752" y="23758"/>
                  </a:cubicBezTo>
                  <a:cubicBezTo>
                    <a:pt x="29645" y="24515"/>
                    <a:pt x="31648" y="24931"/>
                    <a:pt x="33652" y="25086"/>
                  </a:cubicBezTo>
                  <a:cubicBezTo>
                    <a:pt x="34154" y="25128"/>
                    <a:pt x="34655" y="25147"/>
                    <a:pt x="35156" y="25147"/>
                  </a:cubicBezTo>
                  <a:cubicBezTo>
                    <a:pt x="36661" y="25147"/>
                    <a:pt x="38159" y="24979"/>
                    <a:pt x="39639" y="24778"/>
                  </a:cubicBezTo>
                  <a:lnTo>
                    <a:pt x="39639" y="24778"/>
                  </a:lnTo>
                  <a:cubicBezTo>
                    <a:pt x="38639" y="24849"/>
                    <a:pt x="37637" y="24904"/>
                    <a:pt x="36639" y="24904"/>
                  </a:cubicBezTo>
                  <a:cubicBezTo>
                    <a:pt x="35651" y="24904"/>
                    <a:pt x="34667" y="24850"/>
                    <a:pt x="33691" y="24704"/>
                  </a:cubicBezTo>
                  <a:cubicBezTo>
                    <a:pt x="31736" y="24425"/>
                    <a:pt x="29824" y="23894"/>
                    <a:pt x="28060" y="23056"/>
                  </a:cubicBezTo>
                  <a:cubicBezTo>
                    <a:pt x="24499" y="21396"/>
                    <a:pt x="21729" y="18472"/>
                    <a:pt x="19688" y="15183"/>
                  </a:cubicBezTo>
                  <a:cubicBezTo>
                    <a:pt x="19176" y="14357"/>
                    <a:pt x="18701" y="13506"/>
                    <a:pt x="18255" y="12639"/>
                  </a:cubicBezTo>
                  <a:cubicBezTo>
                    <a:pt x="18013" y="12198"/>
                    <a:pt x="17713" y="11721"/>
                    <a:pt x="17439" y="11262"/>
                  </a:cubicBezTo>
                  <a:cubicBezTo>
                    <a:pt x="17141" y="10819"/>
                    <a:pt x="16796" y="10417"/>
                    <a:pt x="16473" y="9993"/>
                  </a:cubicBezTo>
                  <a:cubicBezTo>
                    <a:pt x="15100" y="8381"/>
                    <a:pt x="13493" y="7050"/>
                    <a:pt x="11824" y="5850"/>
                  </a:cubicBezTo>
                  <a:cubicBezTo>
                    <a:pt x="10149" y="4651"/>
                    <a:pt x="8394" y="3594"/>
                    <a:pt x="6596" y="2628"/>
                  </a:cubicBezTo>
                  <a:cubicBezTo>
                    <a:pt x="4785" y="1664"/>
                    <a:pt x="2978" y="793"/>
                    <a:pt x="1032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035550" y="4048050"/>
              <a:ext cx="375650" cy="462950"/>
            </a:xfrm>
            <a:custGeom>
              <a:avLst/>
              <a:gdLst/>
              <a:ahLst/>
              <a:cxnLst/>
              <a:rect l="l" t="t" r="r" b="b"/>
              <a:pathLst>
                <a:path w="15026" h="18518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124"/>
                    <a:pt x="245" y="4262"/>
                    <a:pt x="738" y="6360"/>
                  </a:cubicBezTo>
                  <a:cubicBezTo>
                    <a:pt x="1244" y="8454"/>
                    <a:pt x="2043" y="10519"/>
                    <a:pt x="3274" y="12386"/>
                  </a:cubicBezTo>
                  <a:cubicBezTo>
                    <a:pt x="4502" y="14247"/>
                    <a:pt x="6231" y="15878"/>
                    <a:pt x="8317" y="16919"/>
                  </a:cubicBezTo>
                  <a:cubicBezTo>
                    <a:pt x="10393" y="17987"/>
                    <a:pt x="12737" y="18436"/>
                    <a:pt x="15025" y="18517"/>
                  </a:cubicBezTo>
                  <a:lnTo>
                    <a:pt x="14940" y="15450"/>
                  </a:lnTo>
                  <a:cubicBezTo>
                    <a:pt x="14459" y="15490"/>
                    <a:pt x="13976" y="15512"/>
                    <a:pt x="13494" y="15512"/>
                  </a:cubicBezTo>
                  <a:cubicBezTo>
                    <a:pt x="12041" y="15512"/>
                    <a:pt x="10599" y="15312"/>
                    <a:pt x="9245" y="14812"/>
                  </a:cubicBezTo>
                  <a:cubicBezTo>
                    <a:pt x="7436" y="14170"/>
                    <a:pt x="5804" y="12995"/>
                    <a:pt x="4502" y="11465"/>
                  </a:cubicBezTo>
                  <a:cubicBezTo>
                    <a:pt x="3200" y="9932"/>
                    <a:pt x="2201" y="8090"/>
                    <a:pt x="1473" y="6137"/>
                  </a:cubicBezTo>
                  <a:cubicBezTo>
                    <a:pt x="754" y="4177"/>
                    <a:pt x="256" y="2110"/>
                    <a:pt x="46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321600" y="3787150"/>
              <a:ext cx="697275" cy="825700"/>
            </a:xfrm>
            <a:custGeom>
              <a:avLst/>
              <a:gdLst/>
              <a:ahLst/>
              <a:cxnLst/>
              <a:rect l="l" t="t" r="r" b="b"/>
              <a:pathLst>
                <a:path w="27891" h="33028" extrusionOk="0">
                  <a:moveTo>
                    <a:pt x="7223" y="1"/>
                  </a:moveTo>
                  <a:cubicBezTo>
                    <a:pt x="4761" y="3925"/>
                    <a:pt x="2849" y="8183"/>
                    <a:pt x="1506" y="12673"/>
                  </a:cubicBezTo>
                  <a:cubicBezTo>
                    <a:pt x="821" y="14918"/>
                    <a:pt x="338" y="17249"/>
                    <a:pt x="142" y="19666"/>
                  </a:cubicBezTo>
                  <a:cubicBezTo>
                    <a:pt x="1" y="22071"/>
                    <a:pt x="72" y="24662"/>
                    <a:pt x="1320" y="27151"/>
                  </a:cubicBezTo>
                  <a:cubicBezTo>
                    <a:pt x="1399" y="27306"/>
                    <a:pt x="1475" y="27459"/>
                    <a:pt x="1559" y="27609"/>
                  </a:cubicBezTo>
                  <a:lnTo>
                    <a:pt x="1855" y="28046"/>
                  </a:lnTo>
                  <a:cubicBezTo>
                    <a:pt x="2049" y="28341"/>
                    <a:pt x="2255" y="28625"/>
                    <a:pt x="2511" y="28880"/>
                  </a:cubicBezTo>
                  <a:cubicBezTo>
                    <a:pt x="2754" y="29143"/>
                    <a:pt x="2989" y="29412"/>
                    <a:pt x="3281" y="29624"/>
                  </a:cubicBezTo>
                  <a:cubicBezTo>
                    <a:pt x="3558" y="29833"/>
                    <a:pt x="3851" y="30105"/>
                    <a:pt x="4118" y="30238"/>
                  </a:cubicBezTo>
                  <a:cubicBezTo>
                    <a:pt x="4671" y="30550"/>
                    <a:pt x="5192" y="30895"/>
                    <a:pt x="5775" y="31170"/>
                  </a:cubicBezTo>
                  <a:lnTo>
                    <a:pt x="6678" y="31549"/>
                  </a:lnTo>
                  <a:lnTo>
                    <a:pt x="7129" y="31735"/>
                  </a:lnTo>
                  <a:cubicBezTo>
                    <a:pt x="7288" y="31782"/>
                    <a:pt x="7453" y="31819"/>
                    <a:pt x="7615" y="31861"/>
                  </a:cubicBezTo>
                  <a:lnTo>
                    <a:pt x="8589" y="32096"/>
                  </a:lnTo>
                  <a:cubicBezTo>
                    <a:pt x="8920" y="32148"/>
                    <a:pt x="9258" y="32166"/>
                    <a:pt x="9590" y="32198"/>
                  </a:cubicBezTo>
                  <a:lnTo>
                    <a:pt x="10091" y="32237"/>
                  </a:lnTo>
                  <a:lnTo>
                    <a:pt x="10584" y="32212"/>
                  </a:lnTo>
                  <a:cubicBezTo>
                    <a:pt x="10909" y="32188"/>
                    <a:pt x="11246" y="32188"/>
                    <a:pt x="11557" y="32138"/>
                  </a:cubicBezTo>
                  <a:cubicBezTo>
                    <a:pt x="12834" y="31972"/>
                    <a:pt x="13956" y="31637"/>
                    <a:pt x="15044" y="31361"/>
                  </a:cubicBezTo>
                  <a:cubicBezTo>
                    <a:pt x="16447" y="31007"/>
                    <a:pt x="17828" y="30782"/>
                    <a:pt x="19228" y="30782"/>
                  </a:cubicBezTo>
                  <a:cubicBezTo>
                    <a:pt x="19958" y="30782"/>
                    <a:pt x="20694" y="30843"/>
                    <a:pt x="21439" y="30979"/>
                  </a:cubicBezTo>
                  <a:cubicBezTo>
                    <a:pt x="23617" y="31324"/>
                    <a:pt x="25732" y="32182"/>
                    <a:pt x="27891" y="33028"/>
                  </a:cubicBezTo>
                  <a:cubicBezTo>
                    <a:pt x="26078" y="31598"/>
                    <a:pt x="24088" y="30329"/>
                    <a:pt x="21811" y="29518"/>
                  </a:cubicBezTo>
                  <a:cubicBezTo>
                    <a:pt x="21232" y="29358"/>
                    <a:pt x="20651" y="29172"/>
                    <a:pt x="20054" y="29047"/>
                  </a:cubicBezTo>
                  <a:cubicBezTo>
                    <a:pt x="19450" y="28970"/>
                    <a:pt x="18842" y="28817"/>
                    <a:pt x="18227" y="28807"/>
                  </a:cubicBezTo>
                  <a:cubicBezTo>
                    <a:pt x="17914" y="28788"/>
                    <a:pt x="17601" y="28776"/>
                    <a:pt x="17289" y="28776"/>
                  </a:cubicBezTo>
                  <a:cubicBezTo>
                    <a:pt x="16984" y="28776"/>
                    <a:pt x="16681" y="28788"/>
                    <a:pt x="16382" y="28817"/>
                  </a:cubicBezTo>
                  <a:cubicBezTo>
                    <a:pt x="15762" y="28843"/>
                    <a:pt x="15178" y="28937"/>
                    <a:pt x="14582" y="29011"/>
                  </a:cubicBezTo>
                  <a:cubicBezTo>
                    <a:pt x="13421" y="29175"/>
                    <a:pt x="12310" y="29381"/>
                    <a:pt x="11303" y="29444"/>
                  </a:cubicBezTo>
                  <a:cubicBezTo>
                    <a:pt x="11226" y="29451"/>
                    <a:pt x="11151" y="29453"/>
                    <a:pt x="11076" y="29453"/>
                  </a:cubicBezTo>
                  <a:cubicBezTo>
                    <a:pt x="10918" y="29453"/>
                    <a:pt x="10764" y="29442"/>
                    <a:pt x="10606" y="29442"/>
                  </a:cubicBezTo>
                  <a:cubicBezTo>
                    <a:pt x="10591" y="29442"/>
                    <a:pt x="10575" y="29442"/>
                    <a:pt x="10560" y="29443"/>
                  </a:cubicBezTo>
                  <a:lnTo>
                    <a:pt x="10193" y="29441"/>
                  </a:lnTo>
                  <a:lnTo>
                    <a:pt x="9839" y="29389"/>
                  </a:lnTo>
                  <a:cubicBezTo>
                    <a:pt x="9604" y="29350"/>
                    <a:pt x="9366" y="29330"/>
                    <a:pt x="9135" y="29282"/>
                  </a:cubicBezTo>
                  <a:lnTo>
                    <a:pt x="8449" y="29072"/>
                  </a:lnTo>
                  <a:lnTo>
                    <a:pt x="8106" y="28968"/>
                  </a:lnTo>
                  <a:lnTo>
                    <a:pt x="7769" y="28810"/>
                  </a:lnTo>
                  <a:lnTo>
                    <a:pt x="7096" y="28503"/>
                  </a:lnTo>
                  <a:cubicBezTo>
                    <a:pt x="6651" y="28277"/>
                    <a:pt x="6223" y="27967"/>
                    <a:pt x="5784" y="27707"/>
                  </a:cubicBezTo>
                  <a:cubicBezTo>
                    <a:pt x="5007" y="27194"/>
                    <a:pt x="4472" y="26571"/>
                    <a:pt x="4047" y="25745"/>
                  </a:cubicBezTo>
                  <a:cubicBezTo>
                    <a:pt x="3189" y="24116"/>
                    <a:pt x="3003" y="21948"/>
                    <a:pt x="3044" y="19813"/>
                  </a:cubicBezTo>
                  <a:cubicBezTo>
                    <a:pt x="3107" y="17651"/>
                    <a:pt x="3419" y="15444"/>
                    <a:pt x="3826" y="13239"/>
                  </a:cubicBezTo>
                  <a:cubicBezTo>
                    <a:pt x="4683" y="8828"/>
                    <a:pt x="5924" y="4433"/>
                    <a:pt x="7223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491350" y="4125950"/>
              <a:ext cx="709950" cy="528400"/>
            </a:xfrm>
            <a:custGeom>
              <a:avLst/>
              <a:gdLst/>
              <a:ahLst/>
              <a:cxnLst/>
              <a:rect l="l" t="t" r="r" b="b"/>
              <a:pathLst>
                <a:path w="28398" h="21136" extrusionOk="0">
                  <a:moveTo>
                    <a:pt x="667" y="0"/>
                  </a:moveTo>
                  <a:cubicBezTo>
                    <a:pt x="5" y="1514"/>
                    <a:pt x="0" y="3362"/>
                    <a:pt x="662" y="5040"/>
                  </a:cubicBezTo>
                  <a:cubicBezTo>
                    <a:pt x="1333" y="6725"/>
                    <a:pt x="2700" y="8132"/>
                    <a:pt x="4253" y="9005"/>
                  </a:cubicBezTo>
                  <a:cubicBezTo>
                    <a:pt x="4633" y="9256"/>
                    <a:pt x="5043" y="9405"/>
                    <a:pt x="5440" y="9609"/>
                  </a:cubicBezTo>
                  <a:lnTo>
                    <a:pt x="6046" y="9887"/>
                  </a:lnTo>
                  <a:lnTo>
                    <a:pt x="6666" y="10093"/>
                  </a:lnTo>
                  <a:cubicBezTo>
                    <a:pt x="7081" y="10227"/>
                    <a:pt x="7494" y="10372"/>
                    <a:pt x="7914" y="10492"/>
                  </a:cubicBezTo>
                  <a:lnTo>
                    <a:pt x="9175" y="10754"/>
                  </a:lnTo>
                  <a:cubicBezTo>
                    <a:pt x="10044" y="10945"/>
                    <a:pt x="10803" y="11036"/>
                    <a:pt x="11594" y="11165"/>
                  </a:cubicBezTo>
                  <a:lnTo>
                    <a:pt x="13942" y="11532"/>
                  </a:lnTo>
                  <a:cubicBezTo>
                    <a:pt x="17031" y="12076"/>
                    <a:pt x="20106" y="12590"/>
                    <a:pt x="22539" y="14096"/>
                  </a:cubicBezTo>
                  <a:cubicBezTo>
                    <a:pt x="25023" y="15555"/>
                    <a:pt x="26693" y="18347"/>
                    <a:pt x="28398" y="21135"/>
                  </a:cubicBezTo>
                  <a:cubicBezTo>
                    <a:pt x="28158" y="19509"/>
                    <a:pt x="27725" y="17916"/>
                    <a:pt x="27062" y="16353"/>
                  </a:cubicBezTo>
                  <a:cubicBezTo>
                    <a:pt x="26375" y="14816"/>
                    <a:pt x="25365" y="13301"/>
                    <a:pt x="23968" y="12153"/>
                  </a:cubicBezTo>
                  <a:cubicBezTo>
                    <a:pt x="22587" y="10990"/>
                    <a:pt x="20948" y="10221"/>
                    <a:pt x="19331" y="9666"/>
                  </a:cubicBezTo>
                  <a:cubicBezTo>
                    <a:pt x="17702" y="9125"/>
                    <a:pt x="16067" y="8793"/>
                    <a:pt x="14439" y="8505"/>
                  </a:cubicBezTo>
                  <a:cubicBezTo>
                    <a:pt x="13627" y="8394"/>
                    <a:pt x="12812" y="8258"/>
                    <a:pt x="12003" y="8168"/>
                  </a:cubicBezTo>
                  <a:cubicBezTo>
                    <a:pt x="11199" y="8079"/>
                    <a:pt x="10356" y="7993"/>
                    <a:pt x="9639" y="7887"/>
                  </a:cubicBezTo>
                  <a:lnTo>
                    <a:pt x="8516" y="7744"/>
                  </a:lnTo>
                  <a:lnTo>
                    <a:pt x="7433" y="7507"/>
                  </a:lnTo>
                  <a:lnTo>
                    <a:pt x="6887" y="7390"/>
                  </a:lnTo>
                  <a:lnTo>
                    <a:pt x="6372" y="7219"/>
                  </a:lnTo>
                  <a:cubicBezTo>
                    <a:pt x="6035" y="7097"/>
                    <a:pt x="5661" y="7021"/>
                    <a:pt x="5345" y="6863"/>
                  </a:cubicBezTo>
                  <a:cubicBezTo>
                    <a:pt x="4007" y="6330"/>
                    <a:pt x="2803" y="5530"/>
                    <a:pt x="1985" y="4339"/>
                  </a:cubicBezTo>
                  <a:cubicBezTo>
                    <a:pt x="1127" y="3178"/>
                    <a:pt x="672" y="1637"/>
                    <a:pt x="667" y="0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063850" y="3442925"/>
              <a:ext cx="281050" cy="543750"/>
            </a:xfrm>
            <a:custGeom>
              <a:avLst/>
              <a:gdLst/>
              <a:ahLst/>
              <a:cxnLst/>
              <a:rect l="l" t="t" r="r" b="b"/>
              <a:pathLst>
                <a:path w="11242" h="21750" extrusionOk="0">
                  <a:moveTo>
                    <a:pt x="10706" y="1"/>
                  </a:moveTo>
                  <a:cubicBezTo>
                    <a:pt x="8285" y="575"/>
                    <a:pt x="5884" y="1562"/>
                    <a:pt x="3926" y="3226"/>
                  </a:cubicBezTo>
                  <a:cubicBezTo>
                    <a:pt x="1975" y="4862"/>
                    <a:pt x="550" y="7236"/>
                    <a:pt x="297" y="9758"/>
                  </a:cubicBezTo>
                  <a:cubicBezTo>
                    <a:pt x="1" y="12274"/>
                    <a:pt x="736" y="14744"/>
                    <a:pt x="1992" y="16755"/>
                  </a:cubicBezTo>
                  <a:cubicBezTo>
                    <a:pt x="3246" y="18789"/>
                    <a:pt x="4988" y="20416"/>
                    <a:pt x="6872" y="21750"/>
                  </a:cubicBezTo>
                  <a:cubicBezTo>
                    <a:pt x="5144" y="20216"/>
                    <a:pt x="3628" y="18429"/>
                    <a:pt x="2665" y="16388"/>
                  </a:cubicBezTo>
                  <a:cubicBezTo>
                    <a:pt x="1691" y="14366"/>
                    <a:pt x="1324" y="12078"/>
                    <a:pt x="1810" y="10014"/>
                  </a:cubicBezTo>
                  <a:cubicBezTo>
                    <a:pt x="2261" y="7935"/>
                    <a:pt x="3612" y="6201"/>
                    <a:pt x="5327" y="5052"/>
                  </a:cubicBezTo>
                  <a:cubicBezTo>
                    <a:pt x="7053" y="3888"/>
                    <a:pt x="9131" y="3282"/>
                    <a:pt x="11241" y="3022"/>
                  </a:cubicBezTo>
                  <a:lnTo>
                    <a:pt x="10706" y="1"/>
                  </a:ln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827150" y="2311825"/>
              <a:ext cx="444675" cy="300125"/>
            </a:xfrm>
            <a:custGeom>
              <a:avLst/>
              <a:gdLst/>
              <a:ahLst/>
              <a:cxnLst/>
              <a:rect l="l" t="t" r="r" b="b"/>
              <a:pathLst>
                <a:path w="17787" h="12005" extrusionOk="0">
                  <a:moveTo>
                    <a:pt x="8950" y="1"/>
                  </a:moveTo>
                  <a:cubicBezTo>
                    <a:pt x="7824" y="1"/>
                    <a:pt x="6682" y="158"/>
                    <a:pt x="5557" y="566"/>
                  </a:cubicBezTo>
                  <a:cubicBezTo>
                    <a:pt x="4496" y="956"/>
                    <a:pt x="3488" y="1612"/>
                    <a:pt x="2693" y="2479"/>
                  </a:cubicBezTo>
                  <a:cubicBezTo>
                    <a:pt x="1879" y="3339"/>
                    <a:pt x="1339" y="4396"/>
                    <a:pt x="940" y="5459"/>
                  </a:cubicBezTo>
                  <a:cubicBezTo>
                    <a:pt x="163" y="7613"/>
                    <a:pt x="0" y="9850"/>
                    <a:pt x="50" y="12005"/>
                  </a:cubicBezTo>
                  <a:lnTo>
                    <a:pt x="3109" y="11745"/>
                  </a:lnTo>
                  <a:cubicBezTo>
                    <a:pt x="2819" y="9839"/>
                    <a:pt x="2741" y="7908"/>
                    <a:pt x="3141" y="6134"/>
                  </a:cubicBezTo>
                  <a:cubicBezTo>
                    <a:pt x="3349" y="5257"/>
                    <a:pt x="3655" y="4402"/>
                    <a:pt x="4174" y="3698"/>
                  </a:cubicBezTo>
                  <a:cubicBezTo>
                    <a:pt x="4679" y="2986"/>
                    <a:pt x="5360" y="2396"/>
                    <a:pt x="6173" y="1972"/>
                  </a:cubicBezTo>
                  <a:cubicBezTo>
                    <a:pt x="7488" y="1286"/>
                    <a:pt x="9067" y="1034"/>
                    <a:pt x="10668" y="1034"/>
                  </a:cubicBezTo>
                  <a:cubicBezTo>
                    <a:pt x="11059" y="1034"/>
                    <a:pt x="11452" y="1049"/>
                    <a:pt x="11842" y="1076"/>
                  </a:cubicBezTo>
                  <a:cubicBezTo>
                    <a:pt x="13844" y="1227"/>
                    <a:pt x="15854" y="1664"/>
                    <a:pt x="17786" y="2335"/>
                  </a:cubicBezTo>
                  <a:cubicBezTo>
                    <a:pt x="15948" y="1428"/>
                    <a:pt x="13992" y="731"/>
                    <a:pt x="11945" y="316"/>
                  </a:cubicBezTo>
                  <a:cubicBezTo>
                    <a:pt x="10976" y="130"/>
                    <a:pt x="9970" y="1"/>
                    <a:pt x="8950" y="1"/>
                  </a:cubicBezTo>
                  <a:close/>
                </a:path>
              </a:pathLst>
            </a:custGeom>
            <a:solidFill>
              <a:srgbClr val="E17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700550" y="644000"/>
              <a:ext cx="93325" cy="293000"/>
            </a:xfrm>
            <a:custGeom>
              <a:avLst/>
              <a:gdLst/>
              <a:ahLst/>
              <a:cxnLst/>
              <a:rect l="l" t="t" r="r" b="b"/>
              <a:pathLst>
                <a:path w="3733" h="11720" extrusionOk="0">
                  <a:moveTo>
                    <a:pt x="119" y="1"/>
                  </a:moveTo>
                  <a:lnTo>
                    <a:pt x="1" y="141"/>
                  </a:lnTo>
                  <a:cubicBezTo>
                    <a:pt x="668" y="959"/>
                    <a:pt x="1215" y="1871"/>
                    <a:pt x="1556" y="2831"/>
                  </a:cubicBezTo>
                  <a:cubicBezTo>
                    <a:pt x="1911" y="3784"/>
                    <a:pt x="2091" y="4775"/>
                    <a:pt x="2051" y="5742"/>
                  </a:cubicBezTo>
                  <a:cubicBezTo>
                    <a:pt x="2065" y="5982"/>
                    <a:pt x="2005" y="6223"/>
                    <a:pt x="1966" y="6459"/>
                  </a:cubicBezTo>
                  <a:cubicBezTo>
                    <a:pt x="1927" y="6697"/>
                    <a:pt x="1888" y="6930"/>
                    <a:pt x="1799" y="7157"/>
                  </a:cubicBezTo>
                  <a:cubicBezTo>
                    <a:pt x="1726" y="7386"/>
                    <a:pt x="1670" y="7613"/>
                    <a:pt x="1621" y="7845"/>
                  </a:cubicBezTo>
                  <a:cubicBezTo>
                    <a:pt x="1543" y="8070"/>
                    <a:pt x="1484" y="8301"/>
                    <a:pt x="1430" y="8537"/>
                  </a:cubicBezTo>
                  <a:cubicBezTo>
                    <a:pt x="1395" y="8779"/>
                    <a:pt x="1330" y="9014"/>
                    <a:pt x="1255" y="9252"/>
                  </a:cubicBezTo>
                  <a:cubicBezTo>
                    <a:pt x="1198" y="9497"/>
                    <a:pt x="1123" y="9737"/>
                    <a:pt x="1079" y="9999"/>
                  </a:cubicBezTo>
                  <a:cubicBezTo>
                    <a:pt x="941" y="10498"/>
                    <a:pt x="786" y="11007"/>
                    <a:pt x="720" y="11611"/>
                  </a:cubicBezTo>
                  <a:lnTo>
                    <a:pt x="870" y="11720"/>
                  </a:lnTo>
                  <a:cubicBezTo>
                    <a:pt x="1369" y="11419"/>
                    <a:pt x="1822" y="11048"/>
                    <a:pt x="2216" y="10619"/>
                  </a:cubicBezTo>
                  <a:cubicBezTo>
                    <a:pt x="2404" y="10399"/>
                    <a:pt x="2562" y="10158"/>
                    <a:pt x="2736" y="9921"/>
                  </a:cubicBezTo>
                  <a:lnTo>
                    <a:pt x="2980" y="9555"/>
                  </a:lnTo>
                  <a:cubicBezTo>
                    <a:pt x="3046" y="9425"/>
                    <a:pt x="3103" y="9289"/>
                    <a:pt x="3166" y="9156"/>
                  </a:cubicBezTo>
                  <a:cubicBezTo>
                    <a:pt x="3732" y="8096"/>
                    <a:pt x="3639" y="6808"/>
                    <a:pt x="3522" y="5662"/>
                  </a:cubicBezTo>
                  <a:cubicBezTo>
                    <a:pt x="3472" y="5372"/>
                    <a:pt x="3444" y="5080"/>
                    <a:pt x="3373" y="4797"/>
                  </a:cubicBezTo>
                  <a:lnTo>
                    <a:pt x="3133" y="3960"/>
                  </a:lnTo>
                  <a:lnTo>
                    <a:pt x="2791" y="3168"/>
                  </a:lnTo>
                  <a:cubicBezTo>
                    <a:pt x="2663" y="2912"/>
                    <a:pt x="2517" y="2667"/>
                    <a:pt x="2381" y="2420"/>
                  </a:cubicBezTo>
                  <a:cubicBezTo>
                    <a:pt x="1767" y="1470"/>
                    <a:pt x="1021" y="635"/>
                    <a:pt x="119" y="1"/>
                  </a:cubicBezTo>
                  <a:close/>
                </a:path>
              </a:pathLst>
            </a:custGeom>
            <a:solidFill>
              <a:srgbClr val="CF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Agent program and agent function</a:t>
            </a:r>
          </a:p>
        </p:txBody>
      </p:sp>
    </p:spTree>
    <p:extLst>
      <p:ext uri="{BB962C8B-B14F-4D97-AF65-F5344CB8AC3E}">
        <p14:creationId xmlns:p14="http://schemas.microsoft.com/office/powerpoint/2010/main" val="27617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392865"/>
            <a:ext cx="3283056" cy="3233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Autonomy</a:t>
            </a:r>
            <a:r>
              <a:rPr lang="it-IT" dirty="0"/>
              <a:t> of the agent</a:t>
            </a:r>
          </a:p>
          <a:p>
            <a:pPr marL="285750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 err="1"/>
              <a:t>Flexible</a:t>
            </a:r>
            <a:r>
              <a:rPr lang="it-IT" dirty="0"/>
              <a:t>, </a:t>
            </a:r>
            <a:r>
              <a:rPr lang="it-IT" dirty="0" err="1"/>
              <a:t>deal</a:t>
            </a:r>
            <a:r>
              <a:rPr lang="it-IT" dirty="0"/>
              <a:t> with multiple goals </a:t>
            </a:r>
            <a:r>
              <a:rPr lang="it-IT" dirty="0" err="1"/>
              <a:t>conflicting</a:t>
            </a:r>
            <a:endParaRPr lang="it-IT" dirty="0"/>
          </a:p>
          <a:p>
            <a:pPr marL="742950" lvl="1" indent="-285750">
              <a:spcBef>
                <a:spcPts val="500"/>
              </a:spcBef>
              <a:spcAft>
                <a:spcPts val="400"/>
              </a:spcAft>
              <a:buSzPts val="1100"/>
            </a:pPr>
            <a:r>
              <a:rPr lang="it-IT" dirty="0"/>
              <a:t>Escape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danger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eat</a:t>
            </a:r>
            <a:r>
              <a:rPr lang="it-IT" dirty="0"/>
              <a:t> ghosts…</a:t>
            </a:r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/>
              <a:t>Appropriate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satisfaction</a:t>
            </a:r>
            <a:endParaRPr lang="it-IT" dirty="0"/>
          </a:p>
          <a:p>
            <a:pPr marL="742950" lvl="1" indent="-285750">
              <a:spcBef>
                <a:spcPts val="500"/>
              </a:spcBef>
              <a:buSzPts val="1100"/>
            </a:pPr>
            <a:r>
              <a:rPr lang="it-IT" dirty="0"/>
              <a:t>Sophisticated utility </a:t>
            </a:r>
            <a:r>
              <a:rPr lang="it-IT" dirty="0" err="1"/>
              <a:t>function</a:t>
            </a:r>
            <a:endParaRPr lang="it-IT" dirty="0"/>
          </a:p>
          <a:p>
            <a:pPr marL="285750" indent="-285750">
              <a:spcBef>
                <a:spcPts val="500"/>
              </a:spcBef>
              <a:buSzPts val="1100"/>
            </a:pPr>
            <a:r>
              <a:rPr lang="it-IT" dirty="0" err="1"/>
              <a:t>Demanding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Utility-based agent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8" name="Picture 4" descr="Pacman Pixel Art 1299*1399 transprent Png Free Download - Yellow ...">
            <a:extLst>
              <a:ext uri="{FF2B5EF4-FFF2-40B4-BE49-F238E27FC236}">
                <a16:creationId xmlns:a16="http://schemas.microsoft.com/office/drawing/2014/main" id="{6484C655-386B-460F-938C-FE96B8A0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74" y="2797874"/>
            <a:ext cx="692337" cy="74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uvola 1">
            <a:extLst>
              <a:ext uri="{FF2B5EF4-FFF2-40B4-BE49-F238E27FC236}">
                <a16:creationId xmlns:a16="http://schemas.microsoft.com/office/drawing/2014/main" id="{9D51EDF9-D631-4CD2-BE78-6D44E0B2E23A}"/>
              </a:ext>
            </a:extLst>
          </p:cNvPr>
          <p:cNvSpPr/>
          <p:nvPr/>
        </p:nvSpPr>
        <p:spPr>
          <a:xfrm>
            <a:off x="6340443" y="1705816"/>
            <a:ext cx="1923857" cy="1098177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 or </a:t>
            </a:r>
            <a:r>
              <a:rPr lang="it-IT" sz="1200" dirty="0" err="1">
                <a:solidFill>
                  <a:schemeClr val="tx1"/>
                </a:solidFill>
              </a:rPr>
              <a:t>not</a:t>
            </a:r>
            <a:r>
              <a:rPr lang="it-IT" sz="1200" dirty="0">
                <a:solidFill>
                  <a:schemeClr val="tx1"/>
                </a:solidFill>
              </a:rPr>
              <a:t> to </a:t>
            </a:r>
            <a:r>
              <a:rPr lang="it-IT" sz="1200" dirty="0" err="1">
                <a:solidFill>
                  <a:schemeClr val="tx1"/>
                </a:solidFill>
              </a:rPr>
              <a:t>pill</a:t>
            </a:r>
            <a:r>
              <a:rPr lang="it-IT" sz="1200" dirty="0">
                <a:solidFill>
                  <a:schemeClr val="tx1"/>
                </a:solidFill>
              </a:rPr>
              <a:t>, </a:t>
            </a:r>
            <a:r>
              <a:rPr lang="it-IT" sz="1200" dirty="0" err="1">
                <a:solidFill>
                  <a:schemeClr val="tx1"/>
                </a:solidFill>
              </a:rPr>
              <a:t>that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is</a:t>
            </a:r>
            <a:r>
              <a:rPr lang="it-IT" sz="1200" dirty="0">
                <a:solidFill>
                  <a:schemeClr val="tx1"/>
                </a:solidFill>
              </a:rPr>
              <a:t> the </a:t>
            </a:r>
            <a:r>
              <a:rPr lang="it-IT" sz="1200" dirty="0" err="1">
                <a:solidFill>
                  <a:schemeClr val="tx1"/>
                </a:solidFill>
              </a:rPr>
              <a:t>question</a:t>
            </a:r>
            <a:r>
              <a:rPr lang="it-IT" sz="1200" dirty="0">
                <a:solidFill>
                  <a:schemeClr val="tx1"/>
                </a:solidFill>
              </a:rPr>
              <a:t>…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B656F74-CC57-4D82-A4A5-DE21C6FA193F}"/>
              </a:ext>
            </a:extLst>
          </p:cNvPr>
          <p:cNvSpPr/>
          <p:nvPr/>
        </p:nvSpPr>
        <p:spPr>
          <a:xfrm>
            <a:off x="6900530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3434ED9-DBDA-4F66-9467-C8AE90932454}"/>
              </a:ext>
            </a:extLst>
          </p:cNvPr>
          <p:cNvSpPr/>
          <p:nvPr/>
        </p:nvSpPr>
        <p:spPr>
          <a:xfrm>
            <a:off x="7243893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ADBC253-20D1-4CCD-A4E5-146A0A7D4A09}"/>
              </a:ext>
            </a:extLst>
          </p:cNvPr>
          <p:cNvSpPr/>
          <p:nvPr/>
        </p:nvSpPr>
        <p:spPr>
          <a:xfrm>
            <a:off x="7587256" y="3112809"/>
            <a:ext cx="116958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6" name="Picture 12" descr="Download Pac-Man Ghost Transparent Image HQ PNG Image | FreePNGImg">
            <a:extLst>
              <a:ext uri="{FF2B5EF4-FFF2-40B4-BE49-F238E27FC236}">
                <a16:creationId xmlns:a16="http://schemas.microsoft.com/office/drawing/2014/main" id="{9864E0D4-422E-48A6-9D24-27F448E0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65" y="2742181"/>
            <a:ext cx="846350" cy="84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9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6624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function: two macro heuristics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Utility 0: safe environment</a:t>
            </a:r>
            <a:endParaRPr sz="1600" dirty="0"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701551" y="2920016"/>
            <a:ext cx="2228323" cy="1314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Suggests the agent the action to perform to eat pills as if adversaries do not exist. If they are “far enough” it can be an acceptable approximation.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increase the score</a:t>
            </a:r>
            <a:endParaRPr sz="1200" dirty="0">
              <a:latin typeface="Fira Sans Condensed ExtraBold"/>
            </a:endParaRPr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500009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1600" dirty="0"/>
              <a:t>Utility 1: dangerous environment</a:t>
            </a:r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8"/>
            <a:ext cx="2390100" cy="1296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200" dirty="0">
                <a:latin typeface="Fira Sans Condensed ExtraBold"/>
              </a:rPr>
              <a:t>Suggests the agent the action to perform when adversaries are too close, to eat them or escape. Comes to play only if they are not “far enough”.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latin typeface="Fira Sans Condensed ExtraBold"/>
            </a:endParaRPr>
          </a:p>
          <a:p>
            <a:pPr marL="0" lvl="0" indent="0"/>
            <a:r>
              <a:rPr lang="en-GB" sz="1200" dirty="0">
                <a:latin typeface="Fira Sans Condensed ExtraBold"/>
              </a:rPr>
              <a:t>Utility </a:t>
            </a:r>
            <a:r>
              <a:rPr lang="en-GB" sz="1200" dirty="0">
                <a:latin typeface="Fira Sans Condensed ExtraBold"/>
                <a:cs typeface="Times New Roman" panose="02020603050405020304" pitchFamily="18" charset="0"/>
              </a:rPr>
              <a:t>↔ </a:t>
            </a:r>
            <a:r>
              <a:rPr lang="en-GB" sz="1200" dirty="0">
                <a:latin typeface="Fira Sans Condensed ExtraBold"/>
              </a:rPr>
              <a:t>keep Ms. Pac-Man alive</a:t>
            </a:r>
            <a:endParaRPr sz="1200" dirty="0">
              <a:latin typeface="Fira Sans Condensed ExtraBold"/>
            </a:endParaRPr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Cassaforte">
            <a:extLst>
              <a:ext uri="{FF2B5EF4-FFF2-40B4-BE49-F238E27FC236}">
                <a16:creationId xmlns:a16="http://schemas.microsoft.com/office/drawing/2014/main" id="{3DD967E0-ED75-465B-B2F2-6B449D87D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886" y="1614611"/>
            <a:ext cx="717977" cy="717977"/>
          </a:xfrm>
          <a:prstGeom prst="rect">
            <a:avLst/>
          </a:prstGeom>
        </p:spPr>
      </p:pic>
      <p:pic>
        <p:nvPicPr>
          <p:cNvPr id="5" name="Elemento grafico 4" descr="Sirena">
            <a:extLst>
              <a:ext uri="{FF2B5EF4-FFF2-40B4-BE49-F238E27FC236}">
                <a16:creationId xmlns:a16="http://schemas.microsoft.com/office/drawing/2014/main" id="{84A2DD05-72F2-4B8C-9FC9-F89F6AF85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5511" y="1609384"/>
            <a:ext cx="717977" cy="7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93980"/>
            <a:ext cx="3488171" cy="2998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dirty="0" err="1"/>
              <a:t>pills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close</a:t>
            </a:r>
            <a:r>
              <a:rPr lang="it-IT" dirty="0"/>
              <a:t> to </a:t>
            </a:r>
            <a:r>
              <a:rPr lang="it-IT" dirty="0" err="1"/>
              <a:t>junctions</a:t>
            </a:r>
            <a:r>
              <a:rPr lang="it-IT" dirty="0"/>
              <a:t> </a:t>
            </a:r>
            <a:r>
              <a:rPr lang="it-IT" dirty="0" err="1"/>
              <a:t>reachable</a:t>
            </a:r>
            <a:r>
              <a:rPr lang="it-IT" dirty="0"/>
              <a:t> by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ensure</a:t>
            </a:r>
            <a:r>
              <a:rPr lang="it-IT" dirty="0"/>
              <a:t> an </a:t>
            </a:r>
            <a:r>
              <a:rPr lang="it-IT" dirty="0" err="1"/>
              <a:t>escape</a:t>
            </a:r>
            <a:r>
              <a:rPr lang="it-IT" dirty="0"/>
              <a:t> way in case of </a:t>
            </a:r>
            <a:r>
              <a:rPr lang="it-IT" dirty="0" err="1"/>
              <a:t>danger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multiple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junctions</a:t>
            </a:r>
            <a:endParaRPr lang="it-IT" dirty="0"/>
          </a:p>
          <a:p>
            <a:pPr marL="742950" lvl="1" indent="-285750">
              <a:buSzPts val="1100"/>
            </a:pPr>
            <a:r>
              <a:rPr lang="it-IT" dirty="0"/>
              <a:t>Check for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least</a:t>
            </a:r>
            <a:r>
              <a:rPr lang="it-IT" dirty="0"/>
              <a:t> a </a:t>
            </a:r>
            <a:r>
              <a:rPr lang="it-IT" dirty="0" err="1"/>
              <a:t>safe</a:t>
            </a:r>
            <a:r>
              <a:rPr lang="it-IT" dirty="0"/>
              <a:t> </a:t>
            </a:r>
            <a:r>
              <a:rPr lang="it-IT" dirty="0" err="1"/>
              <a:t>junction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0718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0: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D34344-8555-4018-ACE0-D5F6BDB4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69563" y="1283907"/>
            <a:ext cx="2884788" cy="34218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C3F4F5D-7021-417A-B600-74C83571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55" y="1283907"/>
            <a:ext cx="2945796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49" y="1371601"/>
            <a:ext cx="3506245" cy="3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it-IT" dirty="0" err="1"/>
              <a:t>Eat</a:t>
            </a:r>
            <a:r>
              <a:rPr lang="it-IT" dirty="0"/>
              <a:t> ghosts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sure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chasing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safe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other</a:t>
            </a:r>
            <a:r>
              <a:rPr lang="it-IT" dirty="0"/>
              <a:t> non </a:t>
            </a:r>
            <a:r>
              <a:rPr lang="it-IT" dirty="0" err="1"/>
              <a:t>edible</a:t>
            </a:r>
            <a:r>
              <a:rPr lang="it-IT" dirty="0"/>
              <a:t> ghosts </a:t>
            </a:r>
            <a:r>
              <a:rPr lang="it-IT" dirty="0" err="1"/>
              <a:t>hang</a:t>
            </a:r>
            <a:r>
              <a:rPr lang="it-IT" dirty="0"/>
              <a:t> </a:t>
            </a:r>
            <a:r>
              <a:rPr lang="it-IT" dirty="0" err="1"/>
              <a:t>around</a:t>
            </a:r>
            <a:endParaRPr lang="it-IT" dirty="0"/>
          </a:p>
          <a:p>
            <a:pPr marL="285750" indent="-285750">
              <a:buSzPts val="1100"/>
            </a:pPr>
            <a:endParaRPr lang="it-IT" dirty="0"/>
          </a:p>
          <a:p>
            <a:pPr marL="285750" indent="-285750">
              <a:buSzPts val="1100"/>
            </a:pPr>
            <a:r>
              <a:rPr lang="it-IT" dirty="0"/>
              <a:t>Escape to a </a:t>
            </a:r>
            <a:r>
              <a:rPr lang="it-IT" dirty="0" err="1"/>
              <a:t>junction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Ms</a:t>
            </a:r>
            <a:r>
              <a:rPr lang="it-IT" dirty="0"/>
              <a:t> </a:t>
            </a:r>
            <a:r>
              <a:rPr lang="it-IT" dirty="0" err="1"/>
              <a:t>Pac</a:t>
            </a:r>
            <a:r>
              <a:rPr lang="it-IT" dirty="0"/>
              <a:t>-Man can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ghost to </a:t>
            </a:r>
            <a:r>
              <a:rPr lang="it-IT" dirty="0" err="1"/>
              <a:t>reach</a:t>
            </a:r>
            <a:r>
              <a:rPr lang="it-IT" dirty="0"/>
              <a:t> a position with more </a:t>
            </a:r>
            <a:r>
              <a:rPr lang="it-IT" dirty="0" err="1"/>
              <a:t>than</a:t>
            </a:r>
            <a:r>
              <a:rPr lang="it-IT" dirty="0"/>
              <a:t> a single </a:t>
            </a:r>
            <a:r>
              <a:rPr lang="it-IT" dirty="0" err="1"/>
              <a:t>outer</a:t>
            </a:r>
            <a:r>
              <a:rPr lang="it-IT" dirty="0"/>
              <a:t> </a:t>
            </a:r>
            <a:r>
              <a:rPr lang="it-IT" dirty="0" err="1"/>
              <a:t>path</a:t>
            </a:r>
            <a:endParaRPr lang="it-IT" dirty="0"/>
          </a:p>
          <a:p>
            <a:pPr marL="742950" lvl="1" indent="-285750">
              <a:buSzPts val="1100"/>
            </a:pPr>
            <a:r>
              <a:rPr lang="en-US" dirty="0"/>
              <a:t>Different “happiness” measure</a:t>
            </a:r>
            <a:endParaRPr dirty="0"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57284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Utility function 1: use case examples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magine 2" descr="Immagine che contiene via&#10;&#10;Descrizione generata automaticamente">
            <a:extLst>
              <a:ext uri="{FF2B5EF4-FFF2-40B4-BE49-F238E27FC236}">
                <a16:creationId xmlns:a16="http://schemas.microsoft.com/office/drawing/2014/main" id="{F57553CE-2DEA-4EAD-A905-7D096CA0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74" y="1283907"/>
            <a:ext cx="2901961" cy="34218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ABB9587-BB04-44BD-9442-964353BDD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74" y="1283907"/>
            <a:ext cx="2909567" cy="34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dirty="0"/>
              <a:t>The agent maps the heuristics into target indices of the map</a:t>
            </a:r>
          </a:p>
          <a:p>
            <a:pPr marL="285750" indent="-285750">
              <a:spcAft>
                <a:spcPts val="1600"/>
              </a:spcAft>
            </a:pPr>
            <a:r>
              <a:rPr lang="en-GB" dirty="0"/>
              <a:t>A search algorithm explores the state of the reachable points of the map to find the solution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39206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acchi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Fiocco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Rapinatore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Experimental </a:t>
            </a:r>
            <a:br>
              <a:rPr lang="en-GB" sz="3200" dirty="0"/>
            </a:br>
            <a:r>
              <a:rPr lang="en-GB" sz="3200" dirty="0"/>
              <a:t>results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GB" dirty="0"/>
              <a:t>Statistical analysis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59885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Experiments setting</a:t>
            </a:r>
            <a:r>
              <a:rPr lang="en-GB" dirty="0">
                <a:solidFill>
                  <a:schemeClr val="dk1"/>
                </a:solidFill>
              </a:rPr>
              <a:t>.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0BFA5A0A-3288-4C65-89AB-BF50E04F4E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265620"/>
              </p:ext>
            </p:extLst>
          </p:nvPr>
        </p:nvGraphicFramePr>
        <p:xfrm>
          <a:off x="1662223" y="1009150"/>
          <a:ext cx="5819554" cy="3871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9B1B8B-C491-4DFC-AE44-2BC023665FE7}"/>
              </a:ext>
            </a:extLst>
          </p:cNvPr>
          <p:cNvSpPr txBox="1"/>
          <p:nvPr/>
        </p:nvSpPr>
        <p:spPr>
          <a:xfrm>
            <a:off x="1828800" y="158185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1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D58E828-4B3D-4F2C-9F03-79BA4DB087AD}"/>
              </a:ext>
            </a:extLst>
          </p:cNvPr>
          <p:cNvSpPr txBox="1"/>
          <p:nvPr/>
        </p:nvSpPr>
        <p:spPr>
          <a:xfrm>
            <a:off x="2098158" y="274493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2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F5047B8-091F-48B2-A9B6-3BACB96088AC}"/>
              </a:ext>
            </a:extLst>
          </p:cNvPr>
          <p:cNvSpPr txBox="1"/>
          <p:nvPr/>
        </p:nvSpPr>
        <p:spPr>
          <a:xfrm>
            <a:off x="1828800" y="390801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kern="1200" dirty="0" err="1">
                <a:solidFill>
                  <a:schemeClr val="tx1"/>
                </a:solidFill>
                <a:latin typeface="Fira Sans Condensed ExtraBold"/>
              </a:rPr>
              <a:t>Exp</a:t>
            </a:r>
            <a:r>
              <a:rPr lang="it-IT" sz="2000" b="1" kern="1200" dirty="0">
                <a:solidFill>
                  <a:schemeClr val="tx1"/>
                </a:solidFill>
                <a:latin typeface="Fira Sans Condensed ExtraBold"/>
              </a:rPr>
              <a:t> L</a:t>
            </a:r>
            <a:endParaRPr lang="en-GB" sz="2000" b="1" kern="1200" dirty="0">
              <a:solidFill>
                <a:schemeClr val="tx1"/>
              </a:solidFill>
              <a:latin typeface="Fira Sans 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2660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7928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123620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68570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46780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17340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44420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5640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3450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58825.9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58573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23759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20639.5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27123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3386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8973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11276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66.2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51.8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31.5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1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5201362" y="1714143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The radar plot shows that the score is correlated to 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Match time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Ghosts eaten</a:t>
            </a:r>
          </a:p>
          <a:p>
            <a:pPr marL="742950" lvl="1" indent="-285750" algn="l"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</a:pPr>
            <a:r>
              <a:rPr lang="en-GB" dirty="0"/>
              <a:t>Level reached</a:t>
            </a:r>
          </a:p>
          <a:p>
            <a:pPr marL="285750" indent="-285750" algn="l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/>
              <a:t>Correlation analysis to confirm the intuition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9E16094-CF5C-4C5A-8190-4C06BDB81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2" t="10743" r="9156" b="4493"/>
          <a:stretch/>
        </p:blipFill>
        <p:spPr>
          <a:xfrm>
            <a:off x="672350" y="1271537"/>
            <a:ext cx="4189227" cy="3435513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7883CCB-5CD1-4546-B7D0-F33669A70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0" y="1237827"/>
            <a:ext cx="2929338" cy="3295505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4D7A892-34A4-42C0-B03F-BB8D57BC8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024" y="1271536"/>
            <a:ext cx="3669520" cy="32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>
            <a:spLocks noGrp="1"/>
          </p:cNvSpPr>
          <p:nvPr>
            <p:ph type="title"/>
          </p:nvPr>
        </p:nvSpPr>
        <p:spPr>
          <a:xfrm>
            <a:off x="4282426" y="526350"/>
            <a:ext cx="4010100" cy="3355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tx1"/>
                </a:solidFill>
              </a:rPr>
              <a:t>Ms. Pac-Man  intelligent agent</a:t>
            </a:r>
            <a:endParaRPr sz="5400" dirty="0"/>
          </a:p>
        </p:txBody>
      </p:sp>
      <p:sp>
        <p:nvSpPr>
          <p:cNvPr id="3" name="Google Shape;250;p27">
            <a:extLst>
              <a:ext uri="{FF2B5EF4-FFF2-40B4-BE49-F238E27FC236}">
                <a16:creationId xmlns:a16="http://schemas.microsoft.com/office/drawing/2014/main" id="{7B01D7FC-F577-41FE-B4FB-61442A7BC8D3}"/>
              </a:ext>
            </a:extLst>
          </p:cNvPr>
          <p:cNvSpPr txBox="1">
            <a:spLocks/>
          </p:cNvSpPr>
          <p:nvPr/>
        </p:nvSpPr>
        <p:spPr>
          <a:xfrm>
            <a:off x="4282425" y="3881404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Course of Artificial Intelligence</a:t>
            </a:r>
          </a:p>
          <a:p>
            <a:pPr algn="r"/>
            <a:r>
              <a:rPr lang="en-US" sz="1800" dirty="0" err="1">
                <a:solidFill>
                  <a:schemeClr val="accent2"/>
                </a:solidFill>
                <a:latin typeface="Fira Sans Condensed"/>
              </a:rPr>
              <a:t>A.y</a:t>
            </a:r>
            <a:r>
              <a:rPr lang="en-US" sz="1800" dirty="0">
                <a:solidFill>
                  <a:schemeClr val="accent2"/>
                </a:solidFill>
                <a:latin typeface="Fira Sans Condensed"/>
              </a:rPr>
              <a:t>. 2019/2020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1A92DBA9-62A1-47D8-AEFB-BF209221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69856"/>
              </p:ext>
            </p:extLst>
          </p:nvPr>
        </p:nvGraphicFramePr>
        <p:xfrm>
          <a:off x="952500" y="1263945"/>
          <a:ext cx="7239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60957543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47958041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943582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68399918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304250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</a:rPr>
                        <a:t>Statistical </a:t>
                      </a:r>
                      <a:r>
                        <a:rPr lang="it-IT" sz="1400" b="1" i="0" u="none" strike="noStrike" kern="1200" cap="none" dirty="0" err="1">
                          <a:solidFill>
                            <a:srgbClr val="FFFFFF"/>
                          </a:solidFill>
                          <a:latin typeface="Fira Sans Condensed ExtraBold"/>
                        </a:rPr>
                        <a:t>values</a:t>
                      </a:r>
                      <a:endParaRPr lang="en-GB" sz="14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Aggressive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Random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Legacy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i="0" u="none" strike="noStrike" kern="1200" cap="none" dirty="0">
                          <a:solidFill>
                            <a:srgbClr val="FFFFFF"/>
                          </a:solidFill>
                          <a:latin typeface="Fira Sans Condensed ExtraBold"/>
                          <a:ea typeface="+mn-ea"/>
                          <a:cs typeface="+mn-cs"/>
                          <a:sym typeface="Arial"/>
                        </a:rPr>
                        <a:t>Starter</a:t>
                      </a:r>
                      <a:endParaRPr lang="en-GB" sz="1200" b="1" i="0" u="none" strike="noStrike" kern="1200" cap="none" dirty="0">
                        <a:solidFill>
                          <a:srgbClr val="FFFFFF"/>
                        </a:solidFill>
                        <a:latin typeface="Fira Sans Condensed ExtraBold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94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131180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69720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53880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57680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2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Min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7800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37660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6189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3220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48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Avreage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74607.5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59326.9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24314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23132.5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1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Std</a:t>
                      </a:r>
                      <a:r>
                        <a:rPr lang="it-IT" sz="1400" dirty="0">
                          <a:latin typeface="Fira Sans Condensed"/>
                        </a:rPr>
                        <a:t> </a:t>
                      </a:r>
                      <a:r>
                        <a:rPr lang="it-IT" sz="1400" dirty="0" err="1">
                          <a:latin typeface="Fira Sans Condensed"/>
                        </a:rPr>
                        <a:t>Deviation</a:t>
                      </a:r>
                      <a:r>
                        <a:rPr lang="it-IT" sz="1400" dirty="0">
                          <a:latin typeface="Fira Sans Condensed"/>
                        </a:rPr>
                        <a:t> score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30688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3769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9581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10365.73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20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Max </a:t>
                      </a:r>
                      <a:r>
                        <a:rPr lang="it-IT" sz="1400" dirty="0" err="1">
                          <a:latin typeface="Fira Sans Condensed"/>
                        </a:rPr>
                        <a:t>level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17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10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5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Survival %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99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0.5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89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Fira Sans Condensed"/>
                        </a:rPr>
                        <a:t>Average</a:t>
                      </a:r>
                      <a:r>
                        <a:rPr lang="it-IT" sz="1400" dirty="0">
                          <a:latin typeface="Fira Sans Condensed"/>
                        </a:rPr>
                        <a:t> ghosts </a:t>
                      </a:r>
                      <a:r>
                        <a:rPr lang="it-IT" sz="1400" dirty="0" err="1">
                          <a:latin typeface="Fira Sans Condensed"/>
                        </a:rPr>
                        <a:t>eaten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83.3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52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32.8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Fira Sans Condensed"/>
                        </a:rPr>
                        <a:t>26.4</a:t>
                      </a:r>
                      <a:endParaRPr lang="en-GB" sz="1400" dirty="0">
                        <a:latin typeface="Fira Sans Condensed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32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8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2 – Random and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5201362" y="1668608"/>
            <a:ext cx="2994300" cy="25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The agent maps the heuristics into target indices of the map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GB" dirty="0"/>
              <a:t>A search algorithm explores the state of the reachable points of the map to find the solution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EDC2106-8250-4307-90B3-C5CD2D62AC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9" t="10543" r="10674" b="3670"/>
          <a:stretch/>
        </p:blipFill>
        <p:spPr>
          <a:xfrm>
            <a:off x="836204" y="1391592"/>
            <a:ext cx="3726513" cy="30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229400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</a:t>
            </a:r>
            <a:r>
              <a:rPr lang="en-GB" dirty="0"/>
              <a:t>hyper-parameters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438629" y="2288617"/>
            <a:ext cx="2770063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Distance hyper-parameters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395224" y="2719940"/>
            <a:ext cx="2770064" cy="1806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GB" dirty="0"/>
              <a:t>Used in the heuristics applied to identify the known environment configurations and in the search algorithms to find maze targets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it-IT" dirty="0"/>
              <a:t>Can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the </a:t>
            </a:r>
            <a:r>
              <a:rPr lang="it-IT" dirty="0" err="1"/>
              <a:t>overall</a:t>
            </a:r>
            <a:r>
              <a:rPr lang="it-IT" dirty="0"/>
              <a:t> agent </a:t>
            </a:r>
            <a:r>
              <a:rPr lang="it-IT" dirty="0" err="1"/>
              <a:t>behavior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4572000" y="2287216"/>
            <a:ext cx="337833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Utility function hyper-parameters</a:t>
            </a:r>
            <a:endParaRPr b="1" dirty="0"/>
          </a:p>
        </p:txBody>
      </p:sp>
      <p:sp>
        <p:nvSpPr>
          <p:cNvPr id="350" name="Google Shape;350;p31"/>
          <p:cNvSpPr/>
          <p:nvPr/>
        </p:nvSpPr>
        <p:spPr>
          <a:xfrm>
            <a:off x="2431772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5825870" y="1336790"/>
            <a:ext cx="783778" cy="783778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Righello">
            <a:extLst>
              <a:ext uri="{FF2B5EF4-FFF2-40B4-BE49-F238E27FC236}">
                <a16:creationId xmlns:a16="http://schemas.microsoft.com/office/drawing/2014/main" id="{081887BA-9E2A-45A0-ADF8-3998C79E0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009" y="1477427"/>
            <a:ext cx="505304" cy="505304"/>
          </a:xfrm>
          <a:prstGeom prst="rect">
            <a:avLst/>
          </a:prstGeom>
        </p:spPr>
      </p:pic>
      <p:pic>
        <p:nvPicPr>
          <p:cNvPr id="5" name="Elemento grafico 4" descr="Grafico a barre da destra a sinistra">
            <a:extLst>
              <a:ext uri="{FF2B5EF4-FFF2-40B4-BE49-F238E27FC236}">
                <a16:creationId xmlns:a16="http://schemas.microsoft.com/office/drawing/2014/main" id="{7B5B479B-D5F2-4876-8C1C-2DDDB30D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2101" y="1433021"/>
            <a:ext cx="591316" cy="591316"/>
          </a:xfrm>
          <a:prstGeom prst="rect">
            <a:avLst/>
          </a:prstGeom>
        </p:spPr>
      </p:pic>
      <p:sp>
        <p:nvSpPr>
          <p:cNvPr id="30" name="Google Shape;345;p31">
            <a:extLst>
              <a:ext uri="{FF2B5EF4-FFF2-40B4-BE49-F238E27FC236}">
                <a16:creationId xmlns:a16="http://schemas.microsoft.com/office/drawing/2014/main" id="{94FDEE04-6B9A-4DBC-A0CD-CCE9D6E6446A}"/>
              </a:ext>
            </a:extLst>
          </p:cNvPr>
          <p:cNvSpPr txBox="1">
            <a:spLocks/>
          </p:cNvSpPr>
          <p:nvPr/>
        </p:nvSpPr>
        <p:spPr>
          <a:xfrm>
            <a:off x="4832726" y="2718540"/>
            <a:ext cx="2770064" cy="180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agent autonomously learns which actions are "good" and which are "bad“ looking at its 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A given system of values could be more suitable than another to face a specific ghost team</a:t>
            </a:r>
          </a:p>
        </p:txBody>
      </p:sp>
    </p:spTree>
    <p:extLst>
      <p:ext uri="{BB962C8B-B14F-4D97-AF65-F5344CB8AC3E}">
        <p14:creationId xmlns:p14="http://schemas.microsoft.com/office/powerpoint/2010/main" val="1516093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672350" y="1296599"/>
            <a:ext cx="3538143" cy="3137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Optimization problem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Find the hyper-parameters that maximize the score of the agent</a:t>
            </a:r>
          </a:p>
          <a:p>
            <a:pPr marL="285750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A local search algorithm explores the parameters space to maximize the score objective function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en-GB" dirty="0"/>
              <a:t>Problem: the objective function is unknown</a:t>
            </a:r>
          </a:p>
          <a:p>
            <a:pPr marL="742950" lvl="1" indent="-285750">
              <a:spcBef>
                <a:spcPts val="400"/>
              </a:spcBef>
              <a:spcAft>
                <a:spcPts val="200"/>
              </a:spcAft>
            </a:pPr>
            <a:r>
              <a:rPr lang="it-IT" dirty="0" err="1"/>
              <a:t>Computationally</a:t>
            </a:r>
            <a:r>
              <a:rPr lang="it-IT" dirty="0"/>
              <a:t> </a:t>
            </a:r>
            <a:r>
              <a:rPr lang="it-IT" dirty="0" err="1"/>
              <a:t>intensite</a:t>
            </a:r>
            <a:r>
              <a:rPr lang="it-IT" dirty="0"/>
              <a:t> task</a:t>
            </a:r>
            <a:endParaRPr dirty="0"/>
          </a:p>
        </p:txBody>
      </p:sp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strategy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490E1F0C-2468-4CD5-A482-CCA65114F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890608"/>
              </p:ext>
            </p:extLst>
          </p:nvPr>
        </p:nvGraphicFramePr>
        <p:xfrm>
          <a:off x="3977280" y="853105"/>
          <a:ext cx="4494370" cy="3437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Elemento grafico 3" descr="Scena di autostrada">
            <a:extLst>
              <a:ext uri="{FF2B5EF4-FFF2-40B4-BE49-F238E27FC236}">
                <a16:creationId xmlns:a16="http://schemas.microsoft.com/office/drawing/2014/main" id="{53F73FD2-C676-4F6B-9492-5DAE0E70A9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640580" y="1009150"/>
            <a:ext cx="662940" cy="662940"/>
          </a:xfrm>
          <a:prstGeom prst="rect">
            <a:avLst/>
          </a:prstGeom>
        </p:spPr>
      </p:pic>
      <p:pic>
        <p:nvPicPr>
          <p:cNvPr id="6" name="Elemento grafico 5" descr="Dadi">
            <a:extLst>
              <a:ext uri="{FF2B5EF4-FFF2-40B4-BE49-F238E27FC236}">
                <a16:creationId xmlns:a16="http://schemas.microsoft.com/office/drawing/2014/main" id="{AAB0F577-9583-4B0E-8508-C251085FBE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640579" y="2240279"/>
            <a:ext cx="662941" cy="662941"/>
          </a:xfrm>
          <a:prstGeom prst="rect">
            <a:avLst/>
          </a:prstGeom>
        </p:spPr>
      </p:pic>
      <p:pic>
        <p:nvPicPr>
          <p:cNvPr id="8" name="Elemento grafico 7" descr="Grillo">
            <a:extLst>
              <a:ext uri="{FF2B5EF4-FFF2-40B4-BE49-F238E27FC236}">
                <a16:creationId xmlns:a16="http://schemas.microsoft.com/office/drawing/2014/main" id="{F9CBB2F6-8218-4583-B5A0-6449F9EBE1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640579" y="3471409"/>
            <a:ext cx="662942" cy="6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Random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317;p30">
            <a:extLst>
              <a:ext uri="{FF2B5EF4-FFF2-40B4-BE49-F238E27FC236}">
                <a16:creationId xmlns:a16="http://schemas.microsoft.com/office/drawing/2014/main" id="{B81FFEA4-8741-4B48-9AA1-B9E2FA8FA17B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spread out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could stay safe even with a lower threshold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the agent may dare when going towards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chaseDistance</a:t>
            </a:r>
            <a:r>
              <a:rPr lang="en-GB" sz="1600" dirty="0"/>
              <a:t>, it may be useful to adjust the distance value to detect if ghosts are chasing the agent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DED5E7D-2C90-4491-B1ED-D7BFDC207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8" t="9323" r="12474" b="1344"/>
          <a:stretch/>
        </p:blipFill>
        <p:spPr>
          <a:xfrm>
            <a:off x="672350" y="1391592"/>
            <a:ext cx="4020790" cy="3099204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A44A1F-CF7C-43A2-90CA-5BAA4879E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70" y="1551717"/>
            <a:ext cx="4157432" cy="277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experiment – Aggressive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F474D9AA-E772-4F3F-9E62-24EBEFF3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9" t="8181" r="13716" b="1872"/>
          <a:stretch/>
        </p:blipFill>
        <p:spPr>
          <a:xfrm>
            <a:off x="672350" y="1391592"/>
            <a:ext cx="3996415" cy="3099205"/>
          </a:xfrm>
          <a:prstGeom prst="rect">
            <a:avLst/>
          </a:prstGeom>
        </p:spPr>
      </p:pic>
      <p:sp>
        <p:nvSpPr>
          <p:cNvPr id="7" name="Google Shape;317;p30">
            <a:extLst>
              <a:ext uri="{FF2B5EF4-FFF2-40B4-BE49-F238E27FC236}">
                <a16:creationId xmlns:a16="http://schemas.microsoft.com/office/drawing/2014/main" id="{DB673C3A-90EB-4337-A187-8DEA2B4FAA6E}"/>
              </a:ext>
            </a:extLst>
          </p:cNvPr>
          <p:cNvSpPr txBox="1">
            <a:spLocks/>
          </p:cNvSpPr>
          <p:nvPr/>
        </p:nvSpPr>
        <p:spPr>
          <a:xfrm>
            <a:off x="4828202" y="1391592"/>
            <a:ext cx="3740619" cy="348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285750" indent="-285750" algn="l">
              <a:spcBef>
                <a:spcPts val="400"/>
              </a:spcBef>
              <a:spcAft>
                <a:spcPts val="200"/>
              </a:spcAft>
              <a:buSzPts val="1600"/>
              <a:buFont typeface="Fira Sans Condensed"/>
              <a:buChar char="•"/>
            </a:pPr>
            <a:r>
              <a:rPr lang="en-GB" sz="1600" dirty="0"/>
              <a:t>Parameters tuned since ghosts are clustered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minGhostDistance</a:t>
            </a:r>
            <a:r>
              <a:rPr lang="en-GB" sz="1600" dirty="0"/>
              <a:t>, the agent can be more cautious to avoid being trapped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guardDistance</a:t>
            </a:r>
            <a:r>
              <a:rPr lang="en-GB" sz="1600" dirty="0"/>
              <a:t>, prevent getting too close to ghosts when chasing a target</a:t>
            </a:r>
          </a:p>
          <a:p>
            <a:pPr marL="742950" lvl="1" indent="-285750" algn="l">
              <a:spcBef>
                <a:spcPts val="400"/>
              </a:spcBef>
              <a:spcAft>
                <a:spcPts val="200"/>
              </a:spcAft>
              <a:buSzPts val="1600"/>
              <a:buFont typeface="Courier New" panose="02070309020205020404" pitchFamily="49" charset="0"/>
              <a:buChar char="o"/>
            </a:pPr>
            <a:r>
              <a:rPr lang="en-GB" sz="1600" i="1" dirty="0" err="1"/>
              <a:t>eatDistance</a:t>
            </a:r>
            <a:r>
              <a:rPr lang="en-GB" sz="1600" dirty="0"/>
              <a:t>, encourage the agent to eat ghosts because they are close together</a:t>
            </a:r>
          </a:p>
          <a:p>
            <a:pPr marL="742950" lvl="1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4C7402D-BAAF-4ACE-B94E-6555F5405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0" y="1555888"/>
            <a:ext cx="4144951" cy="27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6026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statistics – general look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C821ED-D15C-4680-B437-75B8E920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8" y="1292450"/>
            <a:ext cx="4427256" cy="33204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C843DA6-5844-48AE-884F-4C0CEFAAE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558" y="1292450"/>
            <a:ext cx="4427257" cy="33204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F9ACCE-1799-44D2-9E6C-B676B0621C81}"/>
              </a:ext>
            </a:extLst>
          </p:cNvPr>
          <p:cNvSpPr txBox="1"/>
          <p:nvPr/>
        </p:nvSpPr>
        <p:spPr>
          <a:xfrm>
            <a:off x="1985646" y="1138560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  <a:sym typeface="Fira Sans Condensed"/>
              </a:rPr>
              <a:t>Vs Random</a:t>
            </a:r>
            <a:endParaRPr lang="en-GB" sz="1600" dirty="0">
              <a:solidFill>
                <a:schemeClr val="dk1"/>
              </a:solidFill>
              <a:latin typeface="Fira Sans Condensed"/>
              <a:sym typeface="Fira Sans Condensed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47131-0EA3-42E1-9DB5-105C10B55F4F}"/>
              </a:ext>
            </a:extLst>
          </p:cNvPr>
          <p:cNvSpPr txBox="1"/>
          <p:nvPr/>
        </p:nvSpPr>
        <p:spPr>
          <a:xfrm>
            <a:off x="6031776" y="1138559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Fira Sans Condensed"/>
              </a:rPr>
              <a:t>Vs Aggressive</a:t>
            </a:r>
            <a:endParaRPr lang="en-GB" sz="1600" dirty="0">
              <a:solidFill>
                <a:schemeClr val="dk1"/>
              </a:solidFill>
              <a:latin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065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36115" y="1731738"/>
            <a:ext cx="3333900" cy="3195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Good game statistics with two different strategies in the same agent against Random and Aggressive ghosts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Statistical analysis lead to the right direction for the controller improvements</a:t>
            </a:r>
          </a:p>
          <a:p>
            <a:pPr lvl="0">
              <a:spcBef>
                <a:spcPts val="1000"/>
              </a:spcBef>
            </a:pPr>
            <a:r>
              <a:rPr lang="en-GB" dirty="0">
                <a:solidFill>
                  <a:schemeClr val="tx1"/>
                </a:solidFill>
              </a:rPr>
              <a:t>Matching between expected results and observed results during the experiments</a:t>
            </a:r>
          </a:p>
          <a:p>
            <a:pPr>
              <a:spcBef>
                <a:spcPts val="1000"/>
              </a:spcBef>
            </a:pPr>
            <a:r>
              <a:rPr lang="it-IT" dirty="0" err="1">
                <a:solidFill>
                  <a:schemeClr val="tx1"/>
                </a:solidFill>
              </a:rPr>
              <a:t>Successful</a:t>
            </a:r>
            <a:r>
              <a:rPr lang="it-IT" dirty="0">
                <a:solidFill>
                  <a:schemeClr val="tx1"/>
                </a:solidFill>
              </a:rPr>
              <a:t> learning procedure</a:t>
            </a:r>
          </a:p>
        </p:txBody>
      </p:sp>
      <p:sp>
        <p:nvSpPr>
          <p:cNvPr id="11" name="Google Shape;366;p32">
            <a:extLst>
              <a:ext uri="{FF2B5EF4-FFF2-40B4-BE49-F238E27FC236}">
                <a16:creationId xmlns:a16="http://schemas.microsoft.com/office/drawing/2014/main" id="{0A5D38FB-7A3C-49B0-8580-C276A566197D}"/>
              </a:ext>
            </a:extLst>
          </p:cNvPr>
          <p:cNvSpPr txBox="1">
            <a:spLocks/>
          </p:cNvSpPr>
          <p:nvPr/>
        </p:nvSpPr>
        <p:spPr>
          <a:xfrm>
            <a:off x="821450" y="588438"/>
            <a:ext cx="3062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●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"/>
              <a:buChar char="○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Fira Sans Condensed"/>
              <a:buChar char="■"/>
              <a:defRPr sz="1600" b="0" i="0" u="none" strike="noStrike" cap="none"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n" sz="9600" dirty="0">
                <a:solidFill>
                  <a:schemeClr val="tx1"/>
                </a:solidFill>
              </a:rPr>
              <a:t>04</a:t>
            </a:r>
            <a:r>
              <a:rPr lang="en" sz="9600" dirty="0">
                <a:solidFill>
                  <a:srgbClr val="FB9D9A"/>
                </a:solidFill>
              </a:rPr>
              <a:t>.</a:t>
            </a:r>
          </a:p>
        </p:txBody>
      </p:sp>
      <p:sp>
        <p:nvSpPr>
          <p:cNvPr id="12" name="Google Shape;365;p32">
            <a:extLst>
              <a:ext uri="{FF2B5EF4-FFF2-40B4-BE49-F238E27FC236}">
                <a16:creationId xmlns:a16="http://schemas.microsoft.com/office/drawing/2014/main" id="{C627733D-23D6-4BE8-9679-0D2FE0963F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450" y="2990863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tx1"/>
                </a:solidFill>
              </a:rPr>
              <a:t>Conclusions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3" name="Google Shape;367;p32">
            <a:extLst>
              <a:ext uri="{FF2B5EF4-FFF2-40B4-BE49-F238E27FC236}">
                <a16:creationId xmlns:a16="http://schemas.microsoft.com/office/drawing/2014/main" id="{CA09D68D-3B5B-4750-82CE-B508665BC7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450" y="3935488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it-IT" dirty="0" err="1">
                <a:solidFill>
                  <a:schemeClr val="accent1"/>
                </a:solidFill>
              </a:rPr>
              <a:t>Final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considerations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9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0"/>
          <p:cNvSpPr txBox="1">
            <a:spLocks noGrp="1"/>
          </p:cNvSpPr>
          <p:nvPr>
            <p:ph type="title"/>
          </p:nvPr>
        </p:nvSpPr>
        <p:spPr>
          <a:xfrm>
            <a:off x="672349" y="436450"/>
            <a:ext cx="67734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Thanks for the attention</a:t>
            </a:r>
            <a:r>
              <a:rPr lang="en" sz="4800" dirty="0">
                <a:solidFill>
                  <a:schemeClr val="dk1"/>
                </a:solidFill>
              </a:rPr>
              <a:t>!</a:t>
            </a:r>
            <a:endParaRPr sz="4800" dirty="0">
              <a:solidFill>
                <a:schemeClr val="dk1"/>
              </a:solidFill>
            </a:endParaRPr>
          </a:p>
        </p:txBody>
      </p:sp>
      <p:grpSp>
        <p:nvGrpSpPr>
          <p:cNvPr id="861" name="Google Shape;861;p50"/>
          <p:cNvGrpSpPr/>
          <p:nvPr/>
        </p:nvGrpSpPr>
        <p:grpSpPr>
          <a:xfrm>
            <a:off x="3128274" y="1809108"/>
            <a:ext cx="1396161" cy="2330311"/>
            <a:chOff x="2430500" y="2976175"/>
            <a:chExt cx="1095200" cy="1828125"/>
          </a:xfrm>
        </p:grpSpPr>
        <p:sp>
          <p:nvSpPr>
            <p:cNvPr id="862" name="Google Shape;862;p50"/>
            <p:cNvSpPr/>
            <p:nvPr/>
          </p:nvSpPr>
          <p:spPr>
            <a:xfrm>
              <a:off x="2818275" y="3846100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2430500" y="303305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3" y="15816"/>
                    <a:pt x="3054" y="15813"/>
                    <a:pt x="2985" y="15813"/>
                  </a:cubicBezTo>
                  <a:cubicBezTo>
                    <a:pt x="2869" y="15813"/>
                    <a:pt x="2753" y="15821"/>
                    <a:pt x="2639" y="15838"/>
                  </a:cubicBezTo>
                  <a:cubicBezTo>
                    <a:pt x="1048" y="16080"/>
                    <a:pt x="1" y="17862"/>
                    <a:pt x="298" y="19820"/>
                  </a:cubicBezTo>
                  <a:cubicBezTo>
                    <a:pt x="572" y="21628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7"/>
                    <a:pt x="3840" y="22899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899"/>
                  </a:cubicBezTo>
                  <a:cubicBezTo>
                    <a:pt x="30833" y="22908"/>
                    <a:pt x="30874" y="22921"/>
                    <a:pt x="30916" y="22927"/>
                  </a:cubicBezTo>
                  <a:cubicBezTo>
                    <a:pt x="31036" y="22945"/>
                    <a:pt x="31156" y="22954"/>
                    <a:pt x="31275" y="22954"/>
                  </a:cubicBezTo>
                  <a:cubicBezTo>
                    <a:pt x="32730" y="22954"/>
                    <a:pt x="34059" y="21628"/>
                    <a:pt x="34334" y="19820"/>
                  </a:cubicBezTo>
                  <a:cubicBezTo>
                    <a:pt x="34630" y="17862"/>
                    <a:pt x="33583" y="16080"/>
                    <a:pt x="31992" y="15838"/>
                  </a:cubicBezTo>
                  <a:cubicBezTo>
                    <a:pt x="31878" y="15821"/>
                    <a:pt x="31762" y="15813"/>
                    <a:pt x="31647" y="15813"/>
                  </a:cubicBezTo>
                  <a:cubicBezTo>
                    <a:pt x="31578" y="15813"/>
                    <a:pt x="31509" y="15816"/>
                    <a:pt x="31441" y="15822"/>
                  </a:cubicBezTo>
                  <a:cubicBezTo>
                    <a:pt x="31143" y="4096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0"/>
            <p:cNvSpPr/>
            <p:nvPr/>
          </p:nvSpPr>
          <p:spPr>
            <a:xfrm>
              <a:off x="2631900" y="3960050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59" y="0"/>
                  </a:moveTo>
                  <a:cubicBezTo>
                    <a:pt x="4145" y="0"/>
                    <a:pt x="0" y="1245"/>
                    <a:pt x="0" y="2780"/>
                  </a:cubicBezTo>
                  <a:lnTo>
                    <a:pt x="0" y="31082"/>
                  </a:lnTo>
                  <a:lnTo>
                    <a:pt x="18518" y="31082"/>
                  </a:lnTo>
                  <a:lnTo>
                    <a:pt x="18518" y="2780"/>
                  </a:lnTo>
                  <a:cubicBezTo>
                    <a:pt x="18518" y="1245"/>
                    <a:pt x="14373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0"/>
            <p:cNvSpPr/>
            <p:nvPr/>
          </p:nvSpPr>
          <p:spPr>
            <a:xfrm>
              <a:off x="2817650" y="4731500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lnTo>
                    <a:pt x="0" y="2894"/>
                  </a:lnTo>
                  <a:cubicBezTo>
                    <a:pt x="0" y="2904"/>
                    <a:pt x="8" y="2912"/>
                    <a:pt x="18" y="2912"/>
                  </a:cubicBezTo>
                  <a:lnTo>
                    <a:pt x="3640" y="2912"/>
                  </a:lnTo>
                  <a:cubicBezTo>
                    <a:pt x="3651" y="2912"/>
                    <a:pt x="3659" y="2904"/>
                    <a:pt x="3659" y="2894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0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2839950" y="3960050"/>
              <a:ext cx="46925" cy="69075"/>
            </a:xfrm>
            <a:custGeom>
              <a:avLst/>
              <a:gdLst/>
              <a:ahLst/>
              <a:cxnLst/>
              <a:rect l="l" t="t" r="r" b="b"/>
              <a:pathLst>
                <a:path w="1877" h="2763" extrusionOk="0">
                  <a:moveTo>
                    <a:pt x="937" y="0"/>
                  </a:moveTo>
                  <a:lnTo>
                    <a:pt x="0" y="1473"/>
                  </a:lnTo>
                  <a:lnTo>
                    <a:pt x="292" y="2762"/>
                  </a:lnTo>
                  <a:lnTo>
                    <a:pt x="1584" y="2762"/>
                  </a:lnTo>
                  <a:lnTo>
                    <a:pt x="1876" y="1473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2793725" y="4029100"/>
              <a:ext cx="139350" cy="650575"/>
            </a:xfrm>
            <a:custGeom>
              <a:avLst/>
              <a:gdLst/>
              <a:ahLst/>
              <a:cxnLst/>
              <a:rect l="l" t="t" r="r" b="b"/>
              <a:pathLst>
                <a:path w="5574" h="26023" extrusionOk="0">
                  <a:moveTo>
                    <a:pt x="2142" y="0"/>
                  </a:moveTo>
                  <a:lnTo>
                    <a:pt x="0" y="24175"/>
                  </a:lnTo>
                  <a:lnTo>
                    <a:pt x="2786" y="26022"/>
                  </a:lnTo>
                  <a:lnTo>
                    <a:pt x="5574" y="24175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2613875" y="3961975"/>
              <a:ext cx="226850" cy="841950"/>
            </a:xfrm>
            <a:custGeom>
              <a:avLst/>
              <a:gdLst/>
              <a:ahLst/>
              <a:cxnLst/>
              <a:rect l="l" t="t" r="r" b="b"/>
              <a:pathLst>
                <a:path w="9074" h="33678" extrusionOk="0">
                  <a:moveTo>
                    <a:pt x="7636" y="1"/>
                  </a:moveTo>
                  <a:cubicBezTo>
                    <a:pt x="3256" y="295"/>
                    <a:pt x="0" y="1393"/>
                    <a:pt x="0" y="2703"/>
                  </a:cubicBezTo>
                  <a:lnTo>
                    <a:pt x="0" y="31980"/>
                  </a:lnTo>
                  <a:cubicBezTo>
                    <a:pt x="2918" y="33016"/>
                    <a:pt x="5979" y="33589"/>
                    <a:pt x="9073" y="33678"/>
                  </a:cubicBezTo>
                  <a:lnTo>
                    <a:pt x="9073" y="15696"/>
                  </a:lnTo>
                  <a:lnTo>
                    <a:pt x="76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2886075" y="3961975"/>
              <a:ext cx="226825" cy="841950"/>
            </a:xfrm>
            <a:custGeom>
              <a:avLst/>
              <a:gdLst/>
              <a:ahLst/>
              <a:cxnLst/>
              <a:rect l="l" t="t" r="r" b="b"/>
              <a:pathLst>
                <a:path w="9073" h="33678" extrusionOk="0">
                  <a:moveTo>
                    <a:pt x="1439" y="1"/>
                  </a:moveTo>
                  <a:lnTo>
                    <a:pt x="1" y="15696"/>
                  </a:lnTo>
                  <a:lnTo>
                    <a:pt x="1" y="33678"/>
                  </a:lnTo>
                  <a:cubicBezTo>
                    <a:pt x="3095" y="33586"/>
                    <a:pt x="6157" y="33010"/>
                    <a:pt x="9073" y="31973"/>
                  </a:cubicBezTo>
                  <a:lnTo>
                    <a:pt x="9073" y="2703"/>
                  </a:lnTo>
                  <a:cubicBezTo>
                    <a:pt x="9073" y="1393"/>
                    <a:pt x="5818" y="295"/>
                    <a:pt x="1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50"/>
            <p:cNvSpPr/>
            <p:nvPr/>
          </p:nvSpPr>
          <p:spPr>
            <a:xfrm>
              <a:off x="2886075" y="3960050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439" y="0"/>
                  </a:moveTo>
                  <a:lnTo>
                    <a:pt x="1" y="15773"/>
                  </a:lnTo>
                  <a:lnTo>
                    <a:pt x="3080" y="7784"/>
                  </a:lnTo>
                  <a:lnTo>
                    <a:pt x="2185" y="7001"/>
                  </a:lnTo>
                  <a:lnTo>
                    <a:pt x="3080" y="6749"/>
                  </a:lnTo>
                  <a:lnTo>
                    <a:pt x="2324" y="78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0"/>
            <p:cNvSpPr/>
            <p:nvPr/>
          </p:nvSpPr>
          <p:spPr>
            <a:xfrm>
              <a:off x="2763675" y="3960050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644" y="0"/>
                  </a:moveTo>
                  <a:lnTo>
                    <a:pt x="758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1" y="15773"/>
                  </a:lnTo>
                  <a:lnTo>
                    <a:pt x="3081" y="15773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3112875" y="3816450"/>
              <a:ext cx="412825" cy="379675"/>
            </a:xfrm>
            <a:custGeom>
              <a:avLst/>
              <a:gdLst/>
              <a:ahLst/>
              <a:cxnLst/>
              <a:rect l="l" t="t" r="r" b="b"/>
              <a:pathLst>
                <a:path w="16513" h="15187" extrusionOk="0">
                  <a:moveTo>
                    <a:pt x="11311" y="0"/>
                  </a:moveTo>
                  <a:cubicBezTo>
                    <a:pt x="11311" y="0"/>
                    <a:pt x="12771" y="8381"/>
                    <a:pt x="11202" y="10168"/>
                  </a:cubicBezTo>
                  <a:cubicBezTo>
                    <a:pt x="10828" y="10594"/>
                    <a:pt x="10098" y="10761"/>
                    <a:pt x="9183" y="10761"/>
                  </a:cubicBezTo>
                  <a:cubicBezTo>
                    <a:pt x="5835" y="10761"/>
                    <a:pt x="2" y="8524"/>
                    <a:pt x="2" y="8524"/>
                  </a:cubicBezTo>
                  <a:lnTo>
                    <a:pt x="1" y="14648"/>
                  </a:lnTo>
                  <a:cubicBezTo>
                    <a:pt x="1940" y="14864"/>
                    <a:pt x="4369" y="15187"/>
                    <a:pt x="6784" y="15187"/>
                  </a:cubicBezTo>
                  <a:cubicBezTo>
                    <a:pt x="9530" y="15187"/>
                    <a:pt x="12257" y="14770"/>
                    <a:pt x="14225" y="13304"/>
                  </a:cubicBezTo>
                  <a:cubicBezTo>
                    <a:pt x="16513" y="11602"/>
                    <a:pt x="15004" y="319"/>
                    <a:pt x="15004" y="319"/>
                  </a:cubicBezTo>
                  <a:lnTo>
                    <a:pt x="11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3371100" y="3676275"/>
              <a:ext cx="148550" cy="147450"/>
            </a:xfrm>
            <a:custGeom>
              <a:avLst/>
              <a:gdLst/>
              <a:ahLst/>
              <a:cxnLst/>
              <a:rect l="l" t="t" r="r" b="b"/>
              <a:pathLst>
                <a:path w="5942" h="5898" extrusionOk="0">
                  <a:moveTo>
                    <a:pt x="1606" y="1"/>
                  </a:moveTo>
                  <a:cubicBezTo>
                    <a:pt x="877" y="1"/>
                    <a:pt x="340" y="85"/>
                    <a:pt x="303" y="251"/>
                  </a:cubicBezTo>
                  <a:cubicBezTo>
                    <a:pt x="1" y="1633"/>
                    <a:pt x="586" y="3961"/>
                    <a:pt x="1321" y="5669"/>
                  </a:cubicBezTo>
                  <a:lnTo>
                    <a:pt x="4350" y="5897"/>
                  </a:lnTo>
                  <a:cubicBezTo>
                    <a:pt x="4350" y="5897"/>
                    <a:pt x="5668" y="4869"/>
                    <a:pt x="5884" y="1374"/>
                  </a:cubicBezTo>
                  <a:cubicBezTo>
                    <a:pt x="5941" y="444"/>
                    <a:pt x="3274" y="1"/>
                    <a:pt x="1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0"/>
            <p:cNvSpPr/>
            <p:nvPr/>
          </p:nvSpPr>
          <p:spPr>
            <a:xfrm>
              <a:off x="3374825" y="3650150"/>
              <a:ext cx="149825" cy="83325"/>
            </a:xfrm>
            <a:custGeom>
              <a:avLst/>
              <a:gdLst/>
              <a:ahLst/>
              <a:cxnLst/>
              <a:rect l="l" t="t" r="r" b="b"/>
              <a:pathLst>
                <a:path w="5993" h="3333" extrusionOk="0">
                  <a:moveTo>
                    <a:pt x="2188" y="1"/>
                  </a:moveTo>
                  <a:cubicBezTo>
                    <a:pt x="1315" y="1"/>
                    <a:pt x="562" y="148"/>
                    <a:pt x="333" y="548"/>
                  </a:cubicBezTo>
                  <a:cubicBezTo>
                    <a:pt x="6" y="1116"/>
                    <a:pt x="0" y="2705"/>
                    <a:pt x="893" y="2994"/>
                  </a:cubicBezTo>
                  <a:cubicBezTo>
                    <a:pt x="1553" y="3207"/>
                    <a:pt x="3102" y="3332"/>
                    <a:pt x="4148" y="3332"/>
                  </a:cubicBezTo>
                  <a:cubicBezTo>
                    <a:pt x="4522" y="3332"/>
                    <a:pt x="4832" y="3316"/>
                    <a:pt x="5014" y="3283"/>
                  </a:cubicBezTo>
                  <a:cubicBezTo>
                    <a:pt x="5708" y="3154"/>
                    <a:pt x="5992" y="1264"/>
                    <a:pt x="5708" y="761"/>
                  </a:cubicBezTo>
                  <a:cubicBezTo>
                    <a:pt x="5519" y="429"/>
                    <a:pt x="3679" y="1"/>
                    <a:pt x="2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0"/>
            <p:cNvSpPr/>
            <p:nvPr/>
          </p:nvSpPr>
          <p:spPr>
            <a:xfrm>
              <a:off x="3280900" y="3694025"/>
              <a:ext cx="168050" cy="127050"/>
            </a:xfrm>
            <a:custGeom>
              <a:avLst/>
              <a:gdLst/>
              <a:ahLst/>
              <a:cxnLst/>
              <a:rect l="l" t="t" r="r" b="b"/>
              <a:pathLst>
                <a:path w="6722" h="5082" extrusionOk="0">
                  <a:moveTo>
                    <a:pt x="1344" y="0"/>
                  </a:moveTo>
                  <a:cubicBezTo>
                    <a:pt x="199" y="0"/>
                    <a:pt x="0" y="1345"/>
                    <a:pt x="0" y="1345"/>
                  </a:cubicBezTo>
                  <a:cubicBezTo>
                    <a:pt x="3137" y="1960"/>
                    <a:pt x="4929" y="4926"/>
                    <a:pt x="4929" y="4926"/>
                  </a:cubicBezTo>
                  <a:lnTo>
                    <a:pt x="6721" y="5082"/>
                  </a:lnTo>
                  <a:lnTo>
                    <a:pt x="6721" y="2912"/>
                  </a:lnTo>
                  <a:cubicBezTo>
                    <a:pt x="6691" y="1435"/>
                    <a:pt x="5865" y="1094"/>
                    <a:pt x="5109" y="1094"/>
                  </a:cubicBezTo>
                  <a:cubicBezTo>
                    <a:pt x="4461" y="1094"/>
                    <a:pt x="3864" y="1345"/>
                    <a:pt x="3864" y="1345"/>
                  </a:cubicBezTo>
                  <a:cubicBezTo>
                    <a:pt x="2726" y="336"/>
                    <a:pt x="1917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2863375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2056" y="1"/>
                  </a:moveTo>
                  <a:lnTo>
                    <a:pt x="0" y="1163"/>
                  </a:lnTo>
                  <a:lnTo>
                    <a:pt x="1160" y="2984"/>
                  </a:lnTo>
                  <a:lnTo>
                    <a:pt x="2419" y="1259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2802900" y="3930975"/>
              <a:ext cx="60500" cy="74600"/>
            </a:xfrm>
            <a:custGeom>
              <a:avLst/>
              <a:gdLst/>
              <a:ahLst/>
              <a:cxnLst/>
              <a:rect l="l" t="t" r="r" b="b"/>
              <a:pathLst>
                <a:path w="2420" h="2984" extrusionOk="0">
                  <a:moveTo>
                    <a:pt x="364" y="1"/>
                  </a:moveTo>
                  <a:lnTo>
                    <a:pt x="1" y="1259"/>
                  </a:lnTo>
                  <a:lnTo>
                    <a:pt x="1260" y="2984"/>
                  </a:lnTo>
                  <a:lnTo>
                    <a:pt x="2419" y="1163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2474050" y="2976175"/>
              <a:ext cx="778675" cy="494575"/>
            </a:xfrm>
            <a:custGeom>
              <a:avLst/>
              <a:gdLst/>
              <a:ahLst/>
              <a:cxnLst/>
              <a:rect l="l" t="t" r="r" b="b"/>
              <a:pathLst>
                <a:path w="31147" h="19783" extrusionOk="0">
                  <a:moveTo>
                    <a:pt x="12123" y="0"/>
                  </a:moveTo>
                  <a:cubicBezTo>
                    <a:pt x="9851" y="0"/>
                    <a:pt x="9268" y="1817"/>
                    <a:pt x="9268" y="1817"/>
                  </a:cubicBezTo>
                  <a:lnTo>
                    <a:pt x="8535" y="620"/>
                  </a:lnTo>
                  <a:cubicBezTo>
                    <a:pt x="7531" y="702"/>
                    <a:pt x="6778" y="1730"/>
                    <a:pt x="6792" y="2513"/>
                  </a:cubicBezTo>
                  <a:lnTo>
                    <a:pt x="5832" y="2029"/>
                  </a:lnTo>
                  <a:cubicBezTo>
                    <a:pt x="1989" y="5796"/>
                    <a:pt x="2937" y="7928"/>
                    <a:pt x="2937" y="7928"/>
                  </a:cubicBezTo>
                  <a:cubicBezTo>
                    <a:pt x="2937" y="7928"/>
                    <a:pt x="0" y="8068"/>
                    <a:pt x="1450" y="18097"/>
                  </a:cubicBezTo>
                  <a:lnTo>
                    <a:pt x="1702" y="19782"/>
                  </a:lnTo>
                  <a:lnTo>
                    <a:pt x="2513" y="19203"/>
                  </a:lnTo>
                  <a:cubicBezTo>
                    <a:pt x="2513" y="19203"/>
                    <a:pt x="3864" y="13875"/>
                    <a:pt x="3208" y="10052"/>
                  </a:cubicBezTo>
                  <a:cubicBezTo>
                    <a:pt x="3208" y="10052"/>
                    <a:pt x="7279" y="7618"/>
                    <a:pt x="15573" y="7618"/>
                  </a:cubicBezTo>
                  <a:cubicBezTo>
                    <a:pt x="23868" y="7618"/>
                    <a:pt x="27940" y="10052"/>
                    <a:pt x="27940" y="10052"/>
                  </a:cubicBezTo>
                  <a:cubicBezTo>
                    <a:pt x="27283" y="13875"/>
                    <a:pt x="28636" y="19203"/>
                    <a:pt x="28636" y="19203"/>
                  </a:cubicBezTo>
                  <a:lnTo>
                    <a:pt x="29446" y="19782"/>
                  </a:lnTo>
                  <a:lnTo>
                    <a:pt x="29699" y="18097"/>
                  </a:lnTo>
                  <a:cubicBezTo>
                    <a:pt x="31147" y="8068"/>
                    <a:pt x="28210" y="7928"/>
                    <a:pt x="28210" y="7928"/>
                  </a:cubicBezTo>
                  <a:cubicBezTo>
                    <a:pt x="28491" y="3969"/>
                    <a:pt x="23418" y="2176"/>
                    <a:pt x="21164" y="1353"/>
                  </a:cubicBezTo>
                  <a:cubicBezTo>
                    <a:pt x="19699" y="819"/>
                    <a:pt x="18332" y="647"/>
                    <a:pt x="17182" y="647"/>
                  </a:cubicBezTo>
                  <a:cubicBezTo>
                    <a:pt x="15118" y="647"/>
                    <a:pt x="13749" y="1199"/>
                    <a:pt x="13749" y="1199"/>
                  </a:cubicBezTo>
                  <a:lnTo>
                    <a:pt x="13064" y="94"/>
                  </a:lnTo>
                  <a:cubicBezTo>
                    <a:pt x="12722" y="29"/>
                    <a:pt x="12409" y="0"/>
                    <a:pt x="12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50"/>
            <p:cNvSpPr/>
            <p:nvPr/>
          </p:nvSpPr>
          <p:spPr>
            <a:xfrm>
              <a:off x="2474750" y="4027850"/>
              <a:ext cx="139150" cy="711675"/>
            </a:xfrm>
            <a:custGeom>
              <a:avLst/>
              <a:gdLst/>
              <a:ahLst/>
              <a:cxnLst/>
              <a:rect l="l" t="t" r="r" b="b"/>
              <a:pathLst>
                <a:path w="5566" h="28467" extrusionOk="0">
                  <a:moveTo>
                    <a:pt x="5565" y="0"/>
                  </a:moveTo>
                  <a:cubicBezTo>
                    <a:pt x="2527" y="4873"/>
                    <a:pt x="1064" y="13896"/>
                    <a:pt x="595" y="17675"/>
                  </a:cubicBezTo>
                  <a:cubicBezTo>
                    <a:pt x="250" y="20453"/>
                    <a:pt x="81" y="24184"/>
                    <a:pt x="1" y="26688"/>
                  </a:cubicBezTo>
                  <a:cubicBezTo>
                    <a:pt x="1085" y="27353"/>
                    <a:pt x="2209" y="27945"/>
                    <a:pt x="3369" y="28467"/>
                  </a:cubicBezTo>
                  <a:cubicBezTo>
                    <a:pt x="3490" y="25682"/>
                    <a:pt x="3652" y="22045"/>
                    <a:pt x="3739" y="20515"/>
                  </a:cubicBezTo>
                  <a:cubicBezTo>
                    <a:pt x="3913" y="17483"/>
                    <a:pt x="5565" y="11275"/>
                    <a:pt x="5565" y="11275"/>
                  </a:cubicBezTo>
                  <a:lnTo>
                    <a:pt x="55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50"/>
          <p:cNvSpPr txBox="1">
            <a:spLocks noGrp="1"/>
          </p:cNvSpPr>
          <p:nvPr>
            <p:ph type="title" idx="4294967295"/>
          </p:nvPr>
        </p:nvSpPr>
        <p:spPr>
          <a:xfrm>
            <a:off x="1080605" y="2733413"/>
            <a:ext cx="1477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Marco </a:t>
            </a:r>
            <a:r>
              <a:rPr lang="en-GB" sz="1800" dirty="0" err="1"/>
              <a:t>Carpentiero</a:t>
            </a:r>
            <a:endParaRPr sz="1800" dirty="0"/>
          </a:p>
        </p:txBody>
      </p:sp>
      <p:sp>
        <p:nvSpPr>
          <p:cNvPr id="889" name="Google Shape;889;p50"/>
          <p:cNvSpPr txBox="1">
            <a:spLocks noGrp="1"/>
          </p:cNvSpPr>
          <p:nvPr>
            <p:ph type="subTitle" idx="4294967295"/>
          </p:nvPr>
        </p:nvSpPr>
        <p:spPr>
          <a:xfrm>
            <a:off x="9068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" sz="1400" dirty="0"/>
              <a:t>0622700839</a:t>
            </a:r>
            <a:endParaRPr sz="1400" dirty="0"/>
          </a:p>
        </p:txBody>
      </p:sp>
      <p:sp>
        <p:nvSpPr>
          <p:cNvPr id="890" name="Google Shape;890;p50"/>
          <p:cNvSpPr txBox="1">
            <a:spLocks noGrp="1"/>
          </p:cNvSpPr>
          <p:nvPr>
            <p:ph type="title" idx="4294967295"/>
          </p:nvPr>
        </p:nvSpPr>
        <p:spPr>
          <a:xfrm>
            <a:off x="6579480" y="2733425"/>
            <a:ext cx="14304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Ilaria </a:t>
            </a:r>
            <a:br>
              <a:rPr lang="en-GB" sz="1800" dirty="0"/>
            </a:br>
            <a:r>
              <a:rPr lang="en-GB" sz="1800" dirty="0"/>
              <a:t>Gigi</a:t>
            </a:r>
            <a:endParaRPr sz="1800" dirty="0"/>
          </a:p>
        </p:txBody>
      </p:sp>
      <p:sp>
        <p:nvSpPr>
          <p:cNvPr id="891" name="Google Shape;891;p50"/>
          <p:cNvSpPr txBox="1">
            <a:spLocks noGrp="1"/>
          </p:cNvSpPr>
          <p:nvPr>
            <p:ph type="subTitle" idx="4294967295"/>
          </p:nvPr>
        </p:nvSpPr>
        <p:spPr>
          <a:xfrm>
            <a:off x="6579471" y="3414150"/>
            <a:ext cx="16512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0622700809</a:t>
            </a:r>
            <a:endParaRPr sz="1400" dirty="0"/>
          </a:p>
        </p:txBody>
      </p:sp>
      <p:grpSp>
        <p:nvGrpSpPr>
          <p:cNvPr id="49" name="Google Shape;926;p52">
            <a:extLst>
              <a:ext uri="{FF2B5EF4-FFF2-40B4-BE49-F238E27FC236}">
                <a16:creationId xmlns:a16="http://schemas.microsoft.com/office/drawing/2014/main" id="{2B1B3F96-24E7-41E1-8845-6A0A11D708DC}"/>
              </a:ext>
            </a:extLst>
          </p:cNvPr>
          <p:cNvGrpSpPr>
            <a:grpSpLocks noChangeAspect="1"/>
          </p:cNvGrpSpPr>
          <p:nvPr/>
        </p:nvGrpSpPr>
        <p:grpSpPr>
          <a:xfrm>
            <a:off x="4884017" y="1746120"/>
            <a:ext cx="1200492" cy="2392821"/>
            <a:chOff x="6204225" y="2996225"/>
            <a:chExt cx="908175" cy="1810175"/>
          </a:xfrm>
        </p:grpSpPr>
        <p:sp>
          <p:nvSpPr>
            <p:cNvPr id="51" name="Google Shape;928;p52">
              <a:extLst>
                <a:ext uri="{FF2B5EF4-FFF2-40B4-BE49-F238E27FC236}">
                  <a16:creationId xmlns:a16="http://schemas.microsoft.com/office/drawing/2014/main" id="{4B18E44B-C48D-4C68-8BE0-7C47CC3F83D0}"/>
                </a:ext>
              </a:extLst>
            </p:cNvPr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9;p52">
              <a:extLst>
                <a:ext uri="{FF2B5EF4-FFF2-40B4-BE49-F238E27FC236}">
                  <a16:creationId xmlns:a16="http://schemas.microsoft.com/office/drawing/2014/main" id="{325F8316-93F4-4B8F-BE8E-7B16676EA7D7}"/>
                </a:ext>
              </a:extLst>
            </p:cNvPr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0;p52">
              <a:extLst>
                <a:ext uri="{FF2B5EF4-FFF2-40B4-BE49-F238E27FC236}">
                  <a16:creationId xmlns:a16="http://schemas.microsoft.com/office/drawing/2014/main" id="{EA00B3BA-0236-4F33-8345-68F434723F3F}"/>
                </a:ext>
              </a:extLst>
            </p:cNvPr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1;p52">
              <a:extLst>
                <a:ext uri="{FF2B5EF4-FFF2-40B4-BE49-F238E27FC236}">
                  <a16:creationId xmlns:a16="http://schemas.microsoft.com/office/drawing/2014/main" id="{52DE06EB-51FE-4AFA-8F50-DF904557138D}"/>
                </a:ext>
              </a:extLst>
            </p:cNvPr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2;p52">
              <a:extLst>
                <a:ext uri="{FF2B5EF4-FFF2-40B4-BE49-F238E27FC236}">
                  <a16:creationId xmlns:a16="http://schemas.microsoft.com/office/drawing/2014/main" id="{11335A42-2DF0-47A8-A785-2DDDC706A78D}"/>
                </a:ext>
              </a:extLst>
            </p:cNvPr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3;p52">
              <a:extLst>
                <a:ext uri="{FF2B5EF4-FFF2-40B4-BE49-F238E27FC236}">
                  <a16:creationId xmlns:a16="http://schemas.microsoft.com/office/drawing/2014/main" id="{7DE7EE33-0625-44DA-9FD5-ECE87330DE81}"/>
                </a:ext>
              </a:extLst>
            </p:cNvPr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4;p52">
              <a:extLst>
                <a:ext uri="{FF2B5EF4-FFF2-40B4-BE49-F238E27FC236}">
                  <a16:creationId xmlns:a16="http://schemas.microsoft.com/office/drawing/2014/main" id="{00E58B94-7A22-4F9C-A84C-28F737C4787C}"/>
                </a:ext>
              </a:extLst>
            </p:cNvPr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5;p52">
              <a:extLst>
                <a:ext uri="{FF2B5EF4-FFF2-40B4-BE49-F238E27FC236}">
                  <a16:creationId xmlns:a16="http://schemas.microsoft.com/office/drawing/2014/main" id="{1ECC96C9-D9B0-46F3-BE41-B56253B7EB76}"/>
                </a:ext>
              </a:extLst>
            </p:cNvPr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6;p52">
              <a:extLst>
                <a:ext uri="{FF2B5EF4-FFF2-40B4-BE49-F238E27FC236}">
                  <a16:creationId xmlns:a16="http://schemas.microsoft.com/office/drawing/2014/main" id="{D8F2AA1E-6E9D-4EA4-B01B-734747EDF1E1}"/>
                </a:ext>
              </a:extLst>
            </p:cNvPr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37;p52">
              <a:extLst>
                <a:ext uri="{FF2B5EF4-FFF2-40B4-BE49-F238E27FC236}">
                  <a16:creationId xmlns:a16="http://schemas.microsoft.com/office/drawing/2014/main" id="{B722024F-087D-4D0C-97AF-766E2E2380DA}"/>
                </a:ext>
              </a:extLst>
            </p:cNvPr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38;p52">
              <a:extLst>
                <a:ext uri="{FF2B5EF4-FFF2-40B4-BE49-F238E27FC236}">
                  <a16:creationId xmlns:a16="http://schemas.microsoft.com/office/drawing/2014/main" id="{3B34C54E-E9C9-4320-9DDE-B0A2DBA0608C}"/>
                </a:ext>
              </a:extLst>
            </p:cNvPr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39;p52">
              <a:extLst>
                <a:ext uri="{FF2B5EF4-FFF2-40B4-BE49-F238E27FC236}">
                  <a16:creationId xmlns:a16="http://schemas.microsoft.com/office/drawing/2014/main" id="{5E274FFC-C772-4CE7-A3FA-35658D8BF5AA}"/>
                </a:ext>
              </a:extLst>
            </p:cNvPr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0;p52">
              <a:extLst>
                <a:ext uri="{FF2B5EF4-FFF2-40B4-BE49-F238E27FC236}">
                  <a16:creationId xmlns:a16="http://schemas.microsoft.com/office/drawing/2014/main" id="{9750249B-F405-499E-9676-C3B21C39FA1E}"/>
                </a:ext>
              </a:extLst>
            </p:cNvPr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1;p52">
              <a:extLst>
                <a:ext uri="{FF2B5EF4-FFF2-40B4-BE49-F238E27FC236}">
                  <a16:creationId xmlns:a16="http://schemas.microsoft.com/office/drawing/2014/main" id="{C63D8BE4-D42C-4A91-BAEB-DED0791FB0A7}"/>
                </a:ext>
              </a:extLst>
            </p:cNvPr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2;p52">
              <a:extLst>
                <a:ext uri="{FF2B5EF4-FFF2-40B4-BE49-F238E27FC236}">
                  <a16:creationId xmlns:a16="http://schemas.microsoft.com/office/drawing/2014/main" id="{C6C966F6-0653-47D4-BEBE-3F8D77EC3D41}"/>
                </a:ext>
              </a:extLst>
            </p:cNvPr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943;p52">
              <a:extLst>
                <a:ext uri="{FF2B5EF4-FFF2-40B4-BE49-F238E27FC236}">
                  <a16:creationId xmlns:a16="http://schemas.microsoft.com/office/drawing/2014/main" id="{B1D8AB3B-B592-463E-91DF-EFCE2463FFD1}"/>
                </a:ext>
              </a:extLst>
            </p:cNvPr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4;p52">
              <a:extLst>
                <a:ext uri="{FF2B5EF4-FFF2-40B4-BE49-F238E27FC236}">
                  <a16:creationId xmlns:a16="http://schemas.microsoft.com/office/drawing/2014/main" id="{8F212E7B-6012-4E39-BFA4-EE64930B4EBA}"/>
                </a:ext>
              </a:extLst>
            </p:cNvPr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5;p52">
              <a:extLst>
                <a:ext uri="{FF2B5EF4-FFF2-40B4-BE49-F238E27FC236}">
                  <a16:creationId xmlns:a16="http://schemas.microsoft.com/office/drawing/2014/main" id="{E2125680-0781-43F9-B4CD-BBD56256685C}"/>
                </a:ext>
              </a:extLst>
            </p:cNvPr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3109138" y="1136150"/>
            <a:ext cx="2925732" cy="4222631"/>
          </a:xfrm>
          <a:custGeom>
            <a:avLst/>
            <a:gdLst/>
            <a:ahLst/>
            <a:cxnLst/>
            <a:rect l="l" t="t" r="r" b="b"/>
            <a:pathLst>
              <a:path w="144552" h="208628" extrusionOk="0">
                <a:moveTo>
                  <a:pt x="80063" y="1"/>
                </a:moveTo>
                <a:cubicBezTo>
                  <a:pt x="77320" y="1"/>
                  <a:pt x="74565" y="179"/>
                  <a:pt x="71818" y="544"/>
                </a:cubicBezTo>
                <a:cubicBezTo>
                  <a:pt x="47292" y="3770"/>
                  <a:pt x="26322" y="22833"/>
                  <a:pt x="20163" y="46699"/>
                </a:cubicBezTo>
                <a:cubicBezTo>
                  <a:pt x="18110" y="54581"/>
                  <a:pt x="18477" y="62903"/>
                  <a:pt x="15544" y="70565"/>
                </a:cubicBezTo>
                <a:cubicBezTo>
                  <a:pt x="12575" y="78300"/>
                  <a:pt x="10082" y="85229"/>
                  <a:pt x="6562" y="92708"/>
                </a:cubicBezTo>
                <a:cubicBezTo>
                  <a:pt x="3813" y="98500"/>
                  <a:pt x="0" y="104256"/>
                  <a:pt x="2640" y="108618"/>
                </a:cubicBezTo>
                <a:cubicBezTo>
                  <a:pt x="5316" y="113054"/>
                  <a:pt x="9349" y="114851"/>
                  <a:pt x="16094" y="116390"/>
                </a:cubicBezTo>
                <a:cubicBezTo>
                  <a:pt x="16094" y="116427"/>
                  <a:pt x="16094" y="116464"/>
                  <a:pt x="16094" y="116500"/>
                </a:cubicBezTo>
                <a:cubicBezTo>
                  <a:pt x="16131" y="121523"/>
                  <a:pt x="16351" y="126619"/>
                  <a:pt x="16497" y="131678"/>
                </a:cubicBezTo>
                <a:cubicBezTo>
                  <a:pt x="16607" y="135490"/>
                  <a:pt x="16571" y="139486"/>
                  <a:pt x="18367" y="143006"/>
                </a:cubicBezTo>
                <a:cubicBezTo>
                  <a:pt x="22106" y="150191"/>
                  <a:pt x="29438" y="150961"/>
                  <a:pt x="36697" y="151034"/>
                </a:cubicBezTo>
                <a:cubicBezTo>
                  <a:pt x="36765" y="151035"/>
                  <a:pt x="36834" y="151035"/>
                  <a:pt x="36904" y="151035"/>
                </a:cubicBezTo>
                <a:cubicBezTo>
                  <a:pt x="38299" y="151035"/>
                  <a:pt x="40006" y="150936"/>
                  <a:pt x="41761" y="150936"/>
                </a:cubicBezTo>
                <a:cubicBezTo>
                  <a:pt x="46099" y="150936"/>
                  <a:pt x="50728" y="151543"/>
                  <a:pt x="51655" y="155763"/>
                </a:cubicBezTo>
                <a:cubicBezTo>
                  <a:pt x="52681" y="160493"/>
                  <a:pt x="51875" y="166248"/>
                  <a:pt x="51801" y="171051"/>
                </a:cubicBezTo>
                <a:cubicBezTo>
                  <a:pt x="51655" y="181426"/>
                  <a:pt x="50811" y="191727"/>
                  <a:pt x="50445" y="202065"/>
                </a:cubicBezTo>
                <a:cubicBezTo>
                  <a:pt x="49858" y="202065"/>
                  <a:pt x="49712" y="202872"/>
                  <a:pt x="50261" y="203055"/>
                </a:cubicBezTo>
                <a:cubicBezTo>
                  <a:pt x="63386" y="207528"/>
                  <a:pt x="77683" y="208628"/>
                  <a:pt x="91504" y="208628"/>
                </a:cubicBezTo>
                <a:cubicBezTo>
                  <a:pt x="98726" y="208628"/>
                  <a:pt x="105912" y="208298"/>
                  <a:pt x="113097" y="207748"/>
                </a:cubicBezTo>
                <a:cubicBezTo>
                  <a:pt x="119439" y="207308"/>
                  <a:pt x="126258" y="207344"/>
                  <a:pt x="132270" y="205145"/>
                </a:cubicBezTo>
                <a:cubicBezTo>
                  <a:pt x="132600" y="205035"/>
                  <a:pt x="132784" y="204705"/>
                  <a:pt x="132747" y="204338"/>
                </a:cubicBezTo>
                <a:lnTo>
                  <a:pt x="132747" y="204338"/>
                </a:lnTo>
                <a:cubicBezTo>
                  <a:pt x="132788" y="204345"/>
                  <a:pt x="132829" y="204348"/>
                  <a:pt x="132870" y="204348"/>
                </a:cubicBezTo>
                <a:cubicBezTo>
                  <a:pt x="133270" y="204348"/>
                  <a:pt x="133646" y="204031"/>
                  <a:pt x="133480" y="203532"/>
                </a:cubicBezTo>
                <a:cubicBezTo>
                  <a:pt x="121932" y="172590"/>
                  <a:pt x="117716" y="138973"/>
                  <a:pt x="130987" y="107922"/>
                </a:cubicBezTo>
                <a:cubicBezTo>
                  <a:pt x="136596" y="94871"/>
                  <a:pt x="143195" y="82223"/>
                  <a:pt x="143965" y="67742"/>
                </a:cubicBezTo>
                <a:cubicBezTo>
                  <a:pt x="144552" y="55131"/>
                  <a:pt x="141582" y="42557"/>
                  <a:pt x="135313" y="31558"/>
                </a:cubicBezTo>
                <a:cubicBezTo>
                  <a:pt x="124080" y="11867"/>
                  <a:pt x="102433" y="1"/>
                  <a:pt x="80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548655" y="1113494"/>
            <a:ext cx="2333210" cy="2332077"/>
            <a:chOff x="5070294" y="918373"/>
            <a:chExt cx="981000" cy="980400"/>
          </a:xfrm>
        </p:grpSpPr>
        <p:sp>
          <p:nvSpPr>
            <p:cNvPr id="805" name="Google Shape;805;p47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D2D2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 rot="-8979435">
              <a:off x="5202401" y="1050234"/>
              <a:ext cx="716786" cy="716679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 rot="182819">
              <a:off x="5269608" y="1117573"/>
              <a:ext cx="581322" cy="581621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 rot="3658989">
              <a:off x="5339791" y="1187314"/>
              <a:ext cx="442207" cy="44220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 rot="-5574049">
              <a:off x="5415134" y="1262917"/>
              <a:ext cx="290472" cy="290472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320875" y="219130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7"/>
          <p:cNvSpPr/>
          <p:nvPr/>
        </p:nvSpPr>
        <p:spPr>
          <a:xfrm>
            <a:off x="5040025" y="1967450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7"/>
          <p:cNvSpPr/>
          <p:nvPr/>
        </p:nvSpPr>
        <p:spPr>
          <a:xfrm>
            <a:off x="4144775" y="26103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7"/>
          <p:cNvSpPr/>
          <p:nvPr/>
        </p:nvSpPr>
        <p:spPr>
          <a:xfrm>
            <a:off x="5278150" y="2700875"/>
            <a:ext cx="176100" cy="17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7"/>
          <p:cNvSpPr txBox="1">
            <a:spLocks noGrp="1"/>
          </p:cNvSpPr>
          <p:nvPr>
            <p:ph type="title" idx="4294967295"/>
          </p:nvPr>
        </p:nvSpPr>
        <p:spPr>
          <a:xfrm>
            <a:off x="688975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01</a:t>
            </a:r>
            <a:r>
              <a:rPr lang="en" sz="3600" dirty="0">
                <a:solidFill>
                  <a:srgbClr val="E17C78"/>
                </a:solidFill>
              </a:rPr>
              <a:t> .</a:t>
            </a:r>
            <a:endParaRPr sz="3600" dirty="0"/>
          </a:p>
        </p:txBody>
      </p:sp>
      <p:sp>
        <p:nvSpPr>
          <p:cNvPr id="818" name="Google Shape;818;p47"/>
          <p:cNvSpPr txBox="1">
            <a:spLocks noGrp="1"/>
          </p:cNvSpPr>
          <p:nvPr>
            <p:ph type="subTitle" idx="4294967295"/>
          </p:nvPr>
        </p:nvSpPr>
        <p:spPr>
          <a:xfrm>
            <a:off x="688975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spcAft>
                <a:spcPts val="1600"/>
              </a:spcAft>
              <a:buNone/>
            </a:pPr>
            <a:r>
              <a:rPr lang="en-GB" sz="1400" dirty="0"/>
              <a:t>Design goals </a:t>
            </a:r>
            <a:r>
              <a:rPr lang="it-IT" sz="1400" dirty="0"/>
              <a:t>and agent </a:t>
            </a:r>
            <a:r>
              <a:rPr lang="it-IT" sz="1400" dirty="0" err="1"/>
              <a:t>function</a:t>
            </a:r>
            <a:endParaRPr lang="it-IT" sz="1400" dirty="0"/>
          </a:p>
          <a:p>
            <a:pPr marL="0" indent="0" algn="r">
              <a:spcAft>
                <a:spcPts val="1600"/>
              </a:spcAft>
              <a:buNone/>
            </a:pPr>
            <a:endParaRPr lang="en-GB" sz="1400" dirty="0"/>
          </a:p>
        </p:txBody>
      </p:sp>
      <p:sp>
        <p:nvSpPr>
          <p:cNvPr id="819" name="Google Shape;819;p47"/>
          <p:cNvSpPr txBox="1">
            <a:spLocks noGrp="1"/>
          </p:cNvSpPr>
          <p:nvPr>
            <p:ph type="title" idx="4294967295"/>
          </p:nvPr>
        </p:nvSpPr>
        <p:spPr>
          <a:xfrm>
            <a:off x="6513700" y="178445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02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0" name="Google Shape;820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400" dirty="0"/>
              <a:t>Experimental results and statistical analysis</a:t>
            </a:r>
          </a:p>
        </p:txBody>
      </p:sp>
      <p:sp>
        <p:nvSpPr>
          <p:cNvPr id="821" name="Google Shape;821;p47"/>
          <p:cNvSpPr txBox="1">
            <a:spLocks noGrp="1"/>
          </p:cNvSpPr>
          <p:nvPr>
            <p:ph type="title" idx="4294967295"/>
          </p:nvPr>
        </p:nvSpPr>
        <p:spPr>
          <a:xfrm>
            <a:off x="688975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sz="3600" dirty="0"/>
              <a:t>03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2" name="Google Shape;822;p47"/>
          <p:cNvSpPr txBox="1">
            <a:spLocks noGrp="1"/>
          </p:cNvSpPr>
          <p:nvPr>
            <p:ph type="subTitle" idx="4294967295"/>
          </p:nvPr>
        </p:nvSpPr>
        <p:spPr>
          <a:xfrm>
            <a:off x="688975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GB" sz="1400" dirty="0"/>
              <a:t>Learning: improve the agent performance</a:t>
            </a:r>
          </a:p>
        </p:txBody>
      </p:sp>
      <p:sp>
        <p:nvSpPr>
          <p:cNvPr id="823" name="Google Shape;823;p47"/>
          <p:cNvSpPr txBox="1">
            <a:spLocks noGrp="1"/>
          </p:cNvSpPr>
          <p:nvPr>
            <p:ph type="title" idx="4294967295"/>
          </p:nvPr>
        </p:nvSpPr>
        <p:spPr>
          <a:xfrm>
            <a:off x="6513700" y="3196501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04</a:t>
            </a:r>
            <a:r>
              <a:rPr lang="en" sz="3600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824" name="Google Shape;824;p47"/>
          <p:cNvSpPr txBox="1">
            <a:spLocks noGrp="1"/>
          </p:cNvSpPr>
          <p:nvPr>
            <p:ph type="subTitle" idx="4294967295"/>
          </p:nvPr>
        </p:nvSpPr>
        <p:spPr>
          <a:xfrm>
            <a:off x="6513700" y="36753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Final considerations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cxnSp>
        <p:nvCxnSpPr>
          <p:cNvPr id="825" name="Google Shape;825;p47"/>
          <p:cNvCxnSpPr>
            <a:cxnSpLocks/>
            <a:stCxn id="817" idx="3"/>
            <a:endCxn id="813" idx="2"/>
          </p:cNvCxnSpPr>
          <p:nvPr/>
        </p:nvCxnSpPr>
        <p:spPr>
          <a:xfrm>
            <a:off x="2630275" y="2070801"/>
            <a:ext cx="1690600" cy="2085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47"/>
          <p:cNvCxnSpPr>
            <a:cxnSpLocks/>
            <a:stCxn id="819" idx="1"/>
            <a:endCxn id="814" idx="4"/>
          </p:cNvCxnSpPr>
          <p:nvPr/>
        </p:nvCxnSpPr>
        <p:spPr>
          <a:xfrm rot="10800000" flipV="1">
            <a:off x="5128076" y="2070800"/>
            <a:ext cx="1385625" cy="72749"/>
          </a:xfrm>
          <a:prstGeom prst="bentConnector4">
            <a:avLst>
              <a:gd name="adj1" fmla="val 46823"/>
              <a:gd name="adj2" fmla="val 70784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7"/>
          <p:cNvCxnSpPr>
            <a:cxnSpLocks/>
            <a:stCxn id="821" idx="3"/>
            <a:endCxn id="815" idx="4"/>
          </p:cNvCxnSpPr>
          <p:nvPr/>
        </p:nvCxnSpPr>
        <p:spPr>
          <a:xfrm flipV="1">
            <a:off x="2630275" y="2786475"/>
            <a:ext cx="1602550" cy="696376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47"/>
          <p:cNvCxnSpPr>
            <a:cxnSpLocks/>
            <a:stCxn id="816" idx="6"/>
            <a:endCxn id="823" idx="1"/>
          </p:cNvCxnSpPr>
          <p:nvPr/>
        </p:nvCxnSpPr>
        <p:spPr>
          <a:xfrm>
            <a:off x="5454250" y="2788925"/>
            <a:ext cx="1059450" cy="6939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Medical History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3" name="Google Shape;373;p33"/>
          <p:cNvGrpSpPr/>
          <p:nvPr/>
        </p:nvGrpSpPr>
        <p:grpSpPr>
          <a:xfrm>
            <a:off x="921201" y="1614950"/>
            <a:ext cx="1785800" cy="2843650"/>
            <a:chOff x="998276" y="1542725"/>
            <a:chExt cx="1785800" cy="2843650"/>
          </a:xfrm>
        </p:grpSpPr>
        <p:sp>
          <p:nvSpPr>
            <p:cNvPr id="374" name="Google Shape;374;p3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577901" y="1614025"/>
              <a:ext cx="587050" cy="514500"/>
            </a:xfrm>
            <a:custGeom>
              <a:avLst/>
              <a:gdLst/>
              <a:ahLst/>
              <a:cxnLst/>
              <a:rect l="l" t="t" r="r" b="b"/>
              <a:pathLst>
                <a:path w="23482" h="20580" extrusionOk="0">
                  <a:moveTo>
                    <a:pt x="11163" y="0"/>
                  </a:moveTo>
                  <a:cubicBezTo>
                    <a:pt x="4402" y="0"/>
                    <a:pt x="603" y="2680"/>
                    <a:pt x="308" y="6626"/>
                  </a:cubicBezTo>
                  <a:cubicBezTo>
                    <a:pt x="1" y="10640"/>
                    <a:pt x="1820" y="11931"/>
                    <a:pt x="4383" y="11931"/>
                  </a:cubicBezTo>
                  <a:cubicBezTo>
                    <a:pt x="4635" y="11931"/>
                    <a:pt x="4887" y="11919"/>
                    <a:pt x="5145" y="11894"/>
                  </a:cubicBezTo>
                  <a:cubicBezTo>
                    <a:pt x="5145" y="11894"/>
                    <a:pt x="5373" y="11876"/>
                    <a:pt x="5668" y="11876"/>
                  </a:cubicBezTo>
                  <a:cubicBezTo>
                    <a:pt x="6246" y="11876"/>
                    <a:pt x="7088" y="11943"/>
                    <a:pt x="7088" y="12318"/>
                  </a:cubicBezTo>
                  <a:cubicBezTo>
                    <a:pt x="7088" y="12878"/>
                    <a:pt x="6903" y="14390"/>
                    <a:pt x="8139" y="14427"/>
                  </a:cubicBezTo>
                  <a:cubicBezTo>
                    <a:pt x="8557" y="14445"/>
                    <a:pt x="8944" y="14451"/>
                    <a:pt x="9276" y="14451"/>
                  </a:cubicBezTo>
                  <a:cubicBezTo>
                    <a:pt x="9946" y="14451"/>
                    <a:pt x="10395" y="14427"/>
                    <a:pt x="10395" y="14427"/>
                  </a:cubicBezTo>
                  <a:cubicBezTo>
                    <a:pt x="10395" y="14427"/>
                    <a:pt x="10745" y="16129"/>
                    <a:pt x="11489" y="16480"/>
                  </a:cubicBezTo>
                  <a:cubicBezTo>
                    <a:pt x="12226" y="16848"/>
                    <a:pt x="11931" y="17512"/>
                    <a:pt x="12153" y="17899"/>
                  </a:cubicBezTo>
                  <a:cubicBezTo>
                    <a:pt x="12374" y="18268"/>
                    <a:pt x="13259" y="18699"/>
                    <a:pt x="13609" y="19270"/>
                  </a:cubicBezTo>
                  <a:cubicBezTo>
                    <a:pt x="13966" y="19823"/>
                    <a:pt x="14113" y="20561"/>
                    <a:pt x="14704" y="20579"/>
                  </a:cubicBezTo>
                  <a:lnTo>
                    <a:pt x="14734" y="20579"/>
                  </a:lnTo>
                  <a:cubicBezTo>
                    <a:pt x="15331" y="20579"/>
                    <a:pt x="15785" y="20088"/>
                    <a:pt x="15404" y="19307"/>
                  </a:cubicBezTo>
                  <a:cubicBezTo>
                    <a:pt x="14999" y="18490"/>
                    <a:pt x="14611" y="17770"/>
                    <a:pt x="14870" y="17697"/>
                  </a:cubicBezTo>
                  <a:cubicBezTo>
                    <a:pt x="14876" y="17697"/>
                    <a:pt x="14888" y="17697"/>
                    <a:pt x="14894" y="17697"/>
                  </a:cubicBezTo>
                  <a:cubicBezTo>
                    <a:pt x="15128" y="17697"/>
                    <a:pt x="16037" y="18004"/>
                    <a:pt x="17015" y="18004"/>
                  </a:cubicBezTo>
                  <a:cubicBezTo>
                    <a:pt x="17593" y="18004"/>
                    <a:pt x="18195" y="17893"/>
                    <a:pt x="18693" y="17549"/>
                  </a:cubicBezTo>
                  <a:cubicBezTo>
                    <a:pt x="20094" y="16590"/>
                    <a:pt x="22037" y="15385"/>
                    <a:pt x="21115" y="12595"/>
                  </a:cubicBezTo>
                  <a:lnTo>
                    <a:pt x="21115" y="12595"/>
                  </a:lnTo>
                  <a:lnTo>
                    <a:pt x="21164" y="12595"/>
                  </a:lnTo>
                  <a:cubicBezTo>
                    <a:pt x="21471" y="12595"/>
                    <a:pt x="23020" y="12478"/>
                    <a:pt x="23241" y="10062"/>
                  </a:cubicBezTo>
                  <a:cubicBezTo>
                    <a:pt x="23481" y="7382"/>
                    <a:pt x="21889" y="799"/>
                    <a:pt x="13597" y="99"/>
                  </a:cubicBezTo>
                  <a:cubicBezTo>
                    <a:pt x="12743" y="31"/>
                    <a:pt x="11938" y="0"/>
                    <a:pt x="11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6" name="Google Shape;376;p33"/>
          <p:cNvGraphicFramePr/>
          <p:nvPr/>
        </p:nvGraphicFramePr>
        <p:xfrm>
          <a:off x="3024775" y="1614950"/>
          <a:ext cx="5198000" cy="77721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29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Age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Gender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Allergies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Location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32 years old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Female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Pollen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Madrid, Spain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7" name="Google Shape;377;p33"/>
          <p:cNvGraphicFramePr/>
          <p:nvPr/>
        </p:nvGraphicFramePr>
        <p:xfrm>
          <a:off x="3024775" y="2588050"/>
          <a:ext cx="5198000" cy="188576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1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Health Record</a:t>
                      </a:r>
                      <a:endParaRPr>
                        <a:solidFill>
                          <a:schemeClr val="lt1"/>
                        </a:solidFill>
                        <a:latin typeface="Fira Sans Condensed ExtraBold"/>
                        <a:ea typeface="Fira Sans Condensed ExtraBold"/>
                        <a:cs typeface="Fira Sans Condensed ExtraBold"/>
                        <a:sym typeface="Fira Sans Condensed ExtraBol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78" name="Google Shape;378;p33"/>
          <p:cNvCxnSpPr/>
          <p:nvPr/>
        </p:nvCxnSpPr>
        <p:spPr>
          <a:xfrm>
            <a:off x="3691325" y="3294775"/>
            <a:ext cx="3864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3983888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5540671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7097454" y="3211675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title" idx="4294967295"/>
          </p:nvPr>
        </p:nvSpPr>
        <p:spPr>
          <a:xfrm>
            <a:off x="334415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2005</a:t>
            </a:r>
            <a:endParaRPr sz="1400"/>
          </a:p>
        </p:txBody>
      </p:sp>
      <p:sp>
        <p:nvSpPr>
          <p:cNvPr id="383" name="Google Shape;383;p33"/>
          <p:cNvSpPr txBox="1">
            <a:spLocks noGrp="1"/>
          </p:cNvSpPr>
          <p:nvPr>
            <p:ph type="subTitle" idx="4294967295"/>
          </p:nvPr>
        </p:nvSpPr>
        <p:spPr>
          <a:xfrm>
            <a:off x="334415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Despite being red, Mars is a cold place</a:t>
            </a:r>
            <a:endParaRPr sz="1200"/>
          </a:p>
        </p:txBody>
      </p:sp>
      <p:sp>
        <p:nvSpPr>
          <p:cNvPr id="384" name="Google Shape;384;p33"/>
          <p:cNvSpPr txBox="1">
            <a:spLocks noGrp="1"/>
          </p:cNvSpPr>
          <p:nvPr>
            <p:ph type="title" idx="4294967295"/>
          </p:nvPr>
        </p:nvSpPr>
        <p:spPr>
          <a:xfrm>
            <a:off x="4900925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2010</a:t>
            </a:r>
            <a:endParaRPr sz="1400"/>
          </a:p>
        </p:txBody>
      </p:sp>
      <p:sp>
        <p:nvSpPr>
          <p:cNvPr id="385" name="Google Shape;385;p33"/>
          <p:cNvSpPr txBox="1">
            <a:spLocks noGrp="1"/>
          </p:cNvSpPr>
          <p:nvPr>
            <p:ph type="subTitle" idx="4294967295"/>
          </p:nvPr>
        </p:nvSpPr>
        <p:spPr>
          <a:xfrm>
            <a:off x="4900925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is the smallest planet </a:t>
            </a:r>
            <a:endParaRPr sz="1200"/>
          </a:p>
        </p:txBody>
      </p:sp>
      <p:sp>
        <p:nvSpPr>
          <p:cNvPr id="386" name="Google Shape;386;p33"/>
          <p:cNvSpPr txBox="1">
            <a:spLocks noGrp="1"/>
          </p:cNvSpPr>
          <p:nvPr>
            <p:ph type="title" idx="4294967295"/>
          </p:nvPr>
        </p:nvSpPr>
        <p:spPr>
          <a:xfrm>
            <a:off x="6457700" y="3469725"/>
            <a:ext cx="1445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2020</a:t>
            </a:r>
            <a:endParaRPr sz="1400"/>
          </a:p>
        </p:txBody>
      </p:sp>
      <p:sp>
        <p:nvSpPr>
          <p:cNvPr id="387" name="Google Shape;387;p33"/>
          <p:cNvSpPr txBox="1">
            <a:spLocks noGrp="1"/>
          </p:cNvSpPr>
          <p:nvPr>
            <p:ph type="subTitle" idx="4294967295"/>
          </p:nvPr>
        </p:nvSpPr>
        <p:spPr>
          <a:xfrm>
            <a:off x="6457700" y="3774125"/>
            <a:ext cx="14457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Saturn is a gas giant and has rings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 is actually a cold place full of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 composed mostly of hydrogen and helium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115425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34"/>
          <p:cNvCxnSpPr>
            <a:stCxn id="401" idx="6"/>
          </p:cNvCxnSpPr>
          <p:nvPr/>
        </p:nvCxnSpPr>
        <p:spPr>
          <a:xfrm rot="10800000" flipH="1">
            <a:off x="2048850" y="1912823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4"/>
          <p:cNvGrpSpPr/>
          <p:nvPr/>
        </p:nvGrpSpPr>
        <p:grpSpPr>
          <a:xfrm>
            <a:off x="1440121" y="2151467"/>
            <a:ext cx="322863" cy="379527"/>
            <a:chOff x="-27691025" y="3175300"/>
            <a:chExt cx="251275" cy="295375"/>
          </a:xfrm>
        </p:grpSpPr>
        <p:sp>
          <p:nvSpPr>
            <p:cNvPr id="415" name="Google Shape;415;p34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4"/>
          <p:cNvGrpSpPr/>
          <p:nvPr/>
        </p:nvGrpSpPr>
        <p:grpSpPr>
          <a:xfrm>
            <a:off x="7351606" y="1722142"/>
            <a:ext cx="381551" cy="381551"/>
            <a:chOff x="-25834600" y="3176875"/>
            <a:chExt cx="296950" cy="296950"/>
          </a:xfrm>
        </p:grpSpPr>
        <p:sp>
          <p:nvSpPr>
            <p:cNvPr id="420" name="Google Shape;420;p34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4"/>
          <p:cNvSpPr/>
          <p:nvPr/>
        </p:nvSpPr>
        <p:spPr>
          <a:xfrm>
            <a:off x="3378534" y="1727170"/>
            <a:ext cx="404840" cy="37149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Examination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251832" y="1683830"/>
            <a:ext cx="2640353" cy="2527883"/>
            <a:chOff x="1066625" y="238125"/>
            <a:chExt cx="5471100" cy="5238050"/>
          </a:xfrm>
        </p:grpSpPr>
        <p:sp>
          <p:nvSpPr>
            <p:cNvPr id="432" name="Google Shape;432;p35"/>
            <p:cNvSpPr/>
            <p:nvPr/>
          </p:nvSpPr>
          <p:spPr>
            <a:xfrm>
              <a:off x="3794275" y="3843500"/>
              <a:ext cx="1705125" cy="1632675"/>
            </a:xfrm>
            <a:custGeom>
              <a:avLst/>
              <a:gdLst/>
              <a:ahLst/>
              <a:cxnLst/>
              <a:rect l="l" t="t" r="r" b="b"/>
              <a:pathLst>
                <a:path w="68205" h="65307" extrusionOk="0">
                  <a:moveTo>
                    <a:pt x="16879" y="1"/>
                  </a:moveTo>
                  <a:cubicBezTo>
                    <a:pt x="16879" y="1"/>
                    <a:pt x="14143" y="3396"/>
                    <a:pt x="8439" y="7731"/>
                  </a:cubicBezTo>
                  <a:cubicBezTo>
                    <a:pt x="3029" y="11840"/>
                    <a:pt x="288" y="11946"/>
                    <a:pt x="22" y="11946"/>
                  </a:cubicBezTo>
                  <a:cubicBezTo>
                    <a:pt x="7" y="11946"/>
                    <a:pt x="0" y="11945"/>
                    <a:pt x="0" y="11945"/>
                  </a:cubicBezTo>
                  <a:lnTo>
                    <a:pt x="0" y="11945"/>
                  </a:lnTo>
                  <a:cubicBezTo>
                    <a:pt x="0" y="11945"/>
                    <a:pt x="1867" y="23277"/>
                    <a:pt x="14143" y="33635"/>
                  </a:cubicBezTo>
                  <a:cubicBezTo>
                    <a:pt x="19979" y="38562"/>
                    <a:pt x="26230" y="39501"/>
                    <a:pt x="30151" y="39501"/>
                  </a:cubicBezTo>
                  <a:cubicBezTo>
                    <a:pt x="32569" y="39501"/>
                    <a:pt x="34101" y="39144"/>
                    <a:pt x="34101" y="39144"/>
                  </a:cubicBezTo>
                  <a:lnTo>
                    <a:pt x="34101" y="39144"/>
                  </a:lnTo>
                  <a:cubicBezTo>
                    <a:pt x="34101" y="39144"/>
                    <a:pt x="31985" y="46872"/>
                    <a:pt x="42163" y="56705"/>
                  </a:cubicBezTo>
                  <a:cubicBezTo>
                    <a:pt x="44911" y="59358"/>
                    <a:pt x="50001" y="59189"/>
                    <a:pt x="52687" y="62053"/>
                  </a:cubicBezTo>
                  <a:cubicBezTo>
                    <a:pt x="54938" y="64454"/>
                    <a:pt x="57189" y="65307"/>
                    <a:pt x="59249" y="65307"/>
                  </a:cubicBezTo>
                  <a:cubicBezTo>
                    <a:pt x="64296" y="65307"/>
                    <a:pt x="68205" y="60195"/>
                    <a:pt x="68205" y="60195"/>
                  </a:cubicBezTo>
                  <a:cubicBezTo>
                    <a:pt x="68205" y="60195"/>
                    <a:pt x="63576" y="55475"/>
                    <a:pt x="60774" y="48886"/>
                  </a:cubicBezTo>
                  <a:cubicBezTo>
                    <a:pt x="57968" y="42295"/>
                    <a:pt x="57618" y="33962"/>
                    <a:pt x="57618" y="33962"/>
                  </a:cubicBezTo>
                  <a:cubicBezTo>
                    <a:pt x="57618" y="33962"/>
                    <a:pt x="56156" y="34248"/>
                    <a:pt x="53829" y="34248"/>
                  </a:cubicBezTo>
                  <a:cubicBezTo>
                    <a:pt x="50079" y="34248"/>
                    <a:pt x="44082" y="33505"/>
                    <a:pt x="38322" y="29624"/>
                  </a:cubicBezTo>
                  <a:cubicBezTo>
                    <a:pt x="31466" y="25007"/>
                    <a:pt x="26916" y="13661"/>
                    <a:pt x="26916" y="13661"/>
                  </a:cubicBezTo>
                  <a:cubicBezTo>
                    <a:pt x="26916" y="13661"/>
                    <a:pt x="26916" y="13661"/>
                    <a:pt x="26916" y="13661"/>
                  </a:cubicBezTo>
                  <a:cubicBezTo>
                    <a:pt x="26912" y="13661"/>
                    <a:pt x="22808" y="13660"/>
                    <a:pt x="20037" y="9329"/>
                  </a:cubicBezTo>
                  <a:cubicBezTo>
                    <a:pt x="17264" y="4994"/>
                    <a:pt x="16879" y="1"/>
                    <a:pt x="16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1066625" y="238125"/>
              <a:ext cx="2835800" cy="3305975"/>
            </a:xfrm>
            <a:custGeom>
              <a:avLst/>
              <a:gdLst/>
              <a:ahLst/>
              <a:cxnLst/>
              <a:rect l="l" t="t" r="r" b="b"/>
              <a:pathLst>
                <a:path w="113432" h="132239" extrusionOk="0">
                  <a:moveTo>
                    <a:pt x="96197" y="0"/>
                  </a:moveTo>
                  <a:cubicBezTo>
                    <a:pt x="94653" y="0"/>
                    <a:pt x="93039" y="105"/>
                    <a:pt x="91364" y="345"/>
                  </a:cubicBezTo>
                  <a:cubicBezTo>
                    <a:pt x="81333" y="1776"/>
                    <a:pt x="76339" y="6074"/>
                    <a:pt x="74326" y="8373"/>
                  </a:cubicBezTo>
                  <a:cubicBezTo>
                    <a:pt x="74339" y="11221"/>
                    <a:pt x="74748" y="14457"/>
                    <a:pt x="75948" y="17782"/>
                  </a:cubicBezTo>
                  <a:cubicBezTo>
                    <a:pt x="78377" y="24517"/>
                    <a:pt x="83766" y="25469"/>
                    <a:pt x="86617" y="25469"/>
                  </a:cubicBezTo>
                  <a:cubicBezTo>
                    <a:pt x="87654" y="25469"/>
                    <a:pt x="88355" y="25343"/>
                    <a:pt x="88455" y="25324"/>
                  </a:cubicBezTo>
                  <a:cubicBezTo>
                    <a:pt x="88575" y="25300"/>
                    <a:pt x="88695" y="25289"/>
                    <a:pt x="88813" y="25289"/>
                  </a:cubicBezTo>
                  <a:cubicBezTo>
                    <a:pt x="89689" y="25289"/>
                    <a:pt x="90475" y="25910"/>
                    <a:pt x="90650" y="26801"/>
                  </a:cubicBezTo>
                  <a:cubicBezTo>
                    <a:pt x="90848" y="27813"/>
                    <a:pt x="90195" y="28798"/>
                    <a:pt x="89182" y="28999"/>
                  </a:cubicBezTo>
                  <a:cubicBezTo>
                    <a:pt x="88443" y="29147"/>
                    <a:pt x="87560" y="29240"/>
                    <a:pt x="86588" y="29240"/>
                  </a:cubicBezTo>
                  <a:cubicBezTo>
                    <a:pt x="81975" y="29240"/>
                    <a:pt x="75343" y="27158"/>
                    <a:pt x="72422" y="19054"/>
                  </a:cubicBezTo>
                  <a:cubicBezTo>
                    <a:pt x="71248" y="15798"/>
                    <a:pt x="70733" y="12643"/>
                    <a:pt x="70597" y="9784"/>
                  </a:cubicBezTo>
                  <a:cubicBezTo>
                    <a:pt x="67555" y="9893"/>
                    <a:pt x="62041" y="10649"/>
                    <a:pt x="55055" y="14072"/>
                  </a:cubicBezTo>
                  <a:cubicBezTo>
                    <a:pt x="47409" y="17815"/>
                    <a:pt x="45562" y="22373"/>
                    <a:pt x="44441" y="25489"/>
                  </a:cubicBezTo>
                  <a:lnTo>
                    <a:pt x="44527" y="28192"/>
                  </a:lnTo>
                  <a:lnTo>
                    <a:pt x="44531" y="28898"/>
                  </a:lnTo>
                  <a:cubicBezTo>
                    <a:pt x="44533" y="29343"/>
                    <a:pt x="44704" y="39894"/>
                    <a:pt x="52822" y="40098"/>
                  </a:cubicBezTo>
                  <a:cubicBezTo>
                    <a:pt x="52921" y="40099"/>
                    <a:pt x="53021" y="40100"/>
                    <a:pt x="53118" y="40100"/>
                  </a:cubicBezTo>
                  <a:cubicBezTo>
                    <a:pt x="60029" y="40100"/>
                    <a:pt x="61245" y="33923"/>
                    <a:pt x="61363" y="33208"/>
                  </a:cubicBezTo>
                  <a:cubicBezTo>
                    <a:pt x="61513" y="32288"/>
                    <a:pt x="62313" y="31633"/>
                    <a:pt x="63216" y="31633"/>
                  </a:cubicBezTo>
                  <a:cubicBezTo>
                    <a:pt x="63311" y="31633"/>
                    <a:pt x="63408" y="31640"/>
                    <a:pt x="63506" y="31656"/>
                  </a:cubicBezTo>
                  <a:cubicBezTo>
                    <a:pt x="64524" y="31818"/>
                    <a:pt x="65220" y="32768"/>
                    <a:pt x="65065" y="33785"/>
                  </a:cubicBezTo>
                  <a:cubicBezTo>
                    <a:pt x="64523" y="37301"/>
                    <a:pt x="61330" y="43847"/>
                    <a:pt x="53120" y="43847"/>
                  </a:cubicBezTo>
                  <a:cubicBezTo>
                    <a:pt x="52991" y="43847"/>
                    <a:pt x="52862" y="43844"/>
                    <a:pt x="52729" y="43842"/>
                  </a:cubicBezTo>
                  <a:cubicBezTo>
                    <a:pt x="43753" y="43618"/>
                    <a:pt x="41048" y="34839"/>
                    <a:pt x="40802" y="29637"/>
                  </a:cubicBezTo>
                  <a:lnTo>
                    <a:pt x="40811" y="28840"/>
                  </a:lnTo>
                  <a:lnTo>
                    <a:pt x="40811" y="28840"/>
                  </a:lnTo>
                  <a:cubicBezTo>
                    <a:pt x="37952" y="29253"/>
                    <a:pt x="32388" y="30761"/>
                    <a:pt x="27392" y="34440"/>
                  </a:cubicBezTo>
                  <a:cubicBezTo>
                    <a:pt x="22108" y="38331"/>
                    <a:pt x="20748" y="43424"/>
                    <a:pt x="20405" y="46106"/>
                  </a:cubicBezTo>
                  <a:cubicBezTo>
                    <a:pt x="25616" y="47327"/>
                    <a:pt x="30753" y="50307"/>
                    <a:pt x="35075" y="56912"/>
                  </a:cubicBezTo>
                  <a:cubicBezTo>
                    <a:pt x="38512" y="62166"/>
                    <a:pt x="39663" y="66861"/>
                    <a:pt x="38491" y="70864"/>
                  </a:cubicBezTo>
                  <a:cubicBezTo>
                    <a:pt x="37472" y="74349"/>
                    <a:pt x="34794" y="77087"/>
                    <a:pt x="30529" y="79003"/>
                  </a:cubicBezTo>
                  <a:cubicBezTo>
                    <a:pt x="28963" y="79708"/>
                    <a:pt x="27487" y="80060"/>
                    <a:pt x="26115" y="80060"/>
                  </a:cubicBezTo>
                  <a:cubicBezTo>
                    <a:pt x="24915" y="80060"/>
                    <a:pt x="23794" y="79790"/>
                    <a:pt x="22760" y="79251"/>
                  </a:cubicBezTo>
                  <a:cubicBezTo>
                    <a:pt x="19071" y="77330"/>
                    <a:pt x="18145" y="72669"/>
                    <a:pt x="18108" y="72471"/>
                  </a:cubicBezTo>
                  <a:cubicBezTo>
                    <a:pt x="17915" y="71455"/>
                    <a:pt x="18582" y="70474"/>
                    <a:pt x="19598" y="70281"/>
                  </a:cubicBezTo>
                  <a:cubicBezTo>
                    <a:pt x="19716" y="70259"/>
                    <a:pt x="19834" y="70248"/>
                    <a:pt x="19950" y="70248"/>
                  </a:cubicBezTo>
                  <a:cubicBezTo>
                    <a:pt x="20832" y="70248"/>
                    <a:pt x="21618" y="70873"/>
                    <a:pt x="21788" y="71772"/>
                  </a:cubicBezTo>
                  <a:cubicBezTo>
                    <a:pt x="21958" y="72622"/>
                    <a:pt x="22779" y="75047"/>
                    <a:pt x="24504" y="75936"/>
                  </a:cubicBezTo>
                  <a:cubicBezTo>
                    <a:pt x="24983" y="76182"/>
                    <a:pt x="25524" y="76305"/>
                    <a:pt x="26126" y="76305"/>
                  </a:cubicBezTo>
                  <a:cubicBezTo>
                    <a:pt x="26967" y="76305"/>
                    <a:pt x="27926" y="76065"/>
                    <a:pt x="28992" y="75586"/>
                  </a:cubicBezTo>
                  <a:cubicBezTo>
                    <a:pt x="32213" y="74140"/>
                    <a:pt x="34199" y="72198"/>
                    <a:pt x="34895" y="69814"/>
                  </a:cubicBezTo>
                  <a:cubicBezTo>
                    <a:pt x="35745" y="66911"/>
                    <a:pt x="34750" y="63259"/>
                    <a:pt x="31940" y="58963"/>
                  </a:cubicBezTo>
                  <a:cubicBezTo>
                    <a:pt x="27514" y="52199"/>
                    <a:pt x="22362" y="49763"/>
                    <a:pt x="16258" y="49226"/>
                  </a:cubicBezTo>
                  <a:cubicBezTo>
                    <a:pt x="14432" y="50450"/>
                    <a:pt x="12133" y="52792"/>
                    <a:pt x="9668" y="57244"/>
                  </a:cubicBezTo>
                  <a:cubicBezTo>
                    <a:pt x="3912" y="67648"/>
                    <a:pt x="7899" y="76504"/>
                    <a:pt x="7899" y="76504"/>
                  </a:cubicBezTo>
                  <a:cubicBezTo>
                    <a:pt x="7899" y="76504"/>
                    <a:pt x="1" y="79789"/>
                    <a:pt x="1331" y="90638"/>
                  </a:cubicBezTo>
                  <a:cubicBezTo>
                    <a:pt x="2660" y="101487"/>
                    <a:pt x="10335" y="103516"/>
                    <a:pt x="10335" y="103516"/>
                  </a:cubicBezTo>
                  <a:cubicBezTo>
                    <a:pt x="10335" y="103516"/>
                    <a:pt x="7899" y="111263"/>
                    <a:pt x="11883" y="115913"/>
                  </a:cubicBezTo>
                  <a:cubicBezTo>
                    <a:pt x="14166" y="118578"/>
                    <a:pt x="16736" y="119783"/>
                    <a:pt x="18517" y="120331"/>
                  </a:cubicBezTo>
                  <a:cubicBezTo>
                    <a:pt x="21187" y="116128"/>
                    <a:pt x="28012" y="106463"/>
                    <a:pt x="34700" y="105827"/>
                  </a:cubicBezTo>
                  <a:cubicBezTo>
                    <a:pt x="34925" y="105806"/>
                    <a:pt x="35150" y="105796"/>
                    <a:pt x="35376" y="105796"/>
                  </a:cubicBezTo>
                  <a:cubicBezTo>
                    <a:pt x="35724" y="105796"/>
                    <a:pt x="36072" y="105820"/>
                    <a:pt x="36417" y="105870"/>
                  </a:cubicBezTo>
                  <a:cubicBezTo>
                    <a:pt x="37647" y="104092"/>
                    <a:pt x="41259" y="98008"/>
                    <a:pt x="36340" y="93998"/>
                  </a:cubicBezTo>
                  <a:cubicBezTo>
                    <a:pt x="34312" y="92346"/>
                    <a:pt x="32381" y="91798"/>
                    <a:pt x="30711" y="91798"/>
                  </a:cubicBezTo>
                  <a:cubicBezTo>
                    <a:pt x="27519" y="91798"/>
                    <a:pt x="25280" y="93800"/>
                    <a:pt x="25141" y="93928"/>
                  </a:cubicBezTo>
                  <a:cubicBezTo>
                    <a:pt x="24782" y="94253"/>
                    <a:pt x="24332" y="94413"/>
                    <a:pt x="23883" y="94413"/>
                  </a:cubicBezTo>
                  <a:cubicBezTo>
                    <a:pt x="23376" y="94413"/>
                    <a:pt x="22871" y="94209"/>
                    <a:pt x="22502" y="93806"/>
                  </a:cubicBezTo>
                  <a:cubicBezTo>
                    <a:pt x="21804" y="93047"/>
                    <a:pt x="21852" y="91867"/>
                    <a:pt x="22608" y="91166"/>
                  </a:cubicBezTo>
                  <a:cubicBezTo>
                    <a:pt x="24166" y="89739"/>
                    <a:pt x="27166" y="88063"/>
                    <a:pt x="30745" y="88063"/>
                  </a:cubicBezTo>
                  <a:cubicBezTo>
                    <a:pt x="33217" y="88063"/>
                    <a:pt x="35965" y="88862"/>
                    <a:pt x="38706" y="91095"/>
                  </a:cubicBezTo>
                  <a:cubicBezTo>
                    <a:pt x="44852" y="96104"/>
                    <a:pt x="42528" y="103360"/>
                    <a:pt x="39892" y="107434"/>
                  </a:cubicBezTo>
                  <a:cubicBezTo>
                    <a:pt x="40322" y="107776"/>
                    <a:pt x="40719" y="108158"/>
                    <a:pt x="41078" y="108573"/>
                  </a:cubicBezTo>
                  <a:cubicBezTo>
                    <a:pt x="43209" y="111034"/>
                    <a:pt x="44103" y="113652"/>
                    <a:pt x="43731" y="116355"/>
                  </a:cubicBezTo>
                  <a:cubicBezTo>
                    <a:pt x="43055" y="121284"/>
                    <a:pt x="38296" y="124483"/>
                    <a:pt x="38093" y="124619"/>
                  </a:cubicBezTo>
                  <a:cubicBezTo>
                    <a:pt x="37775" y="124829"/>
                    <a:pt x="37417" y="124929"/>
                    <a:pt x="37063" y="124929"/>
                  </a:cubicBezTo>
                  <a:cubicBezTo>
                    <a:pt x="36455" y="124929"/>
                    <a:pt x="35860" y="124634"/>
                    <a:pt x="35499" y="124091"/>
                  </a:cubicBezTo>
                  <a:cubicBezTo>
                    <a:pt x="34928" y="123228"/>
                    <a:pt x="35163" y="122067"/>
                    <a:pt x="36021" y="121495"/>
                  </a:cubicBezTo>
                  <a:cubicBezTo>
                    <a:pt x="36071" y="121462"/>
                    <a:pt x="39588" y="119063"/>
                    <a:pt x="40023" y="115830"/>
                  </a:cubicBezTo>
                  <a:cubicBezTo>
                    <a:pt x="40237" y="114225"/>
                    <a:pt x="39656" y="112652"/>
                    <a:pt x="38246" y="111023"/>
                  </a:cubicBezTo>
                  <a:cubicBezTo>
                    <a:pt x="37377" y="110019"/>
                    <a:pt x="36466" y="109540"/>
                    <a:pt x="35406" y="109540"/>
                  </a:cubicBezTo>
                  <a:cubicBezTo>
                    <a:pt x="35290" y="109540"/>
                    <a:pt x="35173" y="109546"/>
                    <a:pt x="35053" y="109557"/>
                  </a:cubicBezTo>
                  <a:cubicBezTo>
                    <a:pt x="30148" y="110021"/>
                    <a:pt x="23746" y="118938"/>
                    <a:pt x="21135" y="123216"/>
                  </a:cubicBezTo>
                  <a:cubicBezTo>
                    <a:pt x="21992" y="126300"/>
                    <a:pt x="24714" y="131317"/>
                    <a:pt x="33358" y="132075"/>
                  </a:cubicBezTo>
                  <a:cubicBezTo>
                    <a:pt x="34646" y="132188"/>
                    <a:pt x="35860" y="132239"/>
                    <a:pt x="37003" y="132239"/>
                  </a:cubicBezTo>
                  <a:cubicBezTo>
                    <a:pt x="42507" y="132239"/>
                    <a:pt x="46335" y="131060"/>
                    <a:pt x="48671" y="129994"/>
                  </a:cubicBezTo>
                  <a:lnTo>
                    <a:pt x="49748" y="128070"/>
                  </a:lnTo>
                  <a:cubicBezTo>
                    <a:pt x="49318" y="125987"/>
                    <a:pt x="48619" y="119823"/>
                    <a:pt x="53380" y="113276"/>
                  </a:cubicBezTo>
                  <a:cubicBezTo>
                    <a:pt x="57950" y="106995"/>
                    <a:pt x="65654" y="106050"/>
                    <a:pt x="68919" y="105945"/>
                  </a:cubicBezTo>
                  <a:cubicBezTo>
                    <a:pt x="69400" y="103748"/>
                    <a:pt x="70808" y="99637"/>
                    <a:pt x="74885" y="96067"/>
                  </a:cubicBezTo>
                  <a:cubicBezTo>
                    <a:pt x="75210" y="95784"/>
                    <a:pt x="75549" y="95520"/>
                    <a:pt x="75901" y="95275"/>
                  </a:cubicBezTo>
                  <a:cubicBezTo>
                    <a:pt x="74690" y="92561"/>
                    <a:pt x="73210" y="89069"/>
                    <a:pt x="71634" y="84950"/>
                  </a:cubicBezTo>
                  <a:cubicBezTo>
                    <a:pt x="69102" y="78342"/>
                    <a:pt x="65257" y="73751"/>
                    <a:pt x="61341" y="72671"/>
                  </a:cubicBezTo>
                  <a:cubicBezTo>
                    <a:pt x="60730" y="72502"/>
                    <a:pt x="60113" y="72418"/>
                    <a:pt x="59489" y="72418"/>
                  </a:cubicBezTo>
                  <a:cubicBezTo>
                    <a:pt x="57592" y="72418"/>
                    <a:pt x="55641" y="73199"/>
                    <a:pt x="53668" y="74752"/>
                  </a:cubicBezTo>
                  <a:cubicBezTo>
                    <a:pt x="50789" y="77016"/>
                    <a:pt x="49275" y="79393"/>
                    <a:pt x="49168" y="81815"/>
                  </a:cubicBezTo>
                  <a:cubicBezTo>
                    <a:pt x="49021" y="85150"/>
                    <a:pt x="51603" y="87680"/>
                    <a:pt x="51630" y="87707"/>
                  </a:cubicBezTo>
                  <a:cubicBezTo>
                    <a:pt x="52384" y="88416"/>
                    <a:pt x="52418" y="89600"/>
                    <a:pt x="51710" y="90353"/>
                  </a:cubicBezTo>
                  <a:cubicBezTo>
                    <a:pt x="51342" y="90745"/>
                    <a:pt x="50845" y="90942"/>
                    <a:pt x="50347" y="90942"/>
                  </a:cubicBezTo>
                  <a:cubicBezTo>
                    <a:pt x="49886" y="90942"/>
                    <a:pt x="49424" y="90773"/>
                    <a:pt x="49061" y="90432"/>
                  </a:cubicBezTo>
                  <a:cubicBezTo>
                    <a:pt x="48904" y="90286"/>
                    <a:pt x="45200" y="86736"/>
                    <a:pt x="45425" y="81649"/>
                  </a:cubicBezTo>
                  <a:cubicBezTo>
                    <a:pt x="45583" y="78089"/>
                    <a:pt x="47576" y="74777"/>
                    <a:pt x="51351" y="71808"/>
                  </a:cubicBezTo>
                  <a:cubicBezTo>
                    <a:pt x="54408" y="69403"/>
                    <a:pt x="57217" y="68674"/>
                    <a:pt x="59497" y="68674"/>
                  </a:cubicBezTo>
                  <a:cubicBezTo>
                    <a:pt x="60571" y="68674"/>
                    <a:pt x="61527" y="68836"/>
                    <a:pt x="62337" y="69060"/>
                  </a:cubicBezTo>
                  <a:cubicBezTo>
                    <a:pt x="67470" y="70476"/>
                    <a:pt x="72135" y="75781"/>
                    <a:pt x="75131" y="83612"/>
                  </a:cubicBezTo>
                  <a:cubicBezTo>
                    <a:pt x="76644" y="87561"/>
                    <a:pt x="78078" y="90948"/>
                    <a:pt x="79258" y="93597"/>
                  </a:cubicBezTo>
                  <a:cubicBezTo>
                    <a:pt x="81170" y="92956"/>
                    <a:pt x="83109" y="92751"/>
                    <a:pt x="84806" y="92751"/>
                  </a:cubicBezTo>
                  <a:cubicBezTo>
                    <a:pt x="86565" y="92751"/>
                    <a:pt x="88065" y="92971"/>
                    <a:pt x="89005" y="93155"/>
                  </a:cubicBezTo>
                  <a:lnTo>
                    <a:pt x="91463" y="90393"/>
                  </a:lnTo>
                  <a:cubicBezTo>
                    <a:pt x="90536" y="88865"/>
                    <a:pt x="89360" y="86060"/>
                    <a:pt x="90401" y="82660"/>
                  </a:cubicBezTo>
                  <a:cubicBezTo>
                    <a:pt x="91130" y="80275"/>
                    <a:pt x="92312" y="78766"/>
                    <a:pt x="93362" y="77837"/>
                  </a:cubicBezTo>
                  <a:cubicBezTo>
                    <a:pt x="91787" y="76125"/>
                    <a:pt x="89824" y="73091"/>
                    <a:pt x="90442" y="69003"/>
                  </a:cubicBezTo>
                  <a:cubicBezTo>
                    <a:pt x="90960" y="65592"/>
                    <a:pt x="92837" y="63245"/>
                    <a:pt x="94484" y="61797"/>
                  </a:cubicBezTo>
                  <a:cubicBezTo>
                    <a:pt x="94367" y="61646"/>
                    <a:pt x="94274" y="61477"/>
                    <a:pt x="94210" y="61298"/>
                  </a:cubicBezTo>
                  <a:cubicBezTo>
                    <a:pt x="94174" y="61200"/>
                    <a:pt x="90533" y="52540"/>
                    <a:pt x="83869" y="51431"/>
                  </a:cubicBezTo>
                  <a:cubicBezTo>
                    <a:pt x="83286" y="51334"/>
                    <a:pt x="82719" y="51290"/>
                    <a:pt x="82170" y="51290"/>
                  </a:cubicBezTo>
                  <a:cubicBezTo>
                    <a:pt x="76519" y="51290"/>
                    <a:pt x="72754" y="55968"/>
                    <a:pt x="72712" y="56029"/>
                  </a:cubicBezTo>
                  <a:cubicBezTo>
                    <a:pt x="72351" y="56572"/>
                    <a:pt x="71755" y="56867"/>
                    <a:pt x="71148" y="56867"/>
                  </a:cubicBezTo>
                  <a:cubicBezTo>
                    <a:pt x="70793" y="56867"/>
                    <a:pt x="70433" y="56766"/>
                    <a:pt x="70115" y="56554"/>
                  </a:cubicBezTo>
                  <a:cubicBezTo>
                    <a:pt x="69253" y="55981"/>
                    <a:pt x="69018" y="54819"/>
                    <a:pt x="69591" y="53958"/>
                  </a:cubicBezTo>
                  <a:cubicBezTo>
                    <a:pt x="69809" y="53627"/>
                    <a:pt x="74149" y="47014"/>
                    <a:pt x="81721" y="47014"/>
                  </a:cubicBezTo>
                  <a:cubicBezTo>
                    <a:pt x="82434" y="47014"/>
                    <a:pt x="83177" y="47073"/>
                    <a:pt x="83947" y="47201"/>
                  </a:cubicBezTo>
                  <a:cubicBezTo>
                    <a:pt x="88932" y="48030"/>
                    <a:pt x="92989" y="51490"/>
                    <a:pt x="95143" y="54898"/>
                  </a:cubicBezTo>
                  <a:cubicBezTo>
                    <a:pt x="94912" y="51450"/>
                    <a:pt x="95049" y="46972"/>
                    <a:pt x="96283" y="41959"/>
                  </a:cubicBezTo>
                  <a:cubicBezTo>
                    <a:pt x="98501" y="32948"/>
                    <a:pt x="104473" y="27073"/>
                    <a:pt x="106954" y="24952"/>
                  </a:cubicBezTo>
                  <a:cubicBezTo>
                    <a:pt x="105715" y="22172"/>
                    <a:pt x="103703" y="15705"/>
                    <a:pt x="106512" y="10994"/>
                  </a:cubicBezTo>
                  <a:cubicBezTo>
                    <a:pt x="109108" y="6644"/>
                    <a:pt x="111978" y="5428"/>
                    <a:pt x="113432" y="4617"/>
                  </a:cubicBezTo>
                  <a:cubicBezTo>
                    <a:pt x="110638" y="2983"/>
                    <a:pt x="104414" y="0"/>
                    <a:pt x="96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392525" y="297375"/>
              <a:ext cx="2619125" cy="2139825"/>
            </a:xfrm>
            <a:custGeom>
              <a:avLst/>
              <a:gdLst/>
              <a:ahLst/>
              <a:cxnLst/>
              <a:rect l="l" t="t" r="r" b="b"/>
              <a:pathLst>
                <a:path w="104765" h="85593" extrusionOk="0">
                  <a:moveTo>
                    <a:pt x="33885" y="1"/>
                  </a:moveTo>
                  <a:cubicBezTo>
                    <a:pt x="30022" y="1"/>
                    <a:pt x="26881" y="1045"/>
                    <a:pt x="24788" y="1956"/>
                  </a:cubicBezTo>
                  <a:cubicBezTo>
                    <a:pt x="24788" y="1956"/>
                    <a:pt x="20396" y="3871"/>
                    <a:pt x="16704" y="9500"/>
                  </a:cubicBezTo>
                  <a:cubicBezTo>
                    <a:pt x="14496" y="12863"/>
                    <a:pt x="16290" y="20114"/>
                    <a:pt x="17448" y="22260"/>
                  </a:cubicBezTo>
                  <a:cubicBezTo>
                    <a:pt x="17843" y="22991"/>
                    <a:pt x="17634" y="23902"/>
                    <a:pt x="16962" y="24391"/>
                  </a:cubicBezTo>
                  <a:cubicBezTo>
                    <a:pt x="16883" y="24449"/>
                    <a:pt x="8944" y="30340"/>
                    <a:pt x="6473" y="40382"/>
                  </a:cubicBezTo>
                  <a:cubicBezTo>
                    <a:pt x="4878" y="46863"/>
                    <a:pt x="5284" y="52407"/>
                    <a:pt x="5800" y="55616"/>
                  </a:cubicBezTo>
                  <a:cubicBezTo>
                    <a:pt x="7417" y="56026"/>
                    <a:pt x="10200" y="56537"/>
                    <a:pt x="12960" y="56537"/>
                  </a:cubicBezTo>
                  <a:cubicBezTo>
                    <a:pt x="15063" y="56537"/>
                    <a:pt x="17152" y="56240"/>
                    <a:pt x="18701" y="55376"/>
                  </a:cubicBezTo>
                  <a:cubicBezTo>
                    <a:pt x="19934" y="54688"/>
                    <a:pt x="20717" y="53700"/>
                    <a:pt x="21093" y="52354"/>
                  </a:cubicBezTo>
                  <a:cubicBezTo>
                    <a:pt x="22919" y="45816"/>
                    <a:pt x="17214" y="41404"/>
                    <a:pt x="17157" y="41359"/>
                  </a:cubicBezTo>
                  <a:cubicBezTo>
                    <a:pt x="16331" y="40734"/>
                    <a:pt x="16169" y="39560"/>
                    <a:pt x="16794" y="38734"/>
                  </a:cubicBezTo>
                  <a:cubicBezTo>
                    <a:pt x="17162" y="38248"/>
                    <a:pt x="17722" y="37992"/>
                    <a:pt x="18289" y="37992"/>
                  </a:cubicBezTo>
                  <a:cubicBezTo>
                    <a:pt x="18683" y="37992"/>
                    <a:pt x="19081" y="38116"/>
                    <a:pt x="19419" y="38372"/>
                  </a:cubicBezTo>
                  <a:cubicBezTo>
                    <a:pt x="19737" y="38614"/>
                    <a:pt x="27206" y="44395"/>
                    <a:pt x="24702" y="53361"/>
                  </a:cubicBezTo>
                  <a:cubicBezTo>
                    <a:pt x="24052" y="55688"/>
                    <a:pt x="22645" y="57467"/>
                    <a:pt x="20520" y="58650"/>
                  </a:cubicBezTo>
                  <a:cubicBezTo>
                    <a:pt x="18298" y="59889"/>
                    <a:pt x="15543" y="60282"/>
                    <a:pt x="12930" y="60282"/>
                  </a:cubicBezTo>
                  <a:cubicBezTo>
                    <a:pt x="10437" y="60282"/>
                    <a:pt x="8075" y="59924"/>
                    <a:pt x="6432" y="59595"/>
                  </a:cubicBezTo>
                  <a:cubicBezTo>
                    <a:pt x="6294" y="60018"/>
                    <a:pt x="5992" y="60385"/>
                    <a:pt x="5563" y="60585"/>
                  </a:cubicBezTo>
                  <a:cubicBezTo>
                    <a:pt x="5399" y="60663"/>
                    <a:pt x="1371" y="62637"/>
                    <a:pt x="692" y="67132"/>
                  </a:cubicBezTo>
                  <a:cubicBezTo>
                    <a:pt x="31" y="71487"/>
                    <a:pt x="3821" y="74209"/>
                    <a:pt x="3983" y="74323"/>
                  </a:cubicBezTo>
                  <a:cubicBezTo>
                    <a:pt x="4500" y="74684"/>
                    <a:pt x="4768" y="75309"/>
                    <a:pt x="4672" y="75933"/>
                  </a:cubicBezTo>
                  <a:cubicBezTo>
                    <a:pt x="4577" y="76558"/>
                    <a:pt x="4137" y="77074"/>
                    <a:pt x="3536" y="77267"/>
                  </a:cubicBezTo>
                  <a:cubicBezTo>
                    <a:pt x="3484" y="77286"/>
                    <a:pt x="1530" y="78031"/>
                    <a:pt x="540" y="81262"/>
                  </a:cubicBezTo>
                  <a:cubicBezTo>
                    <a:pt x="1" y="83023"/>
                    <a:pt x="398" y="84551"/>
                    <a:pt x="882" y="85592"/>
                  </a:cubicBezTo>
                  <a:cubicBezTo>
                    <a:pt x="4578" y="82414"/>
                    <a:pt x="14657" y="74792"/>
                    <a:pt x="26864" y="74193"/>
                  </a:cubicBezTo>
                  <a:cubicBezTo>
                    <a:pt x="27385" y="74168"/>
                    <a:pt x="27911" y="74155"/>
                    <a:pt x="28439" y="74155"/>
                  </a:cubicBezTo>
                  <a:cubicBezTo>
                    <a:pt x="36928" y="74155"/>
                    <a:pt x="46013" y="77325"/>
                    <a:pt x="49726" y="78775"/>
                  </a:cubicBezTo>
                  <a:cubicBezTo>
                    <a:pt x="52083" y="73073"/>
                    <a:pt x="55146" y="63336"/>
                    <a:pt x="52750" y="58282"/>
                  </a:cubicBezTo>
                  <a:cubicBezTo>
                    <a:pt x="51969" y="56637"/>
                    <a:pt x="50644" y="55615"/>
                    <a:pt x="48698" y="55159"/>
                  </a:cubicBezTo>
                  <a:cubicBezTo>
                    <a:pt x="47466" y="54871"/>
                    <a:pt x="46299" y="54728"/>
                    <a:pt x="45198" y="54728"/>
                  </a:cubicBezTo>
                  <a:cubicBezTo>
                    <a:pt x="42726" y="54728"/>
                    <a:pt x="40591" y="55453"/>
                    <a:pt x="38823" y="56897"/>
                  </a:cubicBezTo>
                  <a:cubicBezTo>
                    <a:pt x="36866" y="58495"/>
                    <a:pt x="36063" y="60434"/>
                    <a:pt x="36056" y="60453"/>
                  </a:cubicBezTo>
                  <a:cubicBezTo>
                    <a:pt x="35760" y="61182"/>
                    <a:pt x="35056" y="61627"/>
                    <a:pt x="34314" y="61627"/>
                  </a:cubicBezTo>
                  <a:cubicBezTo>
                    <a:pt x="34084" y="61627"/>
                    <a:pt x="33850" y="61584"/>
                    <a:pt x="33623" y="61493"/>
                  </a:cubicBezTo>
                  <a:cubicBezTo>
                    <a:pt x="32666" y="61111"/>
                    <a:pt x="32196" y="60033"/>
                    <a:pt x="32572" y="59073"/>
                  </a:cubicBezTo>
                  <a:cubicBezTo>
                    <a:pt x="33789" y="55977"/>
                    <a:pt x="37848" y="50991"/>
                    <a:pt x="45242" y="50991"/>
                  </a:cubicBezTo>
                  <a:cubicBezTo>
                    <a:pt x="46570" y="50991"/>
                    <a:pt x="48005" y="51152"/>
                    <a:pt x="49550" y="51513"/>
                  </a:cubicBezTo>
                  <a:cubicBezTo>
                    <a:pt x="52637" y="52233"/>
                    <a:pt x="54856" y="53972"/>
                    <a:pt x="56135" y="56680"/>
                  </a:cubicBezTo>
                  <a:cubicBezTo>
                    <a:pt x="58750" y="62200"/>
                    <a:pt x="56630" y="70757"/>
                    <a:pt x="54530" y="76687"/>
                  </a:cubicBezTo>
                  <a:cubicBezTo>
                    <a:pt x="55567" y="76248"/>
                    <a:pt x="56738" y="75863"/>
                    <a:pt x="58030" y="75629"/>
                  </a:cubicBezTo>
                  <a:cubicBezTo>
                    <a:pt x="58846" y="75481"/>
                    <a:pt x="59666" y="75419"/>
                    <a:pt x="60469" y="75419"/>
                  </a:cubicBezTo>
                  <a:cubicBezTo>
                    <a:pt x="62713" y="75419"/>
                    <a:pt x="64822" y="75905"/>
                    <a:pt x="66314" y="76364"/>
                  </a:cubicBezTo>
                  <a:cubicBezTo>
                    <a:pt x="66605" y="74980"/>
                    <a:pt x="67298" y="73247"/>
                    <a:pt x="68897" y="71763"/>
                  </a:cubicBezTo>
                  <a:cubicBezTo>
                    <a:pt x="70545" y="70237"/>
                    <a:pt x="72020" y="69552"/>
                    <a:pt x="73109" y="69256"/>
                  </a:cubicBezTo>
                  <a:cubicBezTo>
                    <a:pt x="73231" y="66762"/>
                    <a:pt x="73995" y="61967"/>
                    <a:pt x="77920" y="59699"/>
                  </a:cubicBezTo>
                  <a:cubicBezTo>
                    <a:pt x="80722" y="58078"/>
                    <a:pt x="83521" y="57714"/>
                    <a:pt x="85468" y="57714"/>
                  </a:cubicBezTo>
                  <a:cubicBezTo>
                    <a:pt x="85687" y="57714"/>
                    <a:pt x="85895" y="57719"/>
                    <a:pt x="86091" y="57727"/>
                  </a:cubicBezTo>
                  <a:cubicBezTo>
                    <a:pt x="86290" y="54764"/>
                    <a:pt x="87292" y="49111"/>
                    <a:pt x="91843" y="45548"/>
                  </a:cubicBezTo>
                  <a:cubicBezTo>
                    <a:pt x="94532" y="43443"/>
                    <a:pt x="97372" y="42825"/>
                    <a:pt x="99780" y="42825"/>
                  </a:cubicBezTo>
                  <a:cubicBezTo>
                    <a:pt x="101915" y="42825"/>
                    <a:pt x="103712" y="43311"/>
                    <a:pt x="104765" y="43679"/>
                  </a:cubicBezTo>
                  <a:cubicBezTo>
                    <a:pt x="104365" y="41774"/>
                    <a:pt x="103395" y="38719"/>
                    <a:pt x="101057" y="35834"/>
                  </a:cubicBezTo>
                  <a:cubicBezTo>
                    <a:pt x="97293" y="31183"/>
                    <a:pt x="88882" y="30962"/>
                    <a:pt x="88882" y="30962"/>
                  </a:cubicBezTo>
                  <a:cubicBezTo>
                    <a:pt x="88882" y="30962"/>
                    <a:pt x="88877" y="30913"/>
                    <a:pt x="88870" y="30829"/>
                  </a:cubicBezTo>
                  <a:cubicBezTo>
                    <a:pt x="88720" y="30826"/>
                    <a:pt x="88571" y="30824"/>
                    <a:pt x="88423" y="30824"/>
                  </a:cubicBezTo>
                  <a:cubicBezTo>
                    <a:pt x="84811" y="30824"/>
                    <a:pt x="81618" y="31748"/>
                    <a:pt x="79902" y="33402"/>
                  </a:cubicBezTo>
                  <a:cubicBezTo>
                    <a:pt x="78873" y="34397"/>
                    <a:pt x="78466" y="35578"/>
                    <a:pt x="78661" y="37012"/>
                  </a:cubicBezTo>
                  <a:cubicBezTo>
                    <a:pt x="79210" y="41063"/>
                    <a:pt x="80432" y="41821"/>
                    <a:pt x="80610" y="41912"/>
                  </a:cubicBezTo>
                  <a:cubicBezTo>
                    <a:pt x="81597" y="42023"/>
                    <a:pt x="82325" y="42884"/>
                    <a:pt x="82272" y="43875"/>
                  </a:cubicBezTo>
                  <a:cubicBezTo>
                    <a:pt x="82218" y="44865"/>
                    <a:pt x="81401" y="45642"/>
                    <a:pt x="80409" y="45646"/>
                  </a:cubicBezTo>
                  <a:lnTo>
                    <a:pt x="80405" y="45646"/>
                  </a:lnTo>
                  <a:cubicBezTo>
                    <a:pt x="80380" y="45646"/>
                    <a:pt x="80350" y="45646"/>
                    <a:pt x="80317" y="45646"/>
                  </a:cubicBezTo>
                  <a:cubicBezTo>
                    <a:pt x="79381" y="45646"/>
                    <a:pt x="75422" y="45518"/>
                    <a:pt x="74413" y="38051"/>
                  </a:cubicBezTo>
                  <a:cubicBezTo>
                    <a:pt x="74058" y="35426"/>
                    <a:pt x="75405" y="32537"/>
                    <a:pt x="77299" y="30708"/>
                  </a:cubicBezTo>
                  <a:cubicBezTo>
                    <a:pt x="79619" y="28468"/>
                    <a:pt x="83521" y="27189"/>
                    <a:pt x="87911" y="27085"/>
                  </a:cubicBezTo>
                  <a:cubicBezTo>
                    <a:pt x="86570" y="23580"/>
                    <a:pt x="83382" y="18247"/>
                    <a:pt x="75818" y="13471"/>
                  </a:cubicBezTo>
                  <a:cubicBezTo>
                    <a:pt x="70140" y="9885"/>
                    <a:pt x="64821" y="8899"/>
                    <a:pt x="60688" y="8899"/>
                  </a:cubicBezTo>
                  <a:cubicBezTo>
                    <a:pt x="58274" y="8899"/>
                    <a:pt x="56264" y="9236"/>
                    <a:pt x="54823" y="9587"/>
                  </a:cubicBezTo>
                  <a:cubicBezTo>
                    <a:pt x="54907" y="11535"/>
                    <a:pt x="54799" y="13621"/>
                    <a:pt x="54356" y="15720"/>
                  </a:cubicBezTo>
                  <a:cubicBezTo>
                    <a:pt x="52796" y="23120"/>
                    <a:pt x="46875" y="27668"/>
                    <a:pt x="41072" y="28957"/>
                  </a:cubicBezTo>
                  <a:cubicBezTo>
                    <a:pt x="40696" y="31049"/>
                    <a:pt x="40187" y="35593"/>
                    <a:pt x="42072" y="38616"/>
                  </a:cubicBezTo>
                  <a:cubicBezTo>
                    <a:pt x="42999" y="40100"/>
                    <a:pt x="44396" y="41012"/>
                    <a:pt x="46342" y="41401"/>
                  </a:cubicBezTo>
                  <a:cubicBezTo>
                    <a:pt x="47326" y="41598"/>
                    <a:pt x="48269" y="41696"/>
                    <a:pt x="49170" y="41696"/>
                  </a:cubicBezTo>
                  <a:cubicBezTo>
                    <a:pt x="51614" y="41696"/>
                    <a:pt x="53750" y="40975"/>
                    <a:pt x="55544" y="39540"/>
                  </a:cubicBezTo>
                  <a:cubicBezTo>
                    <a:pt x="57340" y="38104"/>
                    <a:pt x="58116" y="36477"/>
                    <a:pt x="58123" y="36459"/>
                  </a:cubicBezTo>
                  <a:cubicBezTo>
                    <a:pt x="58440" y="35773"/>
                    <a:pt x="59118" y="35368"/>
                    <a:pt x="59827" y="35368"/>
                  </a:cubicBezTo>
                  <a:cubicBezTo>
                    <a:pt x="60088" y="35368"/>
                    <a:pt x="60354" y="35423"/>
                    <a:pt x="60607" y="35539"/>
                  </a:cubicBezTo>
                  <a:cubicBezTo>
                    <a:pt x="61548" y="35970"/>
                    <a:pt x="61961" y="37081"/>
                    <a:pt x="61530" y="38022"/>
                  </a:cubicBezTo>
                  <a:cubicBezTo>
                    <a:pt x="60243" y="40829"/>
                    <a:pt x="56144" y="45435"/>
                    <a:pt x="49109" y="45435"/>
                  </a:cubicBezTo>
                  <a:cubicBezTo>
                    <a:pt x="48013" y="45435"/>
                    <a:pt x="46846" y="45322"/>
                    <a:pt x="45607" y="45075"/>
                  </a:cubicBezTo>
                  <a:cubicBezTo>
                    <a:pt x="42629" y="44479"/>
                    <a:pt x="40369" y="42969"/>
                    <a:pt x="38886" y="40588"/>
                  </a:cubicBezTo>
                  <a:cubicBezTo>
                    <a:pt x="36631" y="36964"/>
                    <a:pt x="36822" y="32181"/>
                    <a:pt x="37220" y="29322"/>
                  </a:cubicBezTo>
                  <a:cubicBezTo>
                    <a:pt x="31491" y="29127"/>
                    <a:pt x="28966" y="25667"/>
                    <a:pt x="28858" y="25515"/>
                  </a:cubicBezTo>
                  <a:cubicBezTo>
                    <a:pt x="28262" y="24670"/>
                    <a:pt x="28464" y="23500"/>
                    <a:pt x="29310" y="22903"/>
                  </a:cubicBezTo>
                  <a:cubicBezTo>
                    <a:pt x="29638" y="22671"/>
                    <a:pt x="30015" y="22560"/>
                    <a:pt x="30388" y="22560"/>
                  </a:cubicBezTo>
                  <a:cubicBezTo>
                    <a:pt x="30976" y="22560"/>
                    <a:pt x="31556" y="22836"/>
                    <a:pt x="31921" y="23353"/>
                  </a:cubicBezTo>
                  <a:cubicBezTo>
                    <a:pt x="31974" y="23422"/>
                    <a:pt x="33653" y="25591"/>
                    <a:pt x="37707" y="25593"/>
                  </a:cubicBezTo>
                  <a:lnTo>
                    <a:pt x="37714" y="25593"/>
                  </a:lnTo>
                  <a:cubicBezTo>
                    <a:pt x="42919" y="25593"/>
                    <a:pt x="49234" y="21865"/>
                    <a:pt x="50690" y="14948"/>
                  </a:cubicBezTo>
                  <a:cubicBezTo>
                    <a:pt x="51163" y="12707"/>
                    <a:pt x="51181" y="10451"/>
                    <a:pt x="50986" y="8422"/>
                  </a:cubicBezTo>
                  <a:cubicBezTo>
                    <a:pt x="49093" y="6033"/>
                    <a:pt x="45189" y="2122"/>
                    <a:pt x="39067" y="630"/>
                  </a:cubicBezTo>
                  <a:cubicBezTo>
                    <a:pt x="37230" y="182"/>
                    <a:pt x="35495" y="1"/>
                    <a:pt x="3388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325250" y="2234250"/>
              <a:ext cx="3099600" cy="1942700"/>
            </a:xfrm>
            <a:custGeom>
              <a:avLst/>
              <a:gdLst/>
              <a:ahLst/>
              <a:cxnLst/>
              <a:rect l="l" t="t" r="r" b="b"/>
              <a:pathLst>
                <a:path w="123984" h="77708" extrusionOk="0">
                  <a:moveTo>
                    <a:pt x="71120" y="1"/>
                  </a:moveTo>
                  <a:cubicBezTo>
                    <a:pt x="70649" y="1"/>
                    <a:pt x="70181" y="12"/>
                    <a:pt x="69717" y="34"/>
                  </a:cubicBezTo>
                  <a:cubicBezTo>
                    <a:pt x="56258" y="693"/>
                    <a:pt x="45139" y="11136"/>
                    <a:pt x="44434" y="11812"/>
                  </a:cubicBezTo>
                  <a:lnTo>
                    <a:pt x="41822" y="14750"/>
                  </a:lnTo>
                  <a:cubicBezTo>
                    <a:pt x="41845" y="14869"/>
                    <a:pt x="41856" y="14989"/>
                    <a:pt x="41858" y="15110"/>
                  </a:cubicBezTo>
                  <a:cubicBezTo>
                    <a:pt x="41862" y="15634"/>
                    <a:pt x="42017" y="28010"/>
                    <a:pt x="51506" y="28858"/>
                  </a:cubicBezTo>
                  <a:cubicBezTo>
                    <a:pt x="51770" y="28882"/>
                    <a:pt x="52025" y="28893"/>
                    <a:pt x="52272" y="28893"/>
                  </a:cubicBezTo>
                  <a:cubicBezTo>
                    <a:pt x="57181" y="28893"/>
                    <a:pt x="58765" y="24451"/>
                    <a:pt x="58937" y="23921"/>
                  </a:cubicBezTo>
                  <a:cubicBezTo>
                    <a:pt x="59231" y="23014"/>
                    <a:pt x="60075" y="22433"/>
                    <a:pt x="60981" y="22433"/>
                  </a:cubicBezTo>
                  <a:cubicBezTo>
                    <a:pt x="61193" y="22433"/>
                    <a:pt x="61409" y="22465"/>
                    <a:pt x="61623" y="22532"/>
                  </a:cubicBezTo>
                  <a:cubicBezTo>
                    <a:pt x="62746" y="22889"/>
                    <a:pt x="63372" y="24077"/>
                    <a:pt x="63022" y="25199"/>
                  </a:cubicBezTo>
                  <a:cubicBezTo>
                    <a:pt x="62137" y="28058"/>
                    <a:pt x="58788" y="33176"/>
                    <a:pt x="52282" y="33176"/>
                  </a:cubicBezTo>
                  <a:cubicBezTo>
                    <a:pt x="51908" y="33176"/>
                    <a:pt x="51522" y="33157"/>
                    <a:pt x="51125" y="33121"/>
                  </a:cubicBezTo>
                  <a:cubicBezTo>
                    <a:pt x="41210" y="32235"/>
                    <a:pt x="38048" y="22548"/>
                    <a:pt x="37630" y="16502"/>
                  </a:cubicBezTo>
                  <a:cubicBezTo>
                    <a:pt x="36842" y="16369"/>
                    <a:pt x="35713" y="16230"/>
                    <a:pt x="34431" y="16230"/>
                  </a:cubicBezTo>
                  <a:cubicBezTo>
                    <a:pt x="31994" y="16230"/>
                    <a:pt x="29001" y="16730"/>
                    <a:pt x="26726" y="18719"/>
                  </a:cubicBezTo>
                  <a:cubicBezTo>
                    <a:pt x="22044" y="22818"/>
                    <a:pt x="21658" y="27667"/>
                    <a:pt x="21644" y="27871"/>
                  </a:cubicBezTo>
                  <a:cubicBezTo>
                    <a:pt x="21584" y="28745"/>
                    <a:pt x="20861" y="29427"/>
                    <a:pt x="19997" y="29427"/>
                  </a:cubicBezTo>
                  <a:cubicBezTo>
                    <a:pt x="19958" y="29427"/>
                    <a:pt x="19919" y="29426"/>
                    <a:pt x="19880" y="29423"/>
                  </a:cubicBezTo>
                  <a:cubicBezTo>
                    <a:pt x="19868" y="29422"/>
                    <a:pt x="19684" y="29412"/>
                    <a:pt x="19362" y="29412"/>
                  </a:cubicBezTo>
                  <a:cubicBezTo>
                    <a:pt x="17325" y="29412"/>
                    <a:pt x="9780" y="29806"/>
                    <a:pt x="5722" y="35384"/>
                  </a:cubicBezTo>
                  <a:cubicBezTo>
                    <a:pt x="954" y="41941"/>
                    <a:pt x="2735" y="47912"/>
                    <a:pt x="2753" y="47975"/>
                  </a:cubicBezTo>
                  <a:cubicBezTo>
                    <a:pt x="2890" y="48409"/>
                    <a:pt x="2840" y="48880"/>
                    <a:pt x="2618" y="49276"/>
                  </a:cubicBezTo>
                  <a:lnTo>
                    <a:pt x="0" y="53966"/>
                  </a:lnTo>
                  <a:cubicBezTo>
                    <a:pt x="115" y="56355"/>
                    <a:pt x="990" y="59344"/>
                    <a:pt x="3670" y="62577"/>
                  </a:cubicBezTo>
                  <a:cubicBezTo>
                    <a:pt x="7661" y="67394"/>
                    <a:pt x="12569" y="68725"/>
                    <a:pt x="15710" y="69044"/>
                  </a:cubicBezTo>
                  <a:cubicBezTo>
                    <a:pt x="15820" y="66709"/>
                    <a:pt x="16091" y="63052"/>
                    <a:pt x="16757" y="59015"/>
                  </a:cubicBezTo>
                  <a:cubicBezTo>
                    <a:pt x="18292" y="49714"/>
                    <a:pt x="21106" y="43207"/>
                    <a:pt x="25119" y="39678"/>
                  </a:cubicBezTo>
                  <a:cubicBezTo>
                    <a:pt x="27432" y="37642"/>
                    <a:pt x="30098" y="36616"/>
                    <a:pt x="33065" y="36616"/>
                  </a:cubicBezTo>
                  <a:cubicBezTo>
                    <a:pt x="33638" y="36616"/>
                    <a:pt x="34223" y="36654"/>
                    <a:pt x="34819" y="36731"/>
                  </a:cubicBezTo>
                  <a:cubicBezTo>
                    <a:pt x="38805" y="37243"/>
                    <a:pt x="41899" y="38991"/>
                    <a:pt x="44012" y="41929"/>
                  </a:cubicBezTo>
                  <a:cubicBezTo>
                    <a:pt x="48516" y="48190"/>
                    <a:pt x="46715" y="57593"/>
                    <a:pt x="46636" y="57989"/>
                  </a:cubicBezTo>
                  <a:cubicBezTo>
                    <a:pt x="46434" y="59010"/>
                    <a:pt x="45539" y="59714"/>
                    <a:pt x="44536" y="59714"/>
                  </a:cubicBezTo>
                  <a:cubicBezTo>
                    <a:pt x="44398" y="59714"/>
                    <a:pt x="44259" y="59701"/>
                    <a:pt x="44119" y="59673"/>
                  </a:cubicBezTo>
                  <a:cubicBezTo>
                    <a:pt x="42959" y="59443"/>
                    <a:pt x="42208" y="58317"/>
                    <a:pt x="42434" y="57159"/>
                  </a:cubicBezTo>
                  <a:cubicBezTo>
                    <a:pt x="42463" y="57022"/>
                    <a:pt x="43935" y="49137"/>
                    <a:pt x="40528" y="44419"/>
                  </a:cubicBezTo>
                  <a:cubicBezTo>
                    <a:pt x="39115" y="42463"/>
                    <a:pt x="37070" y="41337"/>
                    <a:pt x="34273" y="40977"/>
                  </a:cubicBezTo>
                  <a:cubicBezTo>
                    <a:pt x="33867" y="40924"/>
                    <a:pt x="33470" y="40898"/>
                    <a:pt x="33084" y="40898"/>
                  </a:cubicBezTo>
                  <a:cubicBezTo>
                    <a:pt x="31154" y="40898"/>
                    <a:pt x="29466" y="41557"/>
                    <a:pt x="27951" y="42888"/>
                  </a:cubicBezTo>
                  <a:cubicBezTo>
                    <a:pt x="24751" y="45702"/>
                    <a:pt x="22345" y="51501"/>
                    <a:pt x="20990" y="59654"/>
                  </a:cubicBezTo>
                  <a:cubicBezTo>
                    <a:pt x="19931" y="66045"/>
                    <a:pt x="19914" y="71612"/>
                    <a:pt x="19914" y="71669"/>
                  </a:cubicBezTo>
                  <a:cubicBezTo>
                    <a:pt x="19914" y="71682"/>
                    <a:pt x="19911" y="71698"/>
                    <a:pt x="19911" y="71714"/>
                  </a:cubicBezTo>
                  <a:cubicBezTo>
                    <a:pt x="21573" y="74255"/>
                    <a:pt x="25910" y="77708"/>
                    <a:pt x="37245" y="77708"/>
                  </a:cubicBezTo>
                  <a:cubicBezTo>
                    <a:pt x="37681" y="77708"/>
                    <a:pt x="38127" y="77703"/>
                    <a:pt x="38584" y="77692"/>
                  </a:cubicBezTo>
                  <a:cubicBezTo>
                    <a:pt x="53431" y="77351"/>
                    <a:pt x="68797" y="65834"/>
                    <a:pt x="75063" y="60570"/>
                  </a:cubicBezTo>
                  <a:lnTo>
                    <a:pt x="75120" y="60438"/>
                  </a:lnTo>
                  <a:cubicBezTo>
                    <a:pt x="72692" y="54310"/>
                    <a:pt x="65701" y="34377"/>
                    <a:pt x="75606" y="30002"/>
                  </a:cubicBezTo>
                  <a:cubicBezTo>
                    <a:pt x="77642" y="29102"/>
                    <a:pt x="79512" y="28652"/>
                    <a:pt x="81204" y="28652"/>
                  </a:cubicBezTo>
                  <a:cubicBezTo>
                    <a:pt x="82831" y="28652"/>
                    <a:pt x="84294" y="29069"/>
                    <a:pt x="85580" y="29903"/>
                  </a:cubicBezTo>
                  <a:cubicBezTo>
                    <a:pt x="90049" y="32802"/>
                    <a:pt x="90206" y="39444"/>
                    <a:pt x="90208" y="40194"/>
                  </a:cubicBezTo>
                  <a:cubicBezTo>
                    <a:pt x="90212" y="41375"/>
                    <a:pt x="89258" y="42337"/>
                    <a:pt x="88077" y="42343"/>
                  </a:cubicBezTo>
                  <a:lnTo>
                    <a:pt x="88067" y="42343"/>
                  </a:lnTo>
                  <a:cubicBezTo>
                    <a:pt x="86891" y="42342"/>
                    <a:pt x="85935" y="41392"/>
                    <a:pt x="85927" y="40216"/>
                  </a:cubicBezTo>
                  <a:cubicBezTo>
                    <a:pt x="85913" y="38819"/>
                    <a:pt x="85405" y="34887"/>
                    <a:pt x="83242" y="33492"/>
                  </a:cubicBezTo>
                  <a:cubicBezTo>
                    <a:pt x="82671" y="33124"/>
                    <a:pt x="81980" y="32940"/>
                    <a:pt x="81172" y="32940"/>
                  </a:cubicBezTo>
                  <a:cubicBezTo>
                    <a:pt x="80096" y="32940"/>
                    <a:pt x="78813" y="33267"/>
                    <a:pt x="77337" y="33920"/>
                  </a:cubicBezTo>
                  <a:cubicBezTo>
                    <a:pt x="72535" y="36040"/>
                    <a:pt x="75240" y="48072"/>
                    <a:pt x="78136" y="56281"/>
                  </a:cubicBezTo>
                  <a:cubicBezTo>
                    <a:pt x="79889" y="55984"/>
                    <a:pt x="87375" y="54533"/>
                    <a:pt x="92281" y="50898"/>
                  </a:cubicBezTo>
                  <a:cubicBezTo>
                    <a:pt x="97208" y="47247"/>
                    <a:pt x="96943" y="44306"/>
                    <a:pt x="96939" y="44278"/>
                  </a:cubicBezTo>
                  <a:cubicBezTo>
                    <a:pt x="96805" y="43512"/>
                    <a:pt x="97224" y="42778"/>
                    <a:pt x="97944" y="42482"/>
                  </a:cubicBezTo>
                  <a:cubicBezTo>
                    <a:pt x="98142" y="42399"/>
                    <a:pt x="98350" y="42360"/>
                    <a:pt x="98557" y="42360"/>
                  </a:cubicBezTo>
                  <a:cubicBezTo>
                    <a:pt x="99093" y="42360"/>
                    <a:pt x="99619" y="42626"/>
                    <a:pt x="99942" y="43083"/>
                  </a:cubicBezTo>
                  <a:cubicBezTo>
                    <a:pt x="99953" y="43091"/>
                    <a:pt x="101419" y="44725"/>
                    <a:pt x="106243" y="44904"/>
                  </a:cubicBezTo>
                  <a:cubicBezTo>
                    <a:pt x="106321" y="44907"/>
                    <a:pt x="106398" y="44908"/>
                    <a:pt x="106475" y="44908"/>
                  </a:cubicBezTo>
                  <a:cubicBezTo>
                    <a:pt x="111046" y="44908"/>
                    <a:pt x="113421" y="39668"/>
                    <a:pt x="113445" y="39613"/>
                  </a:cubicBezTo>
                  <a:cubicBezTo>
                    <a:pt x="113454" y="39597"/>
                    <a:pt x="113463" y="39583"/>
                    <a:pt x="113471" y="39569"/>
                  </a:cubicBezTo>
                  <a:cubicBezTo>
                    <a:pt x="113504" y="39495"/>
                    <a:pt x="113544" y="39425"/>
                    <a:pt x="113589" y="39358"/>
                  </a:cubicBezTo>
                  <a:cubicBezTo>
                    <a:pt x="113603" y="39336"/>
                    <a:pt x="113617" y="39316"/>
                    <a:pt x="113633" y="39295"/>
                  </a:cubicBezTo>
                  <a:cubicBezTo>
                    <a:pt x="113688" y="39218"/>
                    <a:pt x="113749" y="39147"/>
                    <a:pt x="113818" y="39081"/>
                  </a:cubicBezTo>
                  <a:cubicBezTo>
                    <a:pt x="113821" y="39080"/>
                    <a:pt x="113824" y="39075"/>
                    <a:pt x="113826" y="39072"/>
                  </a:cubicBezTo>
                  <a:cubicBezTo>
                    <a:pt x="113902" y="39002"/>
                    <a:pt x="113984" y="38938"/>
                    <a:pt x="114072" y="38883"/>
                  </a:cubicBezTo>
                  <a:cubicBezTo>
                    <a:pt x="114075" y="38876"/>
                    <a:pt x="114085" y="38872"/>
                    <a:pt x="114092" y="38869"/>
                  </a:cubicBezTo>
                  <a:cubicBezTo>
                    <a:pt x="114172" y="38820"/>
                    <a:pt x="114255" y="38778"/>
                    <a:pt x="114341" y="38742"/>
                  </a:cubicBezTo>
                  <a:cubicBezTo>
                    <a:pt x="114354" y="38736"/>
                    <a:pt x="114367" y="38732"/>
                    <a:pt x="114379" y="38726"/>
                  </a:cubicBezTo>
                  <a:cubicBezTo>
                    <a:pt x="114469" y="38693"/>
                    <a:pt x="114562" y="38666"/>
                    <a:pt x="114656" y="38648"/>
                  </a:cubicBezTo>
                  <a:cubicBezTo>
                    <a:pt x="114661" y="38647"/>
                    <a:pt x="114665" y="38647"/>
                    <a:pt x="114670" y="38645"/>
                  </a:cubicBezTo>
                  <a:cubicBezTo>
                    <a:pt x="114768" y="38626"/>
                    <a:pt x="114868" y="38616"/>
                    <a:pt x="114969" y="38616"/>
                  </a:cubicBezTo>
                  <a:cubicBezTo>
                    <a:pt x="114941" y="38616"/>
                    <a:pt x="118037" y="38319"/>
                    <a:pt x="120992" y="32041"/>
                  </a:cubicBezTo>
                  <a:cubicBezTo>
                    <a:pt x="123983" y="25684"/>
                    <a:pt x="119083" y="20521"/>
                    <a:pt x="118872" y="20305"/>
                  </a:cubicBezTo>
                  <a:cubicBezTo>
                    <a:pt x="118198" y="19612"/>
                    <a:pt x="118255" y="18493"/>
                    <a:pt x="118994" y="17871"/>
                  </a:cubicBezTo>
                  <a:cubicBezTo>
                    <a:pt x="119110" y="17772"/>
                    <a:pt x="122026" y="15196"/>
                    <a:pt x="120505" y="11261"/>
                  </a:cubicBezTo>
                  <a:cubicBezTo>
                    <a:pt x="119780" y="9394"/>
                    <a:pt x="117796" y="8935"/>
                    <a:pt x="116019" y="8935"/>
                  </a:cubicBezTo>
                  <a:cubicBezTo>
                    <a:pt x="115301" y="8935"/>
                    <a:pt x="114618" y="9010"/>
                    <a:pt x="114064" y="9097"/>
                  </a:cubicBezTo>
                  <a:cubicBezTo>
                    <a:pt x="113409" y="11226"/>
                    <a:pt x="110485" y="19709"/>
                    <a:pt x="104919" y="22213"/>
                  </a:cubicBezTo>
                  <a:cubicBezTo>
                    <a:pt x="103880" y="22682"/>
                    <a:pt x="102798" y="22913"/>
                    <a:pt x="101707" y="22913"/>
                  </a:cubicBezTo>
                  <a:cubicBezTo>
                    <a:pt x="101638" y="22913"/>
                    <a:pt x="101568" y="22902"/>
                    <a:pt x="101500" y="22900"/>
                  </a:cubicBezTo>
                  <a:cubicBezTo>
                    <a:pt x="100660" y="24652"/>
                    <a:pt x="99533" y="27654"/>
                    <a:pt x="100069" y="29603"/>
                  </a:cubicBezTo>
                  <a:cubicBezTo>
                    <a:pt x="100253" y="30279"/>
                    <a:pt x="100613" y="30735"/>
                    <a:pt x="101237" y="31079"/>
                  </a:cubicBezTo>
                  <a:cubicBezTo>
                    <a:pt x="102196" y="31610"/>
                    <a:pt x="103104" y="31876"/>
                    <a:pt x="103976" y="31876"/>
                  </a:cubicBezTo>
                  <a:cubicBezTo>
                    <a:pt x="104705" y="31876"/>
                    <a:pt x="105409" y="31690"/>
                    <a:pt x="106096" y="31319"/>
                  </a:cubicBezTo>
                  <a:cubicBezTo>
                    <a:pt x="107219" y="30712"/>
                    <a:pt x="107900" y="29808"/>
                    <a:pt x="107905" y="29799"/>
                  </a:cubicBezTo>
                  <a:cubicBezTo>
                    <a:pt x="108321" y="29208"/>
                    <a:pt x="108983" y="28892"/>
                    <a:pt x="109656" y="28892"/>
                  </a:cubicBezTo>
                  <a:cubicBezTo>
                    <a:pt x="110082" y="28892"/>
                    <a:pt x="110513" y="29019"/>
                    <a:pt x="110889" y="29284"/>
                  </a:cubicBezTo>
                  <a:cubicBezTo>
                    <a:pt x="111855" y="29967"/>
                    <a:pt x="112085" y="31301"/>
                    <a:pt x="111403" y="32266"/>
                  </a:cubicBezTo>
                  <a:cubicBezTo>
                    <a:pt x="110243" y="33914"/>
                    <a:pt x="107562" y="36164"/>
                    <a:pt x="103984" y="36164"/>
                  </a:cubicBezTo>
                  <a:cubicBezTo>
                    <a:pt x="102514" y="36164"/>
                    <a:pt x="100891" y="35783"/>
                    <a:pt x="99162" y="34826"/>
                  </a:cubicBezTo>
                  <a:cubicBezTo>
                    <a:pt x="97538" y="33926"/>
                    <a:pt x="96421" y="32508"/>
                    <a:pt x="95936" y="30725"/>
                  </a:cubicBezTo>
                  <a:cubicBezTo>
                    <a:pt x="95079" y="27584"/>
                    <a:pt x="96332" y="23912"/>
                    <a:pt x="97339" y="21678"/>
                  </a:cubicBezTo>
                  <a:cubicBezTo>
                    <a:pt x="95131" y="20470"/>
                    <a:pt x="93672" y="18889"/>
                    <a:pt x="93015" y="16962"/>
                  </a:cubicBezTo>
                  <a:cubicBezTo>
                    <a:pt x="92077" y="14218"/>
                    <a:pt x="93171" y="11907"/>
                    <a:pt x="93301" y="11651"/>
                  </a:cubicBezTo>
                  <a:cubicBezTo>
                    <a:pt x="93674" y="10896"/>
                    <a:pt x="94433" y="10458"/>
                    <a:pt x="95222" y="10458"/>
                  </a:cubicBezTo>
                  <a:cubicBezTo>
                    <a:pt x="95541" y="10458"/>
                    <a:pt x="95864" y="10530"/>
                    <a:pt x="96169" y="10680"/>
                  </a:cubicBezTo>
                  <a:cubicBezTo>
                    <a:pt x="97228" y="11203"/>
                    <a:pt x="97664" y="12487"/>
                    <a:pt x="97140" y="13547"/>
                  </a:cubicBezTo>
                  <a:cubicBezTo>
                    <a:pt x="96846" y="14193"/>
                    <a:pt x="96192" y="16411"/>
                    <a:pt x="99874" y="18176"/>
                  </a:cubicBezTo>
                  <a:cubicBezTo>
                    <a:pt x="100514" y="18483"/>
                    <a:pt x="101114" y="18636"/>
                    <a:pt x="101698" y="18636"/>
                  </a:cubicBezTo>
                  <a:cubicBezTo>
                    <a:pt x="102193" y="18636"/>
                    <a:pt x="102676" y="18526"/>
                    <a:pt x="103163" y="18306"/>
                  </a:cubicBezTo>
                  <a:cubicBezTo>
                    <a:pt x="106737" y="16701"/>
                    <a:pt x="109409" y="9812"/>
                    <a:pt x="110064" y="7529"/>
                  </a:cubicBezTo>
                  <a:cubicBezTo>
                    <a:pt x="110128" y="7307"/>
                    <a:pt x="110231" y="7112"/>
                    <a:pt x="110352" y="6931"/>
                  </a:cubicBezTo>
                  <a:lnTo>
                    <a:pt x="109102" y="2432"/>
                  </a:lnTo>
                  <a:cubicBezTo>
                    <a:pt x="107980" y="2013"/>
                    <a:pt x="105629" y="1261"/>
                    <a:pt x="103169" y="1261"/>
                  </a:cubicBezTo>
                  <a:cubicBezTo>
                    <a:pt x="102553" y="1261"/>
                    <a:pt x="101929" y="1309"/>
                    <a:pt x="101317" y="1420"/>
                  </a:cubicBezTo>
                  <a:cubicBezTo>
                    <a:pt x="97336" y="2143"/>
                    <a:pt x="94643" y="4692"/>
                    <a:pt x="94616" y="4718"/>
                  </a:cubicBezTo>
                  <a:cubicBezTo>
                    <a:pt x="94300" y="5020"/>
                    <a:pt x="93883" y="5182"/>
                    <a:pt x="93461" y="5182"/>
                  </a:cubicBezTo>
                  <a:cubicBezTo>
                    <a:pt x="93236" y="5182"/>
                    <a:pt x="93009" y="5136"/>
                    <a:pt x="92796" y="5042"/>
                  </a:cubicBezTo>
                  <a:cubicBezTo>
                    <a:pt x="92674" y="4990"/>
                    <a:pt x="81193" y="1"/>
                    <a:pt x="71120" y="1"/>
                  </a:cubicBezTo>
                  <a:close/>
                </a:path>
              </a:pathLst>
            </a:custGeom>
            <a:solidFill>
              <a:srgbClr val="FB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127850" y="1450925"/>
              <a:ext cx="1409875" cy="1788350"/>
            </a:xfrm>
            <a:custGeom>
              <a:avLst/>
              <a:gdLst/>
              <a:ahLst/>
              <a:cxnLst/>
              <a:rect l="l" t="t" r="r" b="b"/>
              <a:pathLst>
                <a:path w="56395" h="71534" extrusionOk="0">
                  <a:moveTo>
                    <a:pt x="30407" y="1"/>
                  </a:moveTo>
                  <a:cubicBezTo>
                    <a:pt x="28597" y="1"/>
                    <a:pt x="26472" y="459"/>
                    <a:pt x="24477" y="2021"/>
                  </a:cubicBezTo>
                  <a:cubicBezTo>
                    <a:pt x="19573" y="5859"/>
                    <a:pt x="19960" y="13262"/>
                    <a:pt x="19964" y="13335"/>
                  </a:cubicBezTo>
                  <a:cubicBezTo>
                    <a:pt x="20022" y="14312"/>
                    <a:pt x="19237" y="15097"/>
                    <a:pt x="18310" y="15097"/>
                  </a:cubicBezTo>
                  <a:cubicBezTo>
                    <a:pt x="18186" y="15097"/>
                    <a:pt x="18059" y="15083"/>
                    <a:pt x="17932" y="15053"/>
                  </a:cubicBezTo>
                  <a:cubicBezTo>
                    <a:pt x="17919" y="15051"/>
                    <a:pt x="17191" y="14897"/>
                    <a:pt x="16062" y="14897"/>
                  </a:cubicBezTo>
                  <a:cubicBezTo>
                    <a:pt x="14562" y="14897"/>
                    <a:pt x="12353" y="15169"/>
                    <a:pt x="10170" y="16430"/>
                  </a:cubicBezTo>
                  <a:cubicBezTo>
                    <a:pt x="6684" y="18449"/>
                    <a:pt x="7007" y="24382"/>
                    <a:pt x="7009" y="24442"/>
                  </a:cubicBezTo>
                  <a:cubicBezTo>
                    <a:pt x="7048" y="24966"/>
                    <a:pt x="6904" y="25489"/>
                    <a:pt x="6505" y="25833"/>
                  </a:cubicBezTo>
                  <a:cubicBezTo>
                    <a:pt x="6197" y="26098"/>
                    <a:pt x="5847" y="26245"/>
                    <a:pt x="5469" y="26245"/>
                  </a:cubicBezTo>
                  <a:cubicBezTo>
                    <a:pt x="5368" y="26245"/>
                    <a:pt x="5265" y="26234"/>
                    <a:pt x="5161" y="26213"/>
                  </a:cubicBezTo>
                  <a:cubicBezTo>
                    <a:pt x="4939" y="26217"/>
                    <a:pt x="3613" y="26324"/>
                    <a:pt x="1741" y="28056"/>
                  </a:cubicBezTo>
                  <a:cubicBezTo>
                    <a:pt x="12" y="29663"/>
                    <a:pt x="0" y="31751"/>
                    <a:pt x="24" y="32243"/>
                  </a:cubicBezTo>
                  <a:lnTo>
                    <a:pt x="1383" y="37137"/>
                  </a:lnTo>
                  <a:cubicBezTo>
                    <a:pt x="2161" y="37004"/>
                    <a:pt x="3006" y="36922"/>
                    <a:pt x="3869" y="36922"/>
                  </a:cubicBezTo>
                  <a:cubicBezTo>
                    <a:pt x="6905" y="36922"/>
                    <a:pt x="10160" y="37942"/>
                    <a:pt x="11497" y="41396"/>
                  </a:cubicBezTo>
                  <a:cubicBezTo>
                    <a:pt x="13012" y="45313"/>
                    <a:pt x="11641" y="48626"/>
                    <a:pt x="10162" y="50542"/>
                  </a:cubicBezTo>
                  <a:cubicBezTo>
                    <a:pt x="11898" y="52886"/>
                    <a:pt x="14934" y="58327"/>
                    <a:pt x="11894" y="64785"/>
                  </a:cubicBezTo>
                  <a:cubicBezTo>
                    <a:pt x="10331" y="68106"/>
                    <a:pt x="8646" y="70129"/>
                    <a:pt x="7158" y="71359"/>
                  </a:cubicBezTo>
                  <a:cubicBezTo>
                    <a:pt x="7914" y="71464"/>
                    <a:pt x="8825" y="71534"/>
                    <a:pt x="9912" y="71534"/>
                  </a:cubicBezTo>
                  <a:cubicBezTo>
                    <a:pt x="11640" y="71534"/>
                    <a:pt x="13812" y="71357"/>
                    <a:pt x="16512" y="70861"/>
                  </a:cubicBezTo>
                  <a:cubicBezTo>
                    <a:pt x="26041" y="69111"/>
                    <a:pt x="26889" y="62629"/>
                    <a:pt x="26896" y="62564"/>
                  </a:cubicBezTo>
                  <a:cubicBezTo>
                    <a:pt x="26925" y="62314"/>
                    <a:pt x="27013" y="62075"/>
                    <a:pt x="27150" y="61865"/>
                  </a:cubicBezTo>
                  <a:cubicBezTo>
                    <a:pt x="27215" y="59701"/>
                    <a:pt x="27683" y="55759"/>
                    <a:pt x="30076" y="53182"/>
                  </a:cubicBezTo>
                  <a:cubicBezTo>
                    <a:pt x="31598" y="51547"/>
                    <a:pt x="33609" y="50714"/>
                    <a:pt x="36055" y="50714"/>
                  </a:cubicBezTo>
                  <a:lnTo>
                    <a:pt x="36094" y="50714"/>
                  </a:lnTo>
                  <a:cubicBezTo>
                    <a:pt x="38385" y="50722"/>
                    <a:pt x="40209" y="51462"/>
                    <a:pt x="41514" y="52908"/>
                  </a:cubicBezTo>
                  <a:cubicBezTo>
                    <a:pt x="43820" y="55466"/>
                    <a:pt x="43470" y="59289"/>
                    <a:pt x="43453" y="59447"/>
                  </a:cubicBezTo>
                  <a:cubicBezTo>
                    <a:pt x="43370" y="60280"/>
                    <a:pt x="42661" y="60893"/>
                    <a:pt x="41847" y="60893"/>
                  </a:cubicBezTo>
                  <a:cubicBezTo>
                    <a:pt x="41796" y="60893"/>
                    <a:pt x="41746" y="60891"/>
                    <a:pt x="41695" y="60886"/>
                  </a:cubicBezTo>
                  <a:cubicBezTo>
                    <a:pt x="40816" y="60801"/>
                    <a:pt x="40173" y="60015"/>
                    <a:pt x="40258" y="59137"/>
                  </a:cubicBezTo>
                  <a:cubicBezTo>
                    <a:pt x="40263" y="59090"/>
                    <a:pt x="40470" y="56532"/>
                    <a:pt x="39121" y="55049"/>
                  </a:cubicBezTo>
                  <a:cubicBezTo>
                    <a:pt x="38437" y="54298"/>
                    <a:pt x="37444" y="53932"/>
                    <a:pt x="36082" y="53927"/>
                  </a:cubicBezTo>
                  <a:lnTo>
                    <a:pt x="36055" y="53927"/>
                  </a:lnTo>
                  <a:cubicBezTo>
                    <a:pt x="34519" y="53927"/>
                    <a:pt x="33334" y="54397"/>
                    <a:pt x="32435" y="55363"/>
                  </a:cubicBezTo>
                  <a:cubicBezTo>
                    <a:pt x="30020" y="57953"/>
                    <a:pt x="30370" y="63120"/>
                    <a:pt x="30375" y="63174"/>
                  </a:cubicBezTo>
                  <a:cubicBezTo>
                    <a:pt x="30383" y="63313"/>
                    <a:pt x="30372" y="63453"/>
                    <a:pt x="30343" y="63590"/>
                  </a:cubicBezTo>
                  <a:cubicBezTo>
                    <a:pt x="30581" y="64566"/>
                    <a:pt x="31214" y="66177"/>
                    <a:pt x="32902" y="67283"/>
                  </a:cubicBezTo>
                  <a:cubicBezTo>
                    <a:pt x="34360" y="68237"/>
                    <a:pt x="36142" y="68558"/>
                    <a:pt x="37878" y="68558"/>
                  </a:cubicBezTo>
                  <a:cubicBezTo>
                    <a:pt x="41422" y="68558"/>
                    <a:pt x="44772" y="67223"/>
                    <a:pt x="44772" y="67223"/>
                  </a:cubicBezTo>
                  <a:cubicBezTo>
                    <a:pt x="49033" y="65001"/>
                    <a:pt x="55202" y="59692"/>
                    <a:pt x="55777" y="47474"/>
                  </a:cubicBezTo>
                  <a:cubicBezTo>
                    <a:pt x="56394" y="34364"/>
                    <a:pt x="51318" y="26955"/>
                    <a:pt x="48180" y="23662"/>
                  </a:cubicBezTo>
                  <a:cubicBezTo>
                    <a:pt x="45737" y="25207"/>
                    <a:pt x="42438" y="26660"/>
                    <a:pt x="38678" y="26660"/>
                  </a:cubicBezTo>
                  <a:cubicBezTo>
                    <a:pt x="36580" y="26660"/>
                    <a:pt x="34340" y="26207"/>
                    <a:pt x="32020" y="25068"/>
                  </a:cubicBezTo>
                  <a:cubicBezTo>
                    <a:pt x="31714" y="24918"/>
                    <a:pt x="31423" y="24759"/>
                    <a:pt x="31139" y="24601"/>
                  </a:cubicBezTo>
                  <a:cubicBezTo>
                    <a:pt x="28878" y="26984"/>
                    <a:pt x="23089" y="34014"/>
                    <a:pt x="27499" y="39557"/>
                  </a:cubicBezTo>
                  <a:cubicBezTo>
                    <a:pt x="29593" y="42188"/>
                    <a:pt x="32039" y="43004"/>
                    <a:pt x="34266" y="43004"/>
                  </a:cubicBezTo>
                  <a:cubicBezTo>
                    <a:pt x="37772" y="43004"/>
                    <a:pt x="40737" y="40983"/>
                    <a:pt x="40936" y="40844"/>
                  </a:cubicBezTo>
                  <a:cubicBezTo>
                    <a:pt x="41216" y="40650"/>
                    <a:pt x="41536" y="40556"/>
                    <a:pt x="41853" y="40556"/>
                  </a:cubicBezTo>
                  <a:cubicBezTo>
                    <a:pt x="42361" y="40556"/>
                    <a:pt x="42860" y="40796"/>
                    <a:pt x="43172" y="41244"/>
                  </a:cubicBezTo>
                  <a:cubicBezTo>
                    <a:pt x="43679" y="41973"/>
                    <a:pt x="43499" y="42974"/>
                    <a:pt x="42771" y="43481"/>
                  </a:cubicBezTo>
                  <a:cubicBezTo>
                    <a:pt x="40882" y="44798"/>
                    <a:pt x="37690" y="46201"/>
                    <a:pt x="34248" y="46201"/>
                  </a:cubicBezTo>
                  <a:cubicBezTo>
                    <a:pt x="31105" y="46201"/>
                    <a:pt x="27753" y="45031"/>
                    <a:pt x="24986" y="41556"/>
                  </a:cubicBezTo>
                  <a:cubicBezTo>
                    <a:pt x="19786" y="35024"/>
                    <a:pt x="24418" y="27036"/>
                    <a:pt x="28467" y="22720"/>
                  </a:cubicBezTo>
                  <a:cubicBezTo>
                    <a:pt x="21804" y="16763"/>
                    <a:pt x="25893" y="8024"/>
                    <a:pt x="25943" y="7924"/>
                  </a:cubicBezTo>
                  <a:cubicBezTo>
                    <a:pt x="26215" y="7337"/>
                    <a:pt x="26795" y="6992"/>
                    <a:pt x="27401" y="6992"/>
                  </a:cubicBezTo>
                  <a:cubicBezTo>
                    <a:pt x="27635" y="6992"/>
                    <a:pt x="27873" y="7043"/>
                    <a:pt x="28098" y="7152"/>
                  </a:cubicBezTo>
                  <a:cubicBezTo>
                    <a:pt x="28906" y="7542"/>
                    <a:pt x="29238" y="8518"/>
                    <a:pt x="28835" y="9319"/>
                  </a:cubicBezTo>
                  <a:cubicBezTo>
                    <a:pt x="28419" y="10197"/>
                    <a:pt x="25000" y="18041"/>
                    <a:pt x="33438" y="22186"/>
                  </a:cubicBezTo>
                  <a:cubicBezTo>
                    <a:pt x="35165" y="23035"/>
                    <a:pt x="36937" y="23459"/>
                    <a:pt x="38744" y="23459"/>
                  </a:cubicBezTo>
                  <a:cubicBezTo>
                    <a:pt x="40811" y="23459"/>
                    <a:pt x="42923" y="22904"/>
                    <a:pt x="45062" y="21794"/>
                  </a:cubicBezTo>
                  <a:cubicBezTo>
                    <a:pt x="45337" y="21653"/>
                    <a:pt x="45601" y="21504"/>
                    <a:pt x="45858" y="21352"/>
                  </a:cubicBezTo>
                  <a:cubicBezTo>
                    <a:pt x="46026" y="20397"/>
                    <a:pt x="46486" y="16267"/>
                    <a:pt x="43599" y="8953"/>
                  </a:cubicBezTo>
                  <a:cubicBezTo>
                    <a:pt x="41908" y="4668"/>
                    <a:pt x="39874" y="2281"/>
                    <a:pt x="38284" y="968"/>
                  </a:cubicBezTo>
                  <a:lnTo>
                    <a:pt x="35709" y="1091"/>
                  </a:lnTo>
                  <a:cubicBezTo>
                    <a:pt x="35686" y="1092"/>
                    <a:pt x="35662" y="1092"/>
                    <a:pt x="35639" y="1092"/>
                  </a:cubicBezTo>
                  <a:cubicBezTo>
                    <a:pt x="35387" y="1092"/>
                    <a:pt x="35139" y="1037"/>
                    <a:pt x="34912" y="929"/>
                  </a:cubicBezTo>
                  <a:cubicBezTo>
                    <a:pt x="34782" y="867"/>
                    <a:pt x="32893" y="1"/>
                    <a:pt x="3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4262625" y="3137600"/>
              <a:ext cx="1953725" cy="1481325"/>
            </a:xfrm>
            <a:custGeom>
              <a:avLst/>
              <a:gdLst/>
              <a:ahLst/>
              <a:cxnLst/>
              <a:rect l="l" t="t" r="r" b="b"/>
              <a:pathLst>
                <a:path w="78149" h="59253" extrusionOk="0">
                  <a:moveTo>
                    <a:pt x="62977" y="1"/>
                  </a:moveTo>
                  <a:cubicBezTo>
                    <a:pt x="61268" y="2577"/>
                    <a:pt x="57985" y="5504"/>
                    <a:pt x="51718" y="6660"/>
                  </a:cubicBezTo>
                  <a:cubicBezTo>
                    <a:pt x="48858" y="7184"/>
                    <a:pt x="46491" y="7383"/>
                    <a:pt x="44540" y="7383"/>
                  </a:cubicBezTo>
                  <a:cubicBezTo>
                    <a:pt x="41454" y="7383"/>
                    <a:pt x="39420" y="6882"/>
                    <a:pt x="38140" y="6378"/>
                  </a:cubicBezTo>
                  <a:cubicBezTo>
                    <a:pt x="36798" y="8526"/>
                    <a:pt x="33839" y="12094"/>
                    <a:pt x="29002" y="12094"/>
                  </a:cubicBezTo>
                  <a:cubicBezTo>
                    <a:pt x="28876" y="12094"/>
                    <a:pt x="28750" y="12092"/>
                    <a:pt x="28622" y="12087"/>
                  </a:cubicBezTo>
                  <a:cubicBezTo>
                    <a:pt x="25708" y="11978"/>
                    <a:pt x="23674" y="11396"/>
                    <a:pt x="22296" y="10754"/>
                  </a:cubicBezTo>
                  <a:cubicBezTo>
                    <a:pt x="21643" y="12548"/>
                    <a:pt x="20138" y="14927"/>
                    <a:pt x="16762" y="17429"/>
                  </a:cubicBezTo>
                  <a:cubicBezTo>
                    <a:pt x="11582" y="21265"/>
                    <a:pt x="4242" y="22872"/>
                    <a:pt x="1661" y="23341"/>
                  </a:cubicBezTo>
                  <a:cubicBezTo>
                    <a:pt x="1661" y="23341"/>
                    <a:pt x="1" y="29019"/>
                    <a:pt x="3817" y="33364"/>
                  </a:cubicBezTo>
                  <a:cubicBezTo>
                    <a:pt x="5323" y="35074"/>
                    <a:pt x="7216" y="35514"/>
                    <a:pt x="8569" y="35872"/>
                  </a:cubicBezTo>
                  <a:cubicBezTo>
                    <a:pt x="9584" y="35865"/>
                    <a:pt x="11112" y="35784"/>
                    <a:pt x="12688" y="35460"/>
                  </a:cubicBezTo>
                  <a:cubicBezTo>
                    <a:pt x="15971" y="34786"/>
                    <a:pt x="17937" y="33413"/>
                    <a:pt x="18529" y="31379"/>
                  </a:cubicBezTo>
                  <a:cubicBezTo>
                    <a:pt x="20050" y="26169"/>
                    <a:pt x="16583" y="23461"/>
                    <a:pt x="16434" y="23348"/>
                  </a:cubicBezTo>
                  <a:cubicBezTo>
                    <a:pt x="15732" y="22813"/>
                    <a:pt x="15587" y="21811"/>
                    <a:pt x="16114" y="21104"/>
                  </a:cubicBezTo>
                  <a:cubicBezTo>
                    <a:pt x="16428" y="20682"/>
                    <a:pt x="16911" y="20458"/>
                    <a:pt x="17401" y="20458"/>
                  </a:cubicBezTo>
                  <a:cubicBezTo>
                    <a:pt x="17730" y="20458"/>
                    <a:pt x="18062" y="20559"/>
                    <a:pt x="18347" y="20769"/>
                  </a:cubicBezTo>
                  <a:cubicBezTo>
                    <a:pt x="18570" y="20932"/>
                    <a:pt x="23775" y="24864"/>
                    <a:pt x="21612" y="32279"/>
                  </a:cubicBezTo>
                  <a:cubicBezTo>
                    <a:pt x="20405" y="36422"/>
                    <a:pt x="16339" y="38067"/>
                    <a:pt x="12814" y="38706"/>
                  </a:cubicBezTo>
                  <a:cubicBezTo>
                    <a:pt x="13043" y="41662"/>
                    <a:pt x="14256" y="46431"/>
                    <a:pt x="19095" y="50854"/>
                  </a:cubicBezTo>
                  <a:cubicBezTo>
                    <a:pt x="24216" y="55537"/>
                    <a:pt x="32239" y="59253"/>
                    <a:pt x="40734" y="59253"/>
                  </a:cubicBezTo>
                  <a:cubicBezTo>
                    <a:pt x="45092" y="59253"/>
                    <a:pt x="49575" y="58275"/>
                    <a:pt x="53853" y="55948"/>
                  </a:cubicBezTo>
                  <a:cubicBezTo>
                    <a:pt x="63087" y="50927"/>
                    <a:pt x="63786" y="44249"/>
                    <a:pt x="63496" y="41025"/>
                  </a:cubicBezTo>
                  <a:lnTo>
                    <a:pt x="63496" y="41025"/>
                  </a:lnTo>
                  <a:cubicBezTo>
                    <a:pt x="63489" y="41027"/>
                    <a:pt x="63477" y="41028"/>
                    <a:pt x="63466" y="41028"/>
                  </a:cubicBezTo>
                  <a:cubicBezTo>
                    <a:pt x="58073" y="41028"/>
                    <a:pt x="52840" y="38368"/>
                    <a:pt x="49757" y="33938"/>
                  </a:cubicBezTo>
                  <a:cubicBezTo>
                    <a:pt x="48929" y="32749"/>
                    <a:pt x="48320" y="31518"/>
                    <a:pt x="47927" y="30274"/>
                  </a:cubicBezTo>
                  <a:cubicBezTo>
                    <a:pt x="47206" y="29952"/>
                    <a:pt x="45447" y="29276"/>
                    <a:pt x="43378" y="29276"/>
                  </a:cubicBezTo>
                  <a:cubicBezTo>
                    <a:pt x="41348" y="29276"/>
                    <a:pt x="39021" y="29927"/>
                    <a:pt x="37084" y="32202"/>
                  </a:cubicBezTo>
                  <a:cubicBezTo>
                    <a:pt x="32825" y="37210"/>
                    <a:pt x="36599" y="41628"/>
                    <a:pt x="37041" y="42116"/>
                  </a:cubicBezTo>
                  <a:cubicBezTo>
                    <a:pt x="37636" y="42768"/>
                    <a:pt x="37595" y="43784"/>
                    <a:pt x="36947" y="44382"/>
                  </a:cubicBezTo>
                  <a:cubicBezTo>
                    <a:pt x="36639" y="44668"/>
                    <a:pt x="36249" y="44809"/>
                    <a:pt x="35859" y="44809"/>
                  </a:cubicBezTo>
                  <a:cubicBezTo>
                    <a:pt x="35430" y="44809"/>
                    <a:pt x="35001" y="44637"/>
                    <a:pt x="34685" y="44297"/>
                  </a:cubicBezTo>
                  <a:cubicBezTo>
                    <a:pt x="32499" y="41947"/>
                    <a:pt x="29674" y="35958"/>
                    <a:pt x="34638" y="30120"/>
                  </a:cubicBezTo>
                  <a:cubicBezTo>
                    <a:pt x="37245" y="27059"/>
                    <a:pt x="40489" y="26077"/>
                    <a:pt x="43421" y="26077"/>
                  </a:cubicBezTo>
                  <a:cubicBezTo>
                    <a:pt x="44866" y="26077"/>
                    <a:pt x="46236" y="26316"/>
                    <a:pt x="47416" y="26661"/>
                  </a:cubicBezTo>
                  <a:cubicBezTo>
                    <a:pt x="47463" y="25226"/>
                    <a:pt x="47826" y="23818"/>
                    <a:pt x="48478" y="22538"/>
                  </a:cubicBezTo>
                  <a:cubicBezTo>
                    <a:pt x="51130" y="17330"/>
                    <a:pt x="55290" y="15919"/>
                    <a:pt x="58457" y="15919"/>
                  </a:cubicBezTo>
                  <a:cubicBezTo>
                    <a:pt x="59606" y="15919"/>
                    <a:pt x="60625" y="16105"/>
                    <a:pt x="61394" y="16362"/>
                  </a:cubicBezTo>
                  <a:cubicBezTo>
                    <a:pt x="62235" y="16641"/>
                    <a:pt x="62690" y="17551"/>
                    <a:pt x="62411" y="18391"/>
                  </a:cubicBezTo>
                  <a:cubicBezTo>
                    <a:pt x="62187" y="19065"/>
                    <a:pt x="61560" y="19492"/>
                    <a:pt x="60887" y="19492"/>
                  </a:cubicBezTo>
                  <a:cubicBezTo>
                    <a:pt x="60719" y="19492"/>
                    <a:pt x="60549" y="19465"/>
                    <a:pt x="60381" y="19410"/>
                  </a:cubicBezTo>
                  <a:cubicBezTo>
                    <a:pt x="60175" y="19344"/>
                    <a:pt x="59410" y="19125"/>
                    <a:pt x="58366" y="19125"/>
                  </a:cubicBezTo>
                  <a:cubicBezTo>
                    <a:pt x="56393" y="19125"/>
                    <a:pt x="53423" y="19908"/>
                    <a:pt x="51343" y="23995"/>
                  </a:cubicBezTo>
                  <a:cubicBezTo>
                    <a:pt x="50109" y="26419"/>
                    <a:pt x="50490" y="29374"/>
                    <a:pt x="52390" y="32101"/>
                  </a:cubicBezTo>
                  <a:cubicBezTo>
                    <a:pt x="54878" y="35672"/>
                    <a:pt x="59102" y="37817"/>
                    <a:pt x="63451" y="37817"/>
                  </a:cubicBezTo>
                  <a:cubicBezTo>
                    <a:pt x="63959" y="37817"/>
                    <a:pt x="64469" y="37788"/>
                    <a:pt x="64978" y="37728"/>
                  </a:cubicBezTo>
                  <a:cubicBezTo>
                    <a:pt x="65282" y="37692"/>
                    <a:pt x="65575" y="37654"/>
                    <a:pt x="65864" y="37610"/>
                  </a:cubicBezTo>
                  <a:cubicBezTo>
                    <a:pt x="67929" y="35898"/>
                    <a:pt x="70932" y="32250"/>
                    <a:pt x="74002" y="24508"/>
                  </a:cubicBezTo>
                  <a:cubicBezTo>
                    <a:pt x="78148" y="14060"/>
                    <a:pt x="75802" y="4066"/>
                    <a:pt x="75802" y="4065"/>
                  </a:cubicBezTo>
                  <a:lnTo>
                    <a:pt x="75802" y="4065"/>
                  </a:lnTo>
                  <a:cubicBezTo>
                    <a:pt x="75305" y="4234"/>
                    <a:pt x="74296" y="4374"/>
                    <a:pt x="73035" y="4374"/>
                  </a:cubicBezTo>
                  <a:cubicBezTo>
                    <a:pt x="70940" y="4374"/>
                    <a:pt x="68153" y="3988"/>
                    <a:pt x="65880" y="2708"/>
                  </a:cubicBezTo>
                  <a:cubicBezTo>
                    <a:pt x="64551" y="1958"/>
                    <a:pt x="63622" y="991"/>
                    <a:pt x="62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985113" y="1460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22949" y="1779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440" name="Google Shape;440;p35"/>
          <p:cNvSpPr txBox="1">
            <a:spLocks noGrp="1"/>
          </p:cNvSpPr>
          <p:nvPr>
            <p:ph type="title" idx="4294967295"/>
          </p:nvPr>
        </p:nvSpPr>
        <p:spPr>
          <a:xfrm>
            <a:off x="985113" y="25020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441" name="Google Shape;441;p35"/>
          <p:cNvSpPr txBox="1">
            <a:spLocks noGrp="1"/>
          </p:cNvSpPr>
          <p:nvPr>
            <p:ph type="subTitle" idx="4294967295"/>
          </p:nvPr>
        </p:nvSpPr>
        <p:spPr>
          <a:xfrm>
            <a:off x="822949" y="28208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</a:t>
            </a:r>
            <a:endParaRPr sz="140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985163" y="3543500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Neptune</a:t>
            </a:r>
            <a:endParaRPr sz="140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23004" y="3862350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77638" y="21406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77752" y="24595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446" name="Google Shape;446;p35"/>
          <p:cNvSpPr txBox="1">
            <a:spLocks noGrp="1"/>
          </p:cNvSpPr>
          <p:nvPr>
            <p:ph type="title" idx="4294967295"/>
          </p:nvPr>
        </p:nvSpPr>
        <p:spPr>
          <a:xfrm>
            <a:off x="6677688" y="318217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Jupiter</a:t>
            </a:r>
            <a:endParaRPr sz="1400"/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4294967295"/>
          </p:nvPr>
        </p:nvSpPr>
        <p:spPr>
          <a:xfrm>
            <a:off x="6677807" y="350102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a gas giant and the biggest planet</a:t>
            </a:r>
            <a:endParaRPr sz="1400"/>
          </a:p>
        </p:txBody>
      </p:sp>
      <p:sp>
        <p:nvSpPr>
          <p:cNvPr id="448" name="Google Shape;448;p35"/>
          <p:cNvSpPr/>
          <p:nvPr/>
        </p:nvSpPr>
        <p:spPr>
          <a:xfrm>
            <a:off x="2470863" y="1598678"/>
            <a:ext cx="159000" cy="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2470863" y="2638927"/>
            <a:ext cx="159000" cy="15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2470863" y="3679177"/>
            <a:ext cx="159000" cy="15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6523546" y="2263277"/>
            <a:ext cx="159000" cy="15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6523546" y="3310752"/>
            <a:ext cx="159000" cy="15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35"/>
          <p:cNvCxnSpPr/>
          <p:nvPr/>
        </p:nvCxnSpPr>
        <p:spPr>
          <a:xfrm>
            <a:off x="2629863" y="1678178"/>
            <a:ext cx="2564400" cy="387900"/>
          </a:xfrm>
          <a:prstGeom prst="bentConnector3">
            <a:avLst>
              <a:gd name="adj1" fmla="val 1000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4" name="Google Shape;454;p35"/>
          <p:cNvCxnSpPr>
            <a:stCxn id="449" idx="6"/>
          </p:cNvCxnSpPr>
          <p:nvPr/>
        </p:nvCxnSpPr>
        <p:spPr>
          <a:xfrm rot="10800000" flipH="1">
            <a:off x="2629863" y="2362327"/>
            <a:ext cx="1314600" cy="356100"/>
          </a:xfrm>
          <a:prstGeom prst="bentConnector3">
            <a:avLst>
              <a:gd name="adj1" fmla="val 313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stCxn id="450" idx="6"/>
          </p:cNvCxnSpPr>
          <p:nvPr/>
        </p:nvCxnSpPr>
        <p:spPr>
          <a:xfrm rot="10800000" flipH="1">
            <a:off x="2629863" y="3438577"/>
            <a:ext cx="1806000" cy="320100"/>
          </a:xfrm>
          <a:prstGeom prst="bentConnector3">
            <a:avLst>
              <a:gd name="adj1" fmla="val 995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stCxn id="451" idx="2"/>
          </p:cNvCxnSpPr>
          <p:nvPr/>
        </p:nvCxnSpPr>
        <p:spPr>
          <a:xfrm flipH="1">
            <a:off x="5519446" y="2342777"/>
            <a:ext cx="1004100" cy="510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7" name="Google Shape;457;p35"/>
          <p:cNvCxnSpPr>
            <a:stCxn id="452" idx="2"/>
          </p:cNvCxnSpPr>
          <p:nvPr/>
        </p:nvCxnSpPr>
        <p:spPr>
          <a:xfrm flipH="1">
            <a:off x="5324446" y="3390252"/>
            <a:ext cx="1199100" cy="322800"/>
          </a:xfrm>
          <a:prstGeom prst="bentConnector3">
            <a:avLst>
              <a:gd name="adj1" fmla="val 4217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8" name="Google Shape;468;p37"/>
          <p:cNvGrpSpPr/>
          <p:nvPr/>
        </p:nvGrpSpPr>
        <p:grpSpPr>
          <a:xfrm>
            <a:off x="555426" y="2042070"/>
            <a:ext cx="3948354" cy="2103432"/>
            <a:chOff x="233350" y="949250"/>
            <a:chExt cx="7137300" cy="3802300"/>
          </a:xfrm>
        </p:grpSpPr>
        <p:sp>
          <p:nvSpPr>
            <p:cNvPr id="469" name="Google Shape;469;p3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0" name="Google Shape;520;p37"/>
          <p:cNvSpPr/>
          <p:nvPr/>
        </p:nvSpPr>
        <p:spPr>
          <a:xfrm>
            <a:off x="1209888" y="30236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2546338" y="34642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/>
          <p:nvPr/>
        </p:nvSpPr>
        <p:spPr>
          <a:xfrm>
            <a:off x="2423513" y="24962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7"/>
          <p:cNvSpPr/>
          <p:nvPr/>
        </p:nvSpPr>
        <p:spPr>
          <a:xfrm>
            <a:off x="3304863" y="2756300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7"/>
          <p:cNvSpPr/>
          <p:nvPr/>
        </p:nvSpPr>
        <p:spPr>
          <a:xfrm>
            <a:off x="2741513" y="290077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7"/>
          <p:cNvSpPr/>
          <p:nvPr/>
        </p:nvSpPr>
        <p:spPr>
          <a:xfrm>
            <a:off x="1424863" y="23734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7"/>
          <p:cNvSpPr/>
          <p:nvPr/>
        </p:nvSpPr>
        <p:spPr>
          <a:xfrm>
            <a:off x="3745638" y="3709850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7"/>
          <p:cNvSpPr/>
          <p:nvPr/>
        </p:nvSpPr>
        <p:spPr>
          <a:xfrm>
            <a:off x="16068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subTitle" idx="4294967295"/>
          </p:nvPr>
        </p:nvSpPr>
        <p:spPr>
          <a:xfrm>
            <a:off x="19248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29" name="Google Shape;529;p37"/>
          <p:cNvSpPr/>
          <p:nvPr/>
        </p:nvSpPr>
        <p:spPr>
          <a:xfrm>
            <a:off x="2550613" y="4295025"/>
            <a:ext cx="318000" cy="318000"/>
          </a:xfrm>
          <a:prstGeom prst="donut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7"/>
          <p:cNvSpPr txBox="1">
            <a:spLocks noGrp="1"/>
          </p:cNvSpPr>
          <p:nvPr>
            <p:ph type="subTitle" idx="4294967295"/>
          </p:nvPr>
        </p:nvSpPr>
        <p:spPr>
          <a:xfrm>
            <a:off x="2868613" y="4275675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531" name="Google Shape;531;p37"/>
          <p:cNvSpPr txBox="1">
            <a:spLocks noGrp="1"/>
          </p:cNvSpPr>
          <p:nvPr>
            <p:ph type="title" idx="4294967295"/>
          </p:nvPr>
        </p:nvSpPr>
        <p:spPr>
          <a:xfrm>
            <a:off x="142486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Expansion</a:t>
            </a:r>
            <a:endParaRPr sz="1600"/>
          </a:p>
        </p:txBody>
      </p:sp>
      <p:sp>
        <p:nvSpPr>
          <p:cNvPr id="532" name="Google Shape;532;p37"/>
          <p:cNvSpPr txBox="1">
            <a:spLocks noGrp="1"/>
          </p:cNvSpPr>
          <p:nvPr>
            <p:ph type="title" idx="4294967295"/>
          </p:nvPr>
        </p:nvSpPr>
        <p:spPr>
          <a:xfrm>
            <a:off x="5708713" y="1337700"/>
            <a:ext cx="2251500" cy="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Prevalence</a:t>
            </a:r>
            <a:endParaRPr sz="1600"/>
          </a:p>
        </p:txBody>
      </p:sp>
      <p:pic>
        <p:nvPicPr>
          <p:cNvPr id="533" name="Google Shape;533;p37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8143" r="18283"/>
          <a:stretch/>
        </p:blipFill>
        <p:spPr>
          <a:xfrm>
            <a:off x="5753213" y="1924425"/>
            <a:ext cx="2162508" cy="21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>
            <a:spLocks noGrp="1"/>
          </p:cNvSpPr>
          <p:nvPr>
            <p:ph type="subTitle" idx="4294967295"/>
          </p:nvPr>
        </p:nvSpPr>
        <p:spPr>
          <a:xfrm>
            <a:off x="5172913" y="4194743"/>
            <a:ext cx="33231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 modify this graph, click on it, follow the link, change the data and paste the new graph here</a:t>
            </a:r>
            <a:endParaRPr sz="12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535" name="Google Shape;535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</a:t>
            </a:r>
            <a:endParaRPr sz="1400"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4294967295"/>
          </p:nvPr>
        </p:nvSpPr>
        <p:spPr>
          <a:xfrm>
            <a:off x="7962750" y="357132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537" name="Google Shape;537;p37"/>
          <p:cNvSpPr txBox="1">
            <a:spLocks noGrp="1"/>
          </p:cNvSpPr>
          <p:nvPr>
            <p:ph type="subTitle" idx="4294967295"/>
          </p:nvPr>
        </p:nvSpPr>
        <p:spPr>
          <a:xfrm>
            <a:off x="5025400" y="1902575"/>
            <a:ext cx="727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cxnSp>
        <p:nvCxnSpPr>
          <p:cNvPr id="538" name="Google Shape;538;p37"/>
          <p:cNvCxnSpPr>
            <a:stCxn id="537" idx="3"/>
          </p:cNvCxnSpPr>
          <p:nvPr/>
        </p:nvCxnSpPr>
        <p:spPr>
          <a:xfrm>
            <a:off x="5753200" y="2080925"/>
            <a:ext cx="333000" cy="4692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9" name="Google Shape;539;p37"/>
          <p:cNvCxnSpPr>
            <a:stCxn id="535" idx="1"/>
          </p:cNvCxnSpPr>
          <p:nvPr/>
        </p:nvCxnSpPr>
        <p:spPr>
          <a:xfrm flipH="1">
            <a:off x="7090350" y="2080925"/>
            <a:ext cx="872400" cy="267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0" name="Google Shape;540;p37"/>
          <p:cNvCxnSpPr>
            <a:stCxn id="536" idx="1"/>
          </p:cNvCxnSpPr>
          <p:nvPr/>
        </p:nvCxnSpPr>
        <p:spPr>
          <a:xfrm rot="10800000">
            <a:off x="7668150" y="3287075"/>
            <a:ext cx="294600" cy="4626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6" name="Google Shape;546;p38"/>
          <p:cNvSpPr txBox="1">
            <a:spLocks noGrp="1"/>
          </p:cNvSpPr>
          <p:nvPr>
            <p:ph type="title" idx="2"/>
          </p:nvPr>
        </p:nvSpPr>
        <p:spPr>
          <a:xfrm>
            <a:off x="1620663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1"/>
          </p:nvPr>
        </p:nvSpPr>
        <p:spPr>
          <a:xfrm>
            <a:off x="1620663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Jenna Doe</a:t>
            </a:r>
            <a:endParaRPr/>
          </a:p>
        </p:txBody>
      </p:sp>
      <p:sp>
        <p:nvSpPr>
          <p:cNvPr id="548" name="Google Shape;548;p38"/>
          <p:cNvSpPr txBox="1">
            <a:spLocks noGrp="1"/>
          </p:cNvSpPr>
          <p:nvPr>
            <p:ph type="title" idx="3"/>
          </p:nvPr>
        </p:nvSpPr>
        <p:spPr>
          <a:xfrm>
            <a:off x="5133228" y="3659075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“Venus has a beautiful name, but its atmosphere is very poisonous”</a:t>
            </a:r>
            <a:endParaRPr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4"/>
          </p:nvPr>
        </p:nvSpPr>
        <p:spPr>
          <a:xfrm>
            <a:off x="5133228" y="4162474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John James</a:t>
            </a:r>
            <a:endParaRPr/>
          </a:p>
        </p:txBody>
      </p:sp>
      <p:grpSp>
        <p:nvGrpSpPr>
          <p:cNvPr id="550" name="Google Shape;550;p38"/>
          <p:cNvGrpSpPr/>
          <p:nvPr/>
        </p:nvGrpSpPr>
        <p:grpSpPr>
          <a:xfrm>
            <a:off x="2176489" y="1190256"/>
            <a:ext cx="1278461" cy="1554865"/>
            <a:chOff x="4010675" y="939275"/>
            <a:chExt cx="1489700" cy="1811775"/>
          </a:xfrm>
        </p:grpSpPr>
        <p:sp>
          <p:nvSpPr>
            <p:cNvPr id="551" name="Google Shape;551;p38"/>
            <p:cNvSpPr/>
            <p:nvPr/>
          </p:nvSpPr>
          <p:spPr>
            <a:xfrm>
              <a:off x="4010675" y="1261375"/>
              <a:ext cx="1489700" cy="1489650"/>
            </a:xfrm>
            <a:custGeom>
              <a:avLst/>
              <a:gdLst/>
              <a:ahLst/>
              <a:cxnLst/>
              <a:rect l="l" t="t" r="r" b="b"/>
              <a:pathLst>
                <a:path w="59588" h="59586" extrusionOk="0">
                  <a:moveTo>
                    <a:pt x="29794" y="0"/>
                  </a:moveTo>
                  <a:cubicBezTo>
                    <a:pt x="21892" y="0"/>
                    <a:pt x="14314" y="3138"/>
                    <a:pt x="8727" y="8725"/>
                  </a:cubicBezTo>
                  <a:cubicBezTo>
                    <a:pt x="3140" y="14313"/>
                    <a:pt x="0" y="21891"/>
                    <a:pt x="0" y="29794"/>
                  </a:cubicBezTo>
                  <a:cubicBezTo>
                    <a:pt x="0" y="37695"/>
                    <a:pt x="3140" y="45273"/>
                    <a:pt x="8727" y="50860"/>
                  </a:cubicBezTo>
                  <a:cubicBezTo>
                    <a:pt x="14314" y="56448"/>
                    <a:pt x="21892" y="59586"/>
                    <a:pt x="29794" y="59586"/>
                  </a:cubicBezTo>
                  <a:cubicBezTo>
                    <a:pt x="37697" y="59586"/>
                    <a:pt x="45275" y="56448"/>
                    <a:pt x="50862" y="50860"/>
                  </a:cubicBezTo>
                  <a:cubicBezTo>
                    <a:pt x="56449" y="45273"/>
                    <a:pt x="59587" y="37695"/>
                    <a:pt x="59587" y="29794"/>
                  </a:cubicBezTo>
                  <a:lnTo>
                    <a:pt x="59587" y="29792"/>
                  </a:lnTo>
                  <a:cubicBezTo>
                    <a:pt x="59587" y="21891"/>
                    <a:pt x="56449" y="14313"/>
                    <a:pt x="50862" y="8725"/>
                  </a:cubicBezTo>
                  <a:cubicBezTo>
                    <a:pt x="45275" y="3138"/>
                    <a:pt x="37697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4392900" y="1560150"/>
              <a:ext cx="739075" cy="403000"/>
            </a:xfrm>
            <a:custGeom>
              <a:avLst/>
              <a:gdLst/>
              <a:ahLst/>
              <a:cxnLst/>
              <a:rect l="l" t="t" r="r" b="b"/>
              <a:pathLst>
                <a:path w="29563" h="16120" extrusionOk="0">
                  <a:moveTo>
                    <a:pt x="29563" y="0"/>
                  </a:moveTo>
                  <a:lnTo>
                    <a:pt x="0" y="88"/>
                  </a:lnTo>
                  <a:cubicBezTo>
                    <a:pt x="1297" y="4254"/>
                    <a:pt x="641" y="14779"/>
                    <a:pt x="641" y="14779"/>
                  </a:cubicBezTo>
                  <a:cubicBezTo>
                    <a:pt x="894" y="14431"/>
                    <a:pt x="1125" y="13489"/>
                    <a:pt x="1125" y="13489"/>
                  </a:cubicBezTo>
                  <a:lnTo>
                    <a:pt x="1125" y="13489"/>
                  </a:lnTo>
                  <a:cubicBezTo>
                    <a:pt x="1120" y="13899"/>
                    <a:pt x="987" y="15317"/>
                    <a:pt x="987" y="15317"/>
                  </a:cubicBezTo>
                  <a:cubicBezTo>
                    <a:pt x="1447" y="15392"/>
                    <a:pt x="2071" y="15447"/>
                    <a:pt x="2609" y="15504"/>
                  </a:cubicBezTo>
                  <a:lnTo>
                    <a:pt x="2930" y="13861"/>
                  </a:lnTo>
                  <a:lnTo>
                    <a:pt x="2900" y="15534"/>
                  </a:lnTo>
                  <a:cubicBezTo>
                    <a:pt x="7069" y="15967"/>
                    <a:pt x="11045" y="16119"/>
                    <a:pt x="14574" y="16119"/>
                  </a:cubicBezTo>
                  <a:cubicBezTo>
                    <a:pt x="18377" y="16119"/>
                    <a:pt x="21662" y="15943"/>
                    <a:pt x="24110" y="15751"/>
                  </a:cubicBezTo>
                  <a:lnTo>
                    <a:pt x="24190" y="14712"/>
                  </a:lnTo>
                  <a:lnTo>
                    <a:pt x="24476" y="15722"/>
                  </a:lnTo>
                  <a:cubicBezTo>
                    <a:pt x="27179" y="15501"/>
                    <a:pt x="28766" y="15270"/>
                    <a:pt x="28766" y="15270"/>
                  </a:cubicBezTo>
                  <a:lnTo>
                    <a:pt x="28476" y="13150"/>
                  </a:lnTo>
                  <a:lnTo>
                    <a:pt x="29304" y="14630"/>
                  </a:lnTo>
                  <a:cubicBezTo>
                    <a:pt x="27990" y="7331"/>
                    <a:pt x="29563" y="0"/>
                    <a:pt x="29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4714425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4327400" y="992425"/>
              <a:ext cx="864125" cy="833925"/>
            </a:xfrm>
            <a:custGeom>
              <a:avLst/>
              <a:gdLst/>
              <a:ahLst/>
              <a:cxnLst/>
              <a:rect l="l" t="t" r="r" b="b"/>
              <a:pathLst>
                <a:path w="34565" h="33357" extrusionOk="0">
                  <a:moveTo>
                    <a:pt x="17283" y="1"/>
                  </a:moveTo>
                  <a:cubicBezTo>
                    <a:pt x="9680" y="1"/>
                    <a:pt x="3480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1" y="15793"/>
                    <a:pt x="2634" y="15810"/>
                  </a:cubicBezTo>
                  <a:cubicBezTo>
                    <a:pt x="1047" y="16050"/>
                    <a:pt x="0" y="17830"/>
                    <a:pt x="297" y="19783"/>
                  </a:cubicBezTo>
                  <a:cubicBezTo>
                    <a:pt x="570" y="21587"/>
                    <a:pt x="1896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0" y="22865"/>
                    <a:pt x="3833" y="22856"/>
                  </a:cubicBezTo>
                  <a:cubicBezTo>
                    <a:pt x="5645" y="30431"/>
                    <a:pt x="10980" y="33356"/>
                    <a:pt x="17283" y="33356"/>
                  </a:cubicBezTo>
                  <a:cubicBezTo>
                    <a:pt x="23586" y="33356"/>
                    <a:pt x="28922" y="30431"/>
                    <a:pt x="30733" y="22856"/>
                  </a:cubicBezTo>
                  <a:cubicBezTo>
                    <a:pt x="30775" y="22865"/>
                    <a:pt x="30816" y="22877"/>
                    <a:pt x="30858" y="22883"/>
                  </a:cubicBezTo>
                  <a:cubicBezTo>
                    <a:pt x="30979" y="22902"/>
                    <a:pt x="31099" y="22911"/>
                    <a:pt x="31219" y="22911"/>
                  </a:cubicBezTo>
                  <a:cubicBezTo>
                    <a:pt x="32671" y="22911"/>
                    <a:pt x="33995" y="21587"/>
                    <a:pt x="34269" y="19783"/>
                  </a:cubicBezTo>
                  <a:cubicBezTo>
                    <a:pt x="34565" y="17830"/>
                    <a:pt x="33519" y="16052"/>
                    <a:pt x="31932" y="15810"/>
                  </a:cubicBezTo>
                  <a:cubicBezTo>
                    <a:pt x="31817" y="15793"/>
                    <a:pt x="31701" y="15784"/>
                    <a:pt x="31585" y="15784"/>
                  </a:cubicBezTo>
                  <a:cubicBezTo>
                    <a:pt x="31517" y="15784"/>
                    <a:pt x="31448" y="15787"/>
                    <a:pt x="31380" y="15793"/>
                  </a:cubicBezTo>
                  <a:cubicBezTo>
                    <a:pt x="31082" y="4090"/>
                    <a:pt x="24886" y="1"/>
                    <a:pt x="172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4528425" y="1917700"/>
              <a:ext cx="462100" cy="833350"/>
            </a:xfrm>
            <a:custGeom>
              <a:avLst/>
              <a:gdLst/>
              <a:ahLst/>
              <a:cxnLst/>
              <a:rect l="l" t="t" r="r" b="b"/>
              <a:pathLst>
                <a:path w="18484" h="33334" extrusionOk="0">
                  <a:moveTo>
                    <a:pt x="9242" y="0"/>
                  </a:moveTo>
                  <a:cubicBezTo>
                    <a:pt x="4138" y="0"/>
                    <a:pt x="0" y="1243"/>
                    <a:pt x="0" y="2776"/>
                  </a:cubicBezTo>
                  <a:lnTo>
                    <a:pt x="1870" y="20473"/>
                  </a:lnTo>
                  <a:lnTo>
                    <a:pt x="766" y="32152"/>
                  </a:lnTo>
                  <a:cubicBezTo>
                    <a:pt x="3485" y="32940"/>
                    <a:pt x="6286" y="33334"/>
                    <a:pt x="9088" y="33334"/>
                  </a:cubicBezTo>
                  <a:cubicBezTo>
                    <a:pt x="11954" y="33334"/>
                    <a:pt x="14821" y="32921"/>
                    <a:pt x="17598" y="32096"/>
                  </a:cubicBezTo>
                  <a:lnTo>
                    <a:pt x="16613" y="20121"/>
                  </a:lnTo>
                  <a:lnTo>
                    <a:pt x="18483" y="2776"/>
                  </a:lnTo>
                  <a:cubicBezTo>
                    <a:pt x="18483" y="1243"/>
                    <a:pt x="14346" y="0"/>
                    <a:pt x="9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4736050" y="1917700"/>
              <a:ext cx="46800" cy="68950"/>
            </a:xfrm>
            <a:custGeom>
              <a:avLst/>
              <a:gdLst/>
              <a:ahLst/>
              <a:cxnLst/>
              <a:rect l="l" t="t" r="r" b="b"/>
              <a:pathLst>
                <a:path w="1872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0" y="2758"/>
                  </a:lnTo>
                  <a:lnTo>
                    <a:pt x="1581" y="2758"/>
                  </a:lnTo>
                  <a:lnTo>
                    <a:pt x="1872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4689900" y="1986625"/>
              <a:ext cx="139100" cy="649375"/>
            </a:xfrm>
            <a:custGeom>
              <a:avLst/>
              <a:gdLst/>
              <a:ahLst/>
              <a:cxnLst/>
              <a:rect l="l" t="t" r="r" b="b"/>
              <a:pathLst>
                <a:path w="5564" h="25975" extrusionOk="0">
                  <a:moveTo>
                    <a:pt x="2140" y="1"/>
                  </a:moveTo>
                  <a:lnTo>
                    <a:pt x="0" y="24130"/>
                  </a:lnTo>
                  <a:lnTo>
                    <a:pt x="2782" y="25974"/>
                  </a:lnTo>
                  <a:lnTo>
                    <a:pt x="5563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4510375" y="1919625"/>
              <a:ext cx="226450" cy="831100"/>
            </a:xfrm>
            <a:custGeom>
              <a:avLst/>
              <a:gdLst/>
              <a:ahLst/>
              <a:cxnLst/>
              <a:rect l="l" t="t" r="r" b="b"/>
              <a:pathLst>
                <a:path w="9058" h="33244" extrusionOk="0">
                  <a:moveTo>
                    <a:pt x="7623" y="0"/>
                  </a:moveTo>
                  <a:cubicBezTo>
                    <a:pt x="3250" y="295"/>
                    <a:pt x="1" y="1391"/>
                    <a:pt x="1" y="2699"/>
                  </a:cubicBezTo>
                  <a:lnTo>
                    <a:pt x="2590" y="20568"/>
                  </a:lnTo>
                  <a:cubicBezTo>
                    <a:pt x="2590" y="20568"/>
                    <a:pt x="1185" y="25362"/>
                    <a:pt x="518" y="31774"/>
                  </a:cubicBezTo>
                  <a:cubicBezTo>
                    <a:pt x="3277" y="32678"/>
                    <a:pt x="6154" y="33173"/>
                    <a:pt x="9057" y="33244"/>
                  </a:cubicBezTo>
                  <a:lnTo>
                    <a:pt x="9057" y="15667"/>
                  </a:lnTo>
                  <a:lnTo>
                    <a:pt x="7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4782075" y="1919625"/>
              <a:ext cx="226425" cy="830950"/>
            </a:xfrm>
            <a:custGeom>
              <a:avLst/>
              <a:gdLst/>
              <a:ahLst/>
              <a:cxnLst/>
              <a:rect l="l" t="t" r="r" b="b"/>
              <a:pathLst>
                <a:path w="9057" h="33238" extrusionOk="0">
                  <a:moveTo>
                    <a:pt x="1435" y="0"/>
                  </a:moveTo>
                  <a:lnTo>
                    <a:pt x="0" y="15667"/>
                  </a:lnTo>
                  <a:lnTo>
                    <a:pt x="0" y="33238"/>
                  </a:lnTo>
                  <a:cubicBezTo>
                    <a:pt x="2909" y="33136"/>
                    <a:pt x="5787" y="32610"/>
                    <a:pt x="8541" y="31673"/>
                  </a:cubicBezTo>
                  <a:cubicBezTo>
                    <a:pt x="7899" y="25289"/>
                    <a:pt x="6526" y="20568"/>
                    <a:pt x="6526" y="20568"/>
                  </a:cubicBezTo>
                  <a:lnTo>
                    <a:pt x="9057" y="2699"/>
                  </a:lnTo>
                  <a:cubicBezTo>
                    <a:pt x="9057" y="1391"/>
                    <a:pt x="5807" y="294"/>
                    <a:pt x="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478207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435" y="0"/>
                  </a:moveTo>
                  <a:lnTo>
                    <a:pt x="0" y="15744"/>
                  </a:lnTo>
                  <a:lnTo>
                    <a:pt x="3075" y="7770"/>
                  </a:lnTo>
                  <a:lnTo>
                    <a:pt x="2180" y="6987"/>
                  </a:lnTo>
                  <a:lnTo>
                    <a:pt x="3075" y="6736"/>
                  </a:lnTo>
                  <a:lnTo>
                    <a:pt x="2321" y="77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4659925" y="1917700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5" y="77"/>
                  </a:lnTo>
                  <a:lnTo>
                    <a:pt x="1" y="6736"/>
                  </a:lnTo>
                  <a:lnTo>
                    <a:pt x="896" y="6987"/>
                  </a:lnTo>
                  <a:lnTo>
                    <a:pt x="1" y="7770"/>
                  </a:lnTo>
                  <a:lnTo>
                    <a:pt x="3075" y="15744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4799200" y="2061350"/>
              <a:ext cx="74875" cy="257125"/>
            </a:xfrm>
            <a:custGeom>
              <a:avLst/>
              <a:gdLst/>
              <a:ahLst/>
              <a:cxnLst/>
              <a:rect l="l" t="t" r="r" b="b"/>
              <a:pathLst>
                <a:path w="2995" h="10285" extrusionOk="0">
                  <a:moveTo>
                    <a:pt x="2995" y="0"/>
                  </a:moveTo>
                  <a:cubicBezTo>
                    <a:pt x="1453" y="0"/>
                    <a:pt x="535" y="5654"/>
                    <a:pt x="253" y="7602"/>
                  </a:cubicBezTo>
                  <a:cubicBezTo>
                    <a:pt x="0" y="9345"/>
                    <a:pt x="933" y="10119"/>
                    <a:pt x="1462" y="10284"/>
                  </a:cubicBezTo>
                  <a:lnTo>
                    <a:pt x="1595" y="9619"/>
                  </a:lnTo>
                  <a:cubicBezTo>
                    <a:pt x="1491" y="9584"/>
                    <a:pt x="573" y="9235"/>
                    <a:pt x="792" y="7725"/>
                  </a:cubicBezTo>
                  <a:cubicBezTo>
                    <a:pt x="1196" y="4946"/>
                    <a:pt x="2118" y="687"/>
                    <a:pt x="2995" y="687"/>
                  </a:cubicBezTo>
                  <a:lnTo>
                    <a:pt x="29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4830150" y="2296700"/>
              <a:ext cx="37725" cy="36650"/>
            </a:xfrm>
            <a:custGeom>
              <a:avLst/>
              <a:gdLst/>
              <a:ahLst/>
              <a:cxnLst/>
              <a:rect l="l" t="t" r="r" b="b"/>
              <a:pathLst>
                <a:path w="1509" h="1466" extrusionOk="0">
                  <a:moveTo>
                    <a:pt x="586" y="1"/>
                  </a:moveTo>
                  <a:cubicBezTo>
                    <a:pt x="326" y="1"/>
                    <a:pt x="158" y="226"/>
                    <a:pt x="86" y="539"/>
                  </a:cubicBezTo>
                  <a:cubicBezTo>
                    <a:pt x="0" y="922"/>
                    <a:pt x="90" y="1289"/>
                    <a:pt x="458" y="1419"/>
                  </a:cubicBezTo>
                  <a:cubicBezTo>
                    <a:pt x="545" y="1450"/>
                    <a:pt x="639" y="1465"/>
                    <a:pt x="734" y="1465"/>
                  </a:cubicBezTo>
                  <a:cubicBezTo>
                    <a:pt x="1042" y="1465"/>
                    <a:pt x="1354" y="1306"/>
                    <a:pt x="1421" y="1014"/>
                  </a:cubicBezTo>
                  <a:cubicBezTo>
                    <a:pt x="1509" y="631"/>
                    <a:pt x="1142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874100" y="2061350"/>
              <a:ext cx="74925" cy="257125"/>
            </a:xfrm>
            <a:custGeom>
              <a:avLst/>
              <a:gdLst/>
              <a:ahLst/>
              <a:cxnLst/>
              <a:rect l="l" t="t" r="r" b="b"/>
              <a:pathLst>
                <a:path w="2997" h="10285" extrusionOk="0">
                  <a:moveTo>
                    <a:pt x="0" y="0"/>
                  </a:moveTo>
                  <a:lnTo>
                    <a:pt x="0" y="687"/>
                  </a:lnTo>
                  <a:cubicBezTo>
                    <a:pt x="877" y="687"/>
                    <a:pt x="1799" y="4946"/>
                    <a:pt x="2204" y="7725"/>
                  </a:cubicBezTo>
                  <a:cubicBezTo>
                    <a:pt x="2424" y="9235"/>
                    <a:pt x="1505" y="9584"/>
                    <a:pt x="1400" y="9619"/>
                  </a:cubicBezTo>
                  <a:lnTo>
                    <a:pt x="1533" y="10284"/>
                  </a:lnTo>
                  <a:cubicBezTo>
                    <a:pt x="2062" y="10119"/>
                    <a:pt x="2997" y="9345"/>
                    <a:pt x="2744" y="7602"/>
                  </a:cubicBezTo>
                  <a:cubicBezTo>
                    <a:pt x="2460" y="5654"/>
                    <a:pt x="1544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880325" y="2296700"/>
              <a:ext cx="37750" cy="36650"/>
            </a:xfrm>
            <a:custGeom>
              <a:avLst/>
              <a:gdLst/>
              <a:ahLst/>
              <a:cxnLst/>
              <a:rect l="l" t="t" r="r" b="b"/>
              <a:pathLst>
                <a:path w="1510" h="1466" extrusionOk="0">
                  <a:moveTo>
                    <a:pt x="923" y="1"/>
                  </a:moveTo>
                  <a:cubicBezTo>
                    <a:pt x="865" y="1"/>
                    <a:pt x="803" y="12"/>
                    <a:pt x="736" y="36"/>
                  </a:cubicBezTo>
                  <a:cubicBezTo>
                    <a:pt x="368" y="167"/>
                    <a:pt x="1" y="631"/>
                    <a:pt x="89" y="1014"/>
                  </a:cubicBezTo>
                  <a:cubicBezTo>
                    <a:pt x="156" y="1306"/>
                    <a:pt x="467" y="1465"/>
                    <a:pt x="775" y="1465"/>
                  </a:cubicBezTo>
                  <a:cubicBezTo>
                    <a:pt x="870" y="1465"/>
                    <a:pt x="964" y="1450"/>
                    <a:pt x="1051" y="1419"/>
                  </a:cubicBezTo>
                  <a:cubicBezTo>
                    <a:pt x="1420" y="1289"/>
                    <a:pt x="1509" y="922"/>
                    <a:pt x="1422" y="539"/>
                  </a:cubicBezTo>
                  <a:cubicBezTo>
                    <a:pt x="1351" y="226"/>
                    <a:pt x="1184" y="1"/>
                    <a:pt x="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618025" y="1888900"/>
              <a:ext cx="96425" cy="264450"/>
            </a:xfrm>
            <a:custGeom>
              <a:avLst/>
              <a:gdLst/>
              <a:ahLst/>
              <a:cxnLst/>
              <a:rect l="l" t="t" r="r" b="b"/>
              <a:pathLst>
                <a:path w="3857" h="10578" extrusionOk="0">
                  <a:moveTo>
                    <a:pt x="3857" y="0"/>
                  </a:moveTo>
                  <a:cubicBezTo>
                    <a:pt x="3433" y="165"/>
                    <a:pt x="3045" y="407"/>
                    <a:pt x="2709" y="712"/>
                  </a:cubicBezTo>
                  <a:cubicBezTo>
                    <a:pt x="263" y="2919"/>
                    <a:pt x="0" y="8346"/>
                    <a:pt x="0" y="10578"/>
                  </a:cubicBezTo>
                  <a:lnTo>
                    <a:pt x="446" y="10578"/>
                  </a:lnTo>
                  <a:cubicBezTo>
                    <a:pt x="446" y="8407"/>
                    <a:pt x="696" y="3131"/>
                    <a:pt x="3009" y="1045"/>
                  </a:cubicBezTo>
                  <a:cubicBezTo>
                    <a:pt x="3261" y="815"/>
                    <a:pt x="3547" y="626"/>
                    <a:pt x="3857" y="483"/>
                  </a:cubicBezTo>
                  <a:lnTo>
                    <a:pt x="385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4804450" y="1897375"/>
              <a:ext cx="75275" cy="164075"/>
            </a:xfrm>
            <a:custGeom>
              <a:avLst/>
              <a:gdLst/>
              <a:ahLst/>
              <a:cxnLst/>
              <a:rect l="l" t="t" r="r" b="b"/>
              <a:pathLst>
                <a:path w="3011" h="6563" extrusionOk="0">
                  <a:moveTo>
                    <a:pt x="0" y="0"/>
                  </a:moveTo>
                  <a:lnTo>
                    <a:pt x="0" y="532"/>
                  </a:lnTo>
                  <a:cubicBezTo>
                    <a:pt x="2487" y="2227"/>
                    <a:pt x="2561" y="6511"/>
                    <a:pt x="2563" y="6562"/>
                  </a:cubicBezTo>
                  <a:lnTo>
                    <a:pt x="3010" y="6559"/>
                  </a:lnTo>
                  <a:cubicBezTo>
                    <a:pt x="3009" y="6502"/>
                    <a:pt x="2927" y="17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4759425" y="1888700"/>
              <a:ext cx="60400" cy="74450"/>
            </a:xfrm>
            <a:custGeom>
              <a:avLst/>
              <a:gdLst/>
              <a:ahLst/>
              <a:cxnLst/>
              <a:rect l="l" t="t" r="r" b="b"/>
              <a:pathLst>
                <a:path w="2416" h="2978" extrusionOk="0">
                  <a:moveTo>
                    <a:pt x="2052" y="1"/>
                  </a:moveTo>
                  <a:lnTo>
                    <a:pt x="1" y="1160"/>
                  </a:lnTo>
                  <a:lnTo>
                    <a:pt x="1159" y="2977"/>
                  </a:lnTo>
                  <a:lnTo>
                    <a:pt x="2415" y="1256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99075" y="1888700"/>
              <a:ext cx="60375" cy="74450"/>
            </a:xfrm>
            <a:custGeom>
              <a:avLst/>
              <a:gdLst/>
              <a:ahLst/>
              <a:cxnLst/>
              <a:rect l="l" t="t" r="r" b="b"/>
              <a:pathLst>
                <a:path w="2415" h="2978" extrusionOk="0">
                  <a:moveTo>
                    <a:pt x="364" y="1"/>
                  </a:moveTo>
                  <a:lnTo>
                    <a:pt x="1" y="1256"/>
                  </a:lnTo>
                  <a:lnTo>
                    <a:pt x="1257" y="2977"/>
                  </a:lnTo>
                  <a:lnTo>
                    <a:pt x="2415" y="1160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591100" y="2153325"/>
              <a:ext cx="65000" cy="65000"/>
            </a:xfrm>
            <a:custGeom>
              <a:avLst/>
              <a:gdLst/>
              <a:ahLst/>
              <a:cxnLst/>
              <a:rect l="l" t="t" r="r" b="b"/>
              <a:pathLst>
                <a:path w="2600" h="2600" extrusionOk="0">
                  <a:moveTo>
                    <a:pt x="1301" y="1"/>
                  </a:moveTo>
                  <a:cubicBezTo>
                    <a:pt x="583" y="1"/>
                    <a:pt x="1" y="583"/>
                    <a:pt x="1" y="1299"/>
                  </a:cubicBezTo>
                  <a:cubicBezTo>
                    <a:pt x="1" y="2017"/>
                    <a:pt x="583" y="2599"/>
                    <a:pt x="1301" y="2599"/>
                  </a:cubicBezTo>
                  <a:cubicBezTo>
                    <a:pt x="2018" y="2599"/>
                    <a:pt x="2600" y="2017"/>
                    <a:pt x="2600" y="1299"/>
                  </a:cubicBezTo>
                  <a:cubicBezTo>
                    <a:pt x="2600" y="583"/>
                    <a:pt x="2018" y="1"/>
                    <a:pt x="1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602650" y="2166400"/>
              <a:ext cx="40375" cy="38850"/>
            </a:xfrm>
            <a:custGeom>
              <a:avLst/>
              <a:gdLst/>
              <a:ahLst/>
              <a:cxnLst/>
              <a:rect l="l" t="t" r="r" b="b"/>
              <a:pathLst>
                <a:path w="1615" h="1554" extrusionOk="0">
                  <a:moveTo>
                    <a:pt x="837" y="463"/>
                  </a:moveTo>
                  <a:cubicBezTo>
                    <a:pt x="1011" y="463"/>
                    <a:pt x="1152" y="604"/>
                    <a:pt x="1152" y="778"/>
                  </a:cubicBezTo>
                  <a:cubicBezTo>
                    <a:pt x="1152" y="966"/>
                    <a:pt x="998" y="1091"/>
                    <a:pt x="836" y="1091"/>
                  </a:cubicBezTo>
                  <a:cubicBezTo>
                    <a:pt x="759" y="1091"/>
                    <a:pt x="681" y="1062"/>
                    <a:pt x="617" y="998"/>
                  </a:cubicBezTo>
                  <a:cubicBezTo>
                    <a:pt x="419" y="802"/>
                    <a:pt x="559" y="463"/>
                    <a:pt x="837" y="463"/>
                  </a:cubicBezTo>
                  <a:close/>
                  <a:moveTo>
                    <a:pt x="837" y="0"/>
                  </a:moveTo>
                  <a:cubicBezTo>
                    <a:pt x="636" y="0"/>
                    <a:pt x="437" y="79"/>
                    <a:pt x="289" y="227"/>
                  </a:cubicBezTo>
                  <a:cubicBezTo>
                    <a:pt x="67" y="450"/>
                    <a:pt x="0" y="784"/>
                    <a:pt x="121" y="1074"/>
                  </a:cubicBezTo>
                  <a:cubicBezTo>
                    <a:pt x="240" y="1364"/>
                    <a:pt x="525" y="1553"/>
                    <a:pt x="837" y="1553"/>
                  </a:cubicBezTo>
                  <a:cubicBezTo>
                    <a:pt x="1267" y="1553"/>
                    <a:pt x="1614" y="1206"/>
                    <a:pt x="1614" y="778"/>
                  </a:cubicBezTo>
                  <a:cubicBezTo>
                    <a:pt x="1614" y="463"/>
                    <a:pt x="1426" y="179"/>
                    <a:pt x="1135" y="60"/>
                  </a:cubicBezTo>
                  <a:cubicBezTo>
                    <a:pt x="1039" y="20"/>
                    <a:pt x="938" y="0"/>
                    <a:pt x="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4283675" y="939275"/>
              <a:ext cx="878125" cy="565275"/>
            </a:xfrm>
            <a:custGeom>
              <a:avLst/>
              <a:gdLst/>
              <a:ahLst/>
              <a:cxnLst/>
              <a:rect l="l" t="t" r="r" b="b"/>
              <a:pathLst>
                <a:path w="35125" h="22611" extrusionOk="0">
                  <a:moveTo>
                    <a:pt x="867" y="17174"/>
                  </a:moveTo>
                  <a:cubicBezTo>
                    <a:pt x="867" y="17174"/>
                    <a:pt x="867" y="17174"/>
                    <a:pt x="867" y="17174"/>
                  </a:cubicBezTo>
                  <a:cubicBezTo>
                    <a:pt x="867" y="17174"/>
                    <a:pt x="867" y="17174"/>
                    <a:pt x="867" y="17174"/>
                  </a:cubicBezTo>
                  <a:lnTo>
                    <a:pt x="867" y="17174"/>
                  </a:lnTo>
                  <a:cubicBezTo>
                    <a:pt x="867" y="17174"/>
                    <a:pt x="867" y="17174"/>
                    <a:pt x="867" y="17174"/>
                  </a:cubicBezTo>
                  <a:close/>
                  <a:moveTo>
                    <a:pt x="18899" y="0"/>
                  </a:moveTo>
                  <a:cubicBezTo>
                    <a:pt x="16450" y="0"/>
                    <a:pt x="13586" y="492"/>
                    <a:pt x="10428" y="1816"/>
                  </a:cubicBezTo>
                  <a:cubicBezTo>
                    <a:pt x="1996" y="5348"/>
                    <a:pt x="3303" y="16645"/>
                    <a:pt x="3303" y="16645"/>
                  </a:cubicBezTo>
                  <a:cubicBezTo>
                    <a:pt x="3303" y="16645"/>
                    <a:pt x="2021" y="17266"/>
                    <a:pt x="1259" y="17266"/>
                  </a:cubicBezTo>
                  <a:cubicBezTo>
                    <a:pt x="1100" y="17266"/>
                    <a:pt x="964" y="17239"/>
                    <a:pt x="867" y="17174"/>
                  </a:cubicBezTo>
                  <a:lnTo>
                    <a:pt x="867" y="17174"/>
                  </a:lnTo>
                  <a:cubicBezTo>
                    <a:pt x="867" y="17176"/>
                    <a:pt x="880" y="17890"/>
                    <a:pt x="1565" y="18131"/>
                  </a:cubicBezTo>
                  <a:cubicBezTo>
                    <a:pt x="1535" y="18132"/>
                    <a:pt x="1506" y="18133"/>
                    <a:pt x="1477" y="18133"/>
                  </a:cubicBezTo>
                  <a:cubicBezTo>
                    <a:pt x="385" y="18133"/>
                    <a:pt x="1" y="17456"/>
                    <a:pt x="0" y="17455"/>
                  </a:cubicBezTo>
                  <a:lnTo>
                    <a:pt x="0" y="17455"/>
                  </a:lnTo>
                  <a:cubicBezTo>
                    <a:pt x="147" y="18742"/>
                    <a:pt x="1680" y="20013"/>
                    <a:pt x="3713" y="20013"/>
                  </a:cubicBezTo>
                  <a:cubicBezTo>
                    <a:pt x="3813" y="20013"/>
                    <a:pt x="3915" y="20010"/>
                    <a:pt x="4017" y="20004"/>
                  </a:cubicBezTo>
                  <a:cubicBezTo>
                    <a:pt x="8727" y="19712"/>
                    <a:pt x="10930" y="17726"/>
                    <a:pt x="14599" y="13439"/>
                  </a:cubicBezTo>
                  <a:cubicBezTo>
                    <a:pt x="17406" y="10158"/>
                    <a:pt x="21975" y="9773"/>
                    <a:pt x="23966" y="9773"/>
                  </a:cubicBezTo>
                  <a:cubicBezTo>
                    <a:pt x="24577" y="9773"/>
                    <a:pt x="24945" y="9809"/>
                    <a:pt x="24945" y="9809"/>
                  </a:cubicBezTo>
                  <a:cubicBezTo>
                    <a:pt x="24945" y="9809"/>
                    <a:pt x="30567" y="12589"/>
                    <a:pt x="32710" y="17918"/>
                  </a:cubicBezTo>
                  <a:cubicBezTo>
                    <a:pt x="32710" y="17918"/>
                    <a:pt x="30027" y="19463"/>
                    <a:pt x="31687" y="22610"/>
                  </a:cubicBezTo>
                  <a:cubicBezTo>
                    <a:pt x="31687" y="22610"/>
                    <a:pt x="31592" y="19328"/>
                    <a:pt x="33130" y="17919"/>
                  </a:cubicBezTo>
                  <a:lnTo>
                    <a:pt x="34176" y="18068"/>
                  </a:lnTo>
                  <a:cubicBezTo>
                    <a:pt x="34176" y="18068"/>
                    <a:pt x="35124" y="5173"/>
                    <a:pt x="27682" y="3669"/>
                  </a:cubicBezTo>
                  <a:cubicBezTo>
                    <a:pt x="27950" y="2595"/>
                    <a:pt x="24523" y="0"/>
                    <a:pt x="188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4392550" y="1985350"/>
              <a:ext cx="153650" cy="709250"/>
            </a:xfrm>
            <a:custGeom>
              <a:avLst/>
              <a:gdLst/>
              <a:ahLst/>
              <a:cxnLst/>
              <a:rect l="l" t="t" r="r" b="b"/>
              <a:pathLst>
                <a:path w="6146" h="28370" extrusionOk="0">
                  <a:moveTo>
                    <a:pt x="4714" y="0"/>
                  </a:moveTo>
                  <a:cubicBezTo>
                    <a:pt x="1682" y="4865"/>
                    <a:pt x="693" y="13831"/>
                    <a:pt x="279" y="17610"/>
                  </a:cubicBezTo>
                  <a:cubicBezTo>
                    <a:pt x="25" y="19938"/>
                    <a:pt x="1" y="24092"/>
                    <a:pt x="17" y="26861"/>
                  </a:cubicBezTo>
                  <a:cubicBezTo>
                    <a:pt x="1025" y="27425"/>
                    <a:pt x="2066" y="27929"/>
                    <a:pt x="3133" y="28370"/>
                  </a:cubicBezTo>
                  <a:cubicBezTo>
                    <a:pt x="3237" y="25220"/>
                    <a:pt x="3441" y="19921"/>
                    <a:pt x="3697" y="18130"/>
                  </a:cubicBezTo>
                  <a:cubicBezTo>
                    <a:pt x="4070" y="15522"/>
                    <a:pt x="6146" y="9943"/>
                    <a:pt x="6146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4972200" y="1985375"/>
              <a:ext cx="153625" cy="706250"/>
            </a:xfrm>
            <a:custGeom>
              <a:avLst/>
              <a:gdLst/>
              <a:ahLst/>
              <a:cxnLst/>
              <a:rect l="l" t="t" r="r" b="b"/>
              <a:pathLst>
                <a:path w="6145" h="28250" extrusionOk="0">
                  <a:moveTo>
                    <a:pt x="1431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48" y="18130"/>
                  </a:cubicBezTo>
                  <a:cubicBezTo>
                    <a:pt x="2701" y="19897"/>
                    <a:pt x="2905" y="25087"/>
                    <a:pt x="3009" y="28249"/>
                  </a:cubicBezTo>
                  <a:cubicBezTo>
                    <a:pt x="4078" y="27791"/>
                    <a:pt x="5121" y="27271"/>
                    <a:pt x="6129" y="26691"/>
                  </a:cubicBezTo>
                  <a:cubicBezTo>
                    <a:pt x="6144" y="23923"/>
                    <a:pt x="6115" y="19890"/>
                    <a:pt x="5866" y="17609"/>
                  </a:cubicBezTo>
                  <a:cubicBezTo>
                    <a:pt x="5453" y="13830"/>
                    <a:pt x="4463" y="4864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8"/>
          <p:cNvGrpSpPr/>
          <p:nvPr/>
        </p:nvGrpSpPr>
        <p:grpSpPr>
          <a:xfrm>
            <a:off x="5689026" y="1201857"/>
            <a:ext cx="1278482" cy="1543294"/>
            <a:chOff x="2118225" y="950725"/>
            <a:chExt cx="1489725" cy="1798292"/>
          </a:xfrm>
        </p:grpSpPr>
        <p:sp>
          <p:nvSpPr>
            <p:cNvPr id="576" name="Google Shape;576;p38"/>
            <p:cNvSpPr/>
            <p:nvPr/>
          </p:nvSpPr>
          <p:spPr>
            <a:xfrm>
              <a:off x="2118225" y="1259250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0"/>
                  </a:moveTo>
                  <a:cubicBezTo>
                    <a:pt x="21893" y="0"/>
                    <a:pt x="14315" y="3140"/>
                    <a:pt x="8728" y="8727"/>
                  </a:cubicBezTo>
                  <a:cubicBezTo>
                    <a:pt x="3139" y="14314"/>
                    <a:pt x="1" y="21893"/>
                    <a:pt x="1" y="29794"/>
                  </a:cubicBezTo>
                  <a:cubicBezTo>
                    <a:pt x="1" y="37697"/>
                    <a:pt x="3139" y="45275"/>
                    <a:pt x="8728" y="50862"/>
                  </a:cubicBezTo>
                  <a:cubicBezTo>
                    <a:pt x="14315" y="56449"/>
                    <a:pt x="21893" y="59588"/>
                    <a:pt x="29794" y="59588"/>
                  </a:cubicBezTo>
                  <a:cubicBezTo>
                    <a:pt x="37696" y="59588"/>
                    <a:pt x="45274" y="56449"/>
                    <a:pt x="50861" y="50862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4"/>
                    <a:pt x="50861" y="8727"/>
                  </a:cubicBezTo>
                  <a:cubicBezTo>
                    <a:pt x="45274" y="3140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2818275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1" y="1"/>
                  </a:moveTo>
                  <a:lnTo>
                    <a:pt x="1" y="7916"/>
                  </a:lnTo>
                  <a:lnTo>
                    <a:pt x="3608" y="791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24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0" y="22900"/>
                  </a:cubicBezTo>
                  <a:cubicBezTo>
                    <a:pt x="5656" y="30488"/>
                    <a:pt x="11001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2" y="15840"/>
                  </a:cubicBezTo>
                  <a:cubicBezTo>
                    <a:pt x="31875" y="15823"/>
                    <a:pt x="31756" y="15814"/>
                    <a:pt x="31637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2631887" y="1916367"/>
              <a:ext cx="462975" cy="832650"/>
            </a:xfrm>
            <a:custGeom>
              <a:avLst/>
              <a:gdLst/>
              <a:ahLst/>
              <a:cxnLst/>
              <a:rect l="l" t="t" r="r" b="b"/>
              <a:pathLst>
                <a:path w="18519" h="33213" extrusionOk="0">
                  <a:moveTo>
                    <a:pt x="9259" y="1"/>
                  </a:moveTo>
                  <a:cubicBezTo>
                    <a:pt x="4147" y="1"/>
                    <a:pt x="0" y="1246"/>
                    <a:pt x="0" y="2782"/>
                  </a:cubicBezTo>
                  <a:lnTo>
                    <a:pt x="0" y="31743"/>
                  </a:lnTo>
                  <a:cubicBezTo>
                    <a:pt x="2981" y="32716"/>
                    <a:pt x="6098" y="33212"/>
                    <a:pt x="9233" y="33212"/>
                  </a:cubicBezTo>
                  <a:cubicBezTo>
                    <a:pt x="9238" y="33212"/>
                    <a:pt x="9243" y="33212"/>
                    <a:pt x="9247" y="33212"/>
                  </a:cubicBezTo>
                  <a:cubicBezTo>
                    <a:pt x="9252" y="33212"/>
                    <a:pt x="9257" y="33212"/>
                    <a:pt x="9262" y="33212"/>
                  </a:cubicBezTo>
                  <a:cubicBezTo>
                    <a:pt x="12406" y="33212"/>
                    <a:pt x="15531" y="32713"/>
                    <a:pt x="18518" y="31735"/>
                  </a:cubicBezTo>
                  <a:lnTo>
                    <a:pt x="18518" y="2782"/>
                  </a:lnTo>
                  <a:cubicBezTo>
                    <a:pt x="18518" y="1246"/>
                    <a:pt x="14373" y="1"/>
                    <a:pt x="9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2462750" y="1986475"/>
              <a:ext cx="169175" cy="690375"/>
            </a:xfrm>
            <a:custGeom>
              <a:avLst/>
              <a:gdLst/>
              <a:ahLst/>
              <a:cxnLst/>
              <a:rect l="l" t="t" r="r" b="b"/>
              <a:pathLst>
                <a:path w="6767" h="27615" extrusionOk="0">
                  <a:moveTo>
                    <a:pt x="6766" y="1"/>
                  </a:moveTo>
                  <a:cubicBezTo>
                    <a:pt x="3728" y="4873"/>
                    <a:pt x="1107" y="13216"/>
                    <a:pt x="673" y="16998"/>
                  </a:cubicBezTo>
                  <a:cubicBezTo>
                    <a:pt x="373" y="19606"/>
                    <a:pt x="145" y="23167"/>
                    <a:pt x="0" y="25828"/>
                  </a:cubicBezTo>
                  <a:cubicBezTo>
                    <a:pt x="1033" y="26488"/>
                    <a:pt x="2106" y="27085"/>
                    <a:pt x="3212" y="27614"/>
                  </a:cubicBezTo>
                  <a:cubicBezTo>
                    <a:pt x="3341" y="25203"/>
                    <a:pt x="3636" y="20120"/>
                    <a:pt x="3917" y="18157"/>
                  </a:cubicBezTo>
                  <a:cubicBezTo>
                    <a:pt x="4290" y="15544"/>
                    <a:pt x="6766" y="11276"/>
                    <a:pt x="6766" y="11276"/>
                  </a:cubicBezTo>
                  <a:lnTo>
                    <a:pt x="67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3094850" y="1986475"/>
              <a:ext cx="169175" cy="690100"/>
            </a:xfrm>
            <a:custGeom>
              <a:avLst/>
              <a:gdLst/>
              <a:ahLst/>
              <a:cxnLst/>
              <a:rect l="l" t="t" r="r" b="b"/>
              <a:pathLst>
                <a:path w="6767" h="27604" extrusionOk="0">
                  <a:moveTo>
                    <a:pt x="0" y="1"/>
                  </a:moveTo>
                  <a:lnTo>
                    <a:pt x="0" y="11276"/>
                  </a:lnTo>
                  <a:cubicBezTo>
                    <a:pt x="0" y="11276"/>
                    <a:pt x="2478" y="15544"/>
                    <a:pt x="2851" y="18157"/>
                  </a:cubicBezTo>
                  <a:cubicBezTo>
                    <a:pt x="3133" y="20117"/>
                    <a:pt x="3426" y="25187"/>
                    <a:pt x="3556" y="27604"/>
                  </a:cubicBezTo>
                  <a:cubicBezTo>
                    <a:pt x="4661" y="27073"/>
                    <a:pt x="5734" y="26475"/>
                    <a:pt x="6767" y="25813"/>
                  </a:cubicBezTo>
                  <a:cubicBezTo>
                    <a:pt x="6622" y="23153"/>
                    <a:pt x="6393" y="19601"/>
                    <a:pt x="6096" y="16998"/>
                  </a:cubicBezTo>
                  <a:cubicBezTo>
                    <a:pt x="5660" y="13216"/>
                    <a:pt x="3039" y="487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2787512" y="1916342"/>
              <a:ext cx="151725" cy="182986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2498800" y="1219875"/>
              <a:ext cx="64600" cy="209525"/>
            </a:xfrm>
            <a:custGeom>
              <a:avLst/>
              <a:gdLst/>
              <a:ahLst/>
              <a:cxnLst/>
              <a:rect l="l" t="t" r="r" b="b"/>
              <a:pathLst>
                <a:path w="2584" h="8381" extrusionOk="0">
                  <a:moveTo>
                    <a:pt x="2368" y="0"/>
                  </a:moveTo>
                  <a:cubicBezTo>
                    <a:pt x="1332" y="221"/>
                    <a:pt x="590" y="433"/>
                    <a:pt x="100" y="588"/>
                  </a:cubicBezTo>
                  <a:cubicBezTo>
                    <a:pt x="0" y="2042"/>
                    <a:pt x="71" y="4012"/>
                    <a:pt x="460" y="6694"/>
                  </a:cubicBezTo>
                  <a:lnTo>
                    <a:pt x="712" y="8381"/>
                  </a:lnTo>
                  <a:lnTo>
                    <a:pt x="1523" y="7800"/>
                  </a:lnTo>
                  <a:cubicBezTo>
                    <a:pt x="1523" y="7800"/>
                    <a:pt x="2584" y="3615"/>
                    <a:pt x="2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3163400" y="1219950"/>
              <a:ext cx="64625" cy="209450"/>
            </a:xfrm>
            <a:custGeom>
              <a:avLst/>
              <a:gdLst/>
              <a:ahLst/>
              <a:cxnLst/>
              <a:rect l="l" t="t" r="r" b="b"/>
              <a:pathLst>
                <a:path w="2585" h="8378" extrusionOk="0">
                  <a:moveTo>
                    <a:pt x="215" y="0"/>
                  </a:moveTo>
                  <a:cubicBezTo>
                    <a:pt x="1" y="3613"/>
                    <a:pt x="1062" y="7797"/>
                    <a:pt x="1062" y="7797"/>
                  </a:cubicBezTo>
                  <a:lnTo>
                    <a:pt x="1872" y="8378"/>
                  </a:lnTo>
                  <a:lnTo>
                    <a:pt x="2125" y="6691"/>
                  </a:lnTo>
                  <a:cubicBezTo>
                    <a:pt x="2512" y="4011"/>
                    <a:pt x="2584" y="2043"/>
                    <a:pt x="2484" y="588"/>
                  </a:cubicBezTo>
                  <a:cubicBezTo>
                    <a:pt x="1996" y="434"/>
                    <a:pt x="1255" y="221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2466825" y="1193650"/>
              <a:ext cx="792850" cy="76000"/>
            </a:xfrm>
            <a:custGeom>
              <a:avLst/>
              <a:gdLst/>
              <a:ahLst/>
              <a:cxnLst/>
              <a:rect l="l" t="t" r="r" b="b"/>
              <a:pathLst>
                <a:path w="31714" h="3040" extrusionOk="0">
                  <a:moveTo>
                    <a:pt x="15850" y="0"/>
                  </a:moveTo>
                  <a:cubicBezTo>
                    <a:pt x="5353" y="2"/>
                    <a:pt x="1234" y="1702"/>
                    <a:pt x="682" y="1867"/>
                  </a:cubicBezTo>
                  <a:cubicBezTo>
                    <a:pt x="0" y="2073"/>
                    <a:pt x="172" y="3039"/>
                    <a:pt x="700" y="3039"/>
                  </a:cubicBezTo>
                  <a:cubicBezTo>
                    <a:pt x="769" y="3039"/>
                    <a:pt x="844" y="3023"/>
                    <a:pt x="924" y="2986"/>
                  </a:cubicBezTo>
                  <a:cubicBezTo>
                    <a:pt x="2286" y="2355"/>
                    <a:pt x="6174" y="1058"/>
                    <a:pt x="15856" y="1058"/>
                  </a:cubicBezTo>
                  <a:cubicBezTo>
                    <a:pt x="25539" y="1058"/>
                    <a:pt x="29428" y="2357"/>
                    <a:pt x="30790" y="2986"/>
                  </a:cubicBezTo>
                  <a:cubicBezTo>
                    <a:pt x="30870" y="3023"/>
                    <a:pt x="30945" y="3039"/>
                    <a:pt x="31014" y="3039"/>
                  </a:cubicBezTo>
                  <a:cubicBezTo>
                    <a:pt x="31542" y="3039"/>
                    <a:pt x="31714" y="2073"/>
                    <a:pt x="31031" y="1867"/>
                  </a:cubicBezTo>
                  <a:cubicBezTo>
                    <a:pt x="30480" y="1702"/>
                    <a:pt x="26361" y="2"/>
                    <a:pt x="15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470900" y="950725"/>
              <a:ext cx="784700" cy="289625"/>
            </a:xfrm>
            <a:custGeom>
              <a:avLst/>
              <a:gdLst/>
              <a:ahLst/>
              <a:cxnLst/>
              <a:rect l="l" t="t" r="r" b="b"/>
              <a:pathLst>
                <a:path w="31388" h="11585" extrusionOk="0">
                  <a:moveTo>
                    <a:pt x="15687" y="0"/>
                  </a:moveTo>
                  <a:cubicBezTo>
                    <a:pt x="8623" y="2"/>
                    <a:pt x="3299" y="1353"/>
                    <a:pt x="1162" y="5562"/>
                  </a:cubicBezTo>
                  <a:cubicBezTo>
                    <a:pt x="1" y="7846"/>
                    <a:pt x="521" y="11584"/>
                    <a:pt x="521" y="11584"/>
                  </a:cubicBezTo>
                  <a:cubicBezTo>
                    <a:pt x="1071" y="11419"/>
                    <a:pt x="5192" y="9719"/>
                    <a:pt x="15695" y="9717"/>
                  </a:cubicBezTo>
                  <a:cubicBezTo>
                    <a:pt x="26197" y="9717"/>
                    <a:pt x="30317" y="11419"/>
                    <a:pt x="30868" y="11584"/>
                  </a:cubicBezTo>
                  <a:lnTo>
                    <a:pt x="30868" y="11584"/>
                  </a:lnTo>
                  <a:cubicBezTo>
                    <a:pt x="30868" y="11584"/>
                    <a:pt x="31388" y="7846"/>
                    <a:pt x="30225" y="5562"/>
                  </a:cubicBezTo>
                  <a:cubicBezTo>
                    <a:pt x="28088" y="1353"/>
                    <a:pt x="22764" y="2"/>
                    <a:pt x="15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3060350" y="138720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1"/>
                  </a:moveTo>
                  <a:lnTo>
                    <a:pt x="6247" y="1"/>
                  </a:lnTo>
                  <a:cubicBezTo>
                    <a:pt x="4510" y="9379"/>
                    <a:pt x="0" y="12391"/>
                    <a:pt x="0" y="12391"/>
                  </a:cubicBezTo>
                  <a:lnTo>
                    <a:pt x="283" y="13015"/>
                  </a:lnTo>
                  <a:cubicBezTo>
                    <a:pt x="5764" y="8955"/>
                    <a:pt x="6247" y="2"/>
                    <a:pt x="6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3087375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4517" y="1"/>
                  </a:moveTo>
                  <a:cubicBezTo>
                    <a:pt x="3138" y="5642"/>
                    <a:pt x="0" y="7700"/>
                    <a:pt x="0" y="7700"/>
                  </a:cubicBezTo>
                  <a:lnTo>
                    <a:pt x="236" y="8223"/>
                  </a:lnTo>
                  <a:cubicBezTo>
                    <a:pt x="3762" y="5840"/>
                    <a:pt x="4517" y="2"/>
                    <a:pt x="45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631600" y="1692150"/>
              <a:ext cx="463275" cy="150625"/>
            </a:xfrm>
            <a:custGeom>
              <a:avLst/>
              <a:gdLst/>
              <a:ahLst/>
              <a:cxnLst/>
              <a:rect l="l" t="t" r="r" b="b"/>
              <a:pathLst>
                <a:path w="18531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6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6"/>
                    <a:pt x="18530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509975" y="138720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2"/>
                    <a:pt x="483" y="8955"/>
                    <a:pt x="5963" y="13015"/>
                  </a:cubicBezTo>
                  <a:lnTo>
                    <a:pt x="6245" y="12391"/>
                  </a:lnTo>
                  <a:cubicBezTo>
                    <a:pt x="6245" y="12391"/>
                    <a:pt x="1738" y="937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526200" y="1564150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808875" y="1973100"/>
              <a:ext cx="108800" cy="128025"/>
            </a:xfrm>
            <a:custGeom>
              <a:avLst/>
              <a:gdLst/>
              <a:ahLst/>
              <a:cxnLst/>
              <a:rect l="l" t="t" r="r" b="b"/>
              <a:pathLst>
                <a:path w="4352" h="5121" extrusionOk="0">
                  <a:moveTo>
                    <a:pt x="1" y="0"/>
                  </a:moveTo>
                  <a:lnTo>
                    <a:pt x="2168" y="5121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Summary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9" name="Google Shape;599;p39"/>
          <p:cNvPicPr preferRelativeResize="0"/>
          <p:nvPr/>
        </p:nvPicPr>
        <p:blipFill rotWithShape="1">
          <a:blip r:embed="rId3">
            <a:alphaModFix/>
          </a:blip>
          <a:srcRect l="31855" r="22342"/>
          <a:stretch/>
        </p:blipFill>
        <p:spPr>
          <a:xfrm>
            <a:off x="5610225" y="0"/>
            <a:ext cx="35337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9"/>
          <p:cNvSpPr/>
          <p:nvPr/>
        </p:nvSpPr>
        <p:spPr>
          <a:xfrm>
            <a:off x="6210575" y="1601125"/>
            <a:ext cx="1219200" cy="1219200"/>
          </a:xfrm>
          <a:prstGeom prst="donut">
            <a:avLst>
              <a:gd name="adj" fmla="val 449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06" name="Google Shape;606;p40"/>
          <p:cNvGraphicFramePr/>
          <p:nvPr/>
        </p:nvGraphicFramePr>
        <p:xfrm>
          <a:off x="2238800" y="1762125"/>
          <a:ext cx="5362000" cy="22631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134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Jupiter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Venus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Fira Sans Condensed ExtraBold"/>
                          <a:ea typeface="Fira Sans Condensed ExtraBold"/>
                          <a:cs typeface="Fira Sans Condensed ExtraBold"/>
                          <a:sym typeface="Fira Sans Condensed ExtraBold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7" name="Google Shape;607;p40"/>
          <p:cNvSpPr/>
          <p:nvPr/>
        </p:nvSpPr>
        <p:spPr>
          <a:xfrm>
            <a:off x="1543175" y="2366000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1543175" y="3501425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1543175" y="2933713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1645930" y="2471506"/>
            <a:ext cx="280205" cy="274704"/>
            <a:chOff x="-22863675" y="3131775"/>
            <a:chExt cx="299300" cy="293425"/>
          </a:xfrm>
        </p:grpSpPr>
        <p:sp>
          <p:nvSpPr>
            <p:cNvPr id="611" name="Google Shape;611;p40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646657" y="3654677"/>
            <a:ext cx="278754" cy="179189"/>
            <a:chOff x="-27721750" y="3598250"/>
            <a:chExt cx="297750" cy="191400"/>
          </a:xfrm>
        </p:grpSpPr>
        <p:sp>
          <p:nvSpPr>
            <p:cNvPr id="615" name="Google Shape;615;p40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1660673" y="3037843"/>
            <a:ext cx="250738" cy="277443"/>
            <a:chOff x="-25445525" y="3175900"/>
            <a:chExt cx="267825" cy="296350"/>
          </a:xfrm>
        </p:grpSpPr>
        <p:sp>
          <p:nvSpPr>
            <p:cNvPr id="618" name="Google Shape;618;p40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40"/>
          <p:cNvSpPr/>
          <p:nvPr/>
        </p:nvSpPr>
        <p:spPr>
          <a:xfrm>
            <a:off x="2778077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2" name="Google Shape;622;p40"/>
          <p:cNvSpPr/>
          <p:nvPr/>
        </p:nvSpPr>
        <p:spPr>
          <a:xfrm>
            <a:off x="280421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3" name="Google Shape;623;p40"/>
          <p:cNvSpPr/>
          <p:nvPr/>
        </p:nvSpPr>
        <p:spPr>
          <a:xfrm>
            <a:off x="280421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4" name="Google Shape;624;p40"/>
          <p:cNvSpPr/>
          <p:nvPr/>
        </p:nvSpPr>
        <p:spPr>
          <a:xfrm>
            <a:off x="4121102" y="367877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5" name="Google Shape;625;p40"/>
          <p:cNvSpPr/>
          <p:nvPr/>
        </p:nvSpPr>
        <p:spPr>
          <a:xfrm>
            <a:off x="4121102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40"/>
          <p:cNvSpPr/>
          <p:nvPr/>
        </p:nvSpPr>
        <p:spPr>
          <a:xfrm>
            <a:off x="4147238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490263" y="3086962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8" name="Google Shape;628;p40"/>
          <p:cNvSpPr/>
          <p:nvPr/>
        </p:nvSpPr>
        <p:spPr>
          <a:xfrm>
            <a:off x="5464127" y="2531303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9" name="Google Shape;629;p40"/>
          <p:cNvSpPr/>
          <p:nvPr/>
        </p:nvSpPr>
        <p:spPr>
          <a:xfrm>
            <a:off x="5464127" y="3666728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0" name="Google Shape;630;p40"/>
          <p:cNvSpPr/>
          <p:nvPr/>
        </p:nvSpPr>
        <p:spPr>
          <a:xfrm>
            <a:off x="6807163" y="2519250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1" name="Google Shape;631;p40"/>
          <p:cNvSpPr/>
          <p:nvPr/>
        </p:nvSpPr>
        <p:spPr>
          <a:xfrm>
            <a:off x="6807163" y="3666725"/>
            <a:ext cx="182184" cy="179205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32" name="Google Shape;632;p40"/>
          <p:cNvSpPr/>
          <p:nvPr/>
        </p:nvSpPr>
        <p:spPr>
          <a:xfrm>
            <a:off x="6781027" y="3105040"/>
            <a:ext cx="234431" cy="155087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8" name="Google Shape;638;p41"/>
          <p:cNvSpPr txBox="1">
            <a:spLocks noGrp="1"/>
          </p:cNvSpPr>
          <p:nvPr>
            <p:ph type="title" idx="2"/>
          </p:nvPr>
        </p:nvSpPr>
        <p:spPr>
          <a:xfrm>
            <a:off x="120562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39" name="Google Shape;639;p41"/>
          <p:cNvSpPr txBox="1">
            <a:spLocks noGrp="1"/>
          </p:cNvSpPr>
          <p:nvPr>
            <p:ph type="subTitle" idx="1"/>
          </p:nvPr>
        </p:nvSpPr>
        <p:spPr>
          <a:xfrm>
            <a:off x="120562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640" name="Google Shape;640;p41"/>
          <p:cNvSpPr txBox="1">
            <a:spLocks noGrp="1"/>
          </p:cNvSpPr>
          <p:nvPr>
            <p:ph type="title" idx="3"/>
          </p:nvPr>
        </p:nvSpPr>
        <p:spPr>
          <a:xfrm>
            <a:off x="3601350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41" name="Google Shape;641;p41"/>
          <p:cNvSpPr txBox="1">
            <a:spLocks noGrp="1"/>
          </p:cNvSpPr>
          <p:nvPr>
            <p:ph type="subTitle" idx="4"/>
          </p:nvPr>
        </p:nvSpPr>
        <p:spPr>
          <a:xfrm>
            <a:off x="3601350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 idx="5"/>
          </p:nvPr>
        </p:nvSpPr>
        <p:spPr>
          <a:xfrm>
            <a:off x="5997075" y="176352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subTitle" idx="6"/>
          </p:nvPr>
        </p:nvSpPr>
        <p:spPr>
          <a:xfrm>
            <a:off x="5997075" y="219072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7"/>
          </p:nvPr>
        </p:nvSpPr>
        <p:spPr>
          <a:xfrm>
            <a:off x="120562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subTitle" idx="8"/>
          </p:nvPr>
        </p:nvSpPr>
        <p:spPr>
          <a:xfrm>
            <a:off x="120562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</a:t>
            </a:r>
            <a:endParaRPr/>
          </a:p>
        </p:txBody>
      </p:sp>
      <p:sp>
        <p:nvSpPr>
          <p:cNvPr id="646" name="Google Shape;646;p41"/>
          <p:cNvSpPr txBox="1">
            <a:spLocks noGrp="1"/>
          </p:cNvSpPr>
          <p:nvPr>
            <p:ph type="title" idx="9"/>
          </p:nvPr>
        </p:nvSpPr>
        <p:spPr>
          <a:xfrm>
            <a:off x="3601350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47" name="Google Shape;647;p41"/>
          <p:cNvSpPr txBox="1">
            <a:spLocks noGrp="1"/>
          </p:cNvSpPr>
          <p:nvPr>
            <p:ph type="subTitle" idx="13"/>
          </p:nvPr>
        </p:nvSpPr>
        <p:spPr>
          <a:xfrm>
            <a:off x="3601350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648" name="Google Shape;648;p41"/>
          <p:cNvSpPr txBox="1">
            <a:spLocks noGrp="1"/>
          </p:cNvSpPr>
          <p:nvPr>
            <p:ph type="title" idx="14"/>
          </p:nvPr>
        </p:nvSpPr>
        <p:spPr>
          <a:xfrm>
            <a:off x="5997075" y="35194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649" name="Google Shape;649;p41"/>
          <p:cNvSpPr txBox="1">
            <a:spLocks noGrp="1"/>
          </p:cNvSpPr>
          <p:nvPr>
            <p:ph type="subTitle" idx="15"/>
          </p:nvPr>
        </p:nvSpPr>
        <p:spPr>
          <a:xfrm>
            <a:off x="5997075" y="39466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from the Sun</a:t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188992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1"/>
          <p:cNvSpPr/>
          <p:nvPr/>
        </p:nvSpPr>
        <p:spPr>
          <a:xfrm>
            <a:off x="4285650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1"/>
          <p:cNvSpPr/>
          <p:nvPr/>
        </p:nvSpPr>
        <p:spPr>
          <a:xfrm>
            <a:off x="6681375" y="2946750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1"/>
          <p:cNvSpPr/>
          <p:nvPr/>
        </p:nvSpPr>
        <p:spPr>
          <a:xfrm>
            <a:off x="188992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1"/>
          <p:cNvSpPr/>
          <p:nvPr/>
        </p:nvSpPr>
        <p:spPr>
          <a:xfrm>
            <a:off x="4285650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1"/>
          <p:cNvSpPr/>
          <p:nvPr/>
        </p:nvSpPr>
        <p:spPr>
          <a:xfrm>
            <a:off x="6681375" y="1190825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1"/>
          <p:cNvGrpSpPr/>
          <p:nvPr/>
        </p:nvGrpSpPr>
        <p:grpSpPr>
          <a:xfrm>
            <a:off x="4415533" y="1296281"/>
            <a:ext cx="312919" cy="361802"/>
            <a:chOff x="2710875" y="3806450"/>
            <a:chExt cx="416725" cy="481825"/>
          </a:xfrm>
        </p:grpSpPr>
        <p:sp>
          <p:nvSpPr>
            <p:cNvPr id="657" name="Google Shape;657;p41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59" name="Google Shape;659;p41"/>
          <p:cNvGrpSpPr/>
          <p:nvPr/>
        </p:nvGrpSpPr>
        <p:grpSpPr>
          <a:xfrm>
            <a:off x="6810138" y="3052438"/>
            <a:ext cx="315172" cy="361314"/>
            <a:chOff x="3895050" y="3806775"/>
            <a:chExt cx="419725" cy="481175"/>
          </a:xfrm>
        </p:grpSpPr>
        <p:sp>
          <p:nvSpPr>
            <p:cNvPr id="660" name="Google Shape;660;p41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2" name="Google Shape;662;p41"/>
          <p:cNvGrpSpPr/>
          <p:nvPr/>
        </p:nvGrpSpPr>
        <p:grpSpPr>
          <a:xfrm>
            <a:off x="6810603" y="1296278"/>
            <a:ext cx="358649" cy="361784"/>
            <a:chOff x="4464775" y="3806475"/>
            <a:chExt cx="477625" cy="481800"/>
          </a:xfrm>
        </p:grpSpPr>
        <p:sp>
          <p:nvSpPr>
            <p:cNvPr id="663" name="Google Shape;663;p41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9" name="Google Shape;669;p41"/>
          <p:cNvGrpSpPr/>
          <p:nvPr/>
        </p:nvGrpSpPr>
        <p:grpSpPr>
          <a:xfrm>
            <a:off x="1986635" y="1312565"/>
            <a:ext cx="379278" cy="329224"/>
            <a:chOff x="-28462125" y="3199700"/>
            <a:chExt cx="298550" cy="259150"/>
          </a:xfrm>
        </p:grpSpPr>
        <p:sp>
          <p:nvSpPr>
            <p:cNvPr id="670" name="Google Shape;670;p41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41"/>
          <p:cNvGrpSpPr/>
          <p:nvPr/>
        </p:nvGrpSpPr>
        <p:grpSpPr>
          <a:xfrm>
            <a:off x="4385373" y="3039008"/>
            <a:ext cx="373244" cy="371243"/>
            <a:chOff x="-24353075" y="3891250"/>
            <a:chExt cx="293800" cy="292225"/>
          </a:xfrm>
        </p:grpSpPr>
        <p:sp>
          <p:nvSpPr>
            <p:cNvPr id="674" name="Google Shape;674;p41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41"/>
          <p:cNvSpPr/>
          <p:nvPr/>
        </p:nvSpPr>
        <p:spPr>
          <a:xfrm>
            <a:off x="1986138" y="3039002"/>
            <a:ext cx="380262" cy="377372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/>
          <p:nvPr/>
        </p:nvSpPr>
        <p:spPr>
          <a:xfrm>
            <a:off x="1375425" y="1746000"/>
            <a:ext cx="2880600" cy="2880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2"/>
          <p:cNvSpPr/>
          <p:nvPr/>
        </p:nvSpPr>
        <p:spPr>
          <a:xfrm>
            <a:off x="4887975" y="1784100"/>
            <a:ext cx="2880600" cy="288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Treatment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Google Shape;684;p42"/>
          <p:cNvSpPr txBox="1">
            <a:spLocks noGrp="1"/>
          </p:cNvSpPr>
          <p:nvPr>
            <p:ph type="title" idx="2"/>
          </p:nvPr>
        </p:nvSpPr>
        <p:spPr>
          <a:xfrm>
            <a:off x="1620663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85" name="Google Shape;685;p42"/>
          <p:cNvSpPr txBox="1">
            <a:spLocks noGrp="1"/>
          </p:cNvSpPr>
          <p:nvPr>
            <p:ph type="subTitle" idx="1"/>
          </p:nvPr>
        </p:nvSpPr>
        <p:spPr>
          <a:xfrm>
            <a:off x="1620663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its atmosphere is extremely poisonous</a:t>
            </a:r>
            <a:endParaRPr/>
          </a:p>
        </p:txBody>
      </p:sp>
      <p:sp>
        <p:nvSpPr>
          <p:cNvPr id="686" name="Google Shape;686;p42"/>
          <p:cNvSpPr txBox="1">
            <a:spLocks noGrp="1"/>
          </p:cNvSpPr>
          <p:nvPr>
            <p:ph type="title" idx="3"/>
          </p:nvPr>
        </p:nvSpPr>
        <p:spPr>
          <a:xfrm>
            <a:off x="5133228" y="2434650"/>
            <a:ext cx="23901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87" name="Google Shape;687;p42"/>
          <p:cNvSpPr txBox="1">
            <a:spLocks noGrp="1"/>
          </p:cNvSpPr>
          <p:nvPr>
            <p:ph type="subTitle" idx="4"/>
          </p:nvPr>
        </p:nvSpPr>
        <p:spPr>
          <a:xfrm>
            <a:off x="5133228" y="2938049"/>
            <a:ext cx="239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688" name="Google Shape;688;p42"/>
          <p:cNvSpPr/>
          <p:nvPr/>
        </p:nvSpPr>
        <p:spPr>
          <a:xfrm>
            <a:off x="3342525" y="1468250"/>
            <a:ext cx="1010700" cy="10107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2"/>
          <p:cNvSpPr/>
          <p:nvPr/>
        </p:nvSpPr>
        <p:spPr>
          <a:xfrm>
            <a:off x="6819150" y="1468250"/>
            <a:ext cx="1010700" cy="1010700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3580044" y="1707330"/>
            <a:ext cx="535676" cy="532540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1" name="Google Shape;691;p42"/>
          <p:cNvGrpSpPr/>
          <p:nvPr/>
        </p:nvGrpSpPr>
        <p:grpSpPr>
          <a:xfrm>
            <a:off x="7057337" y="1714731"/>
            <a:ext cx="534320" cy="517752"/>
            <a:chOff x="-27719400" y="3925600"/>
            <a:chExt cx="295400" cy="286225"/>
          </a:xfrm>
        </p:grpSpPr>
        <p:sp>
          <p:nvSpPr>
            <p:cNvPr id="692" name="Google Shape;692;p42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 Monitoring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99" name="Google Shape;699;p43"/>
          <p:cNvGrpSpPr/>
          <p:nvPr/>
        </p:nvGrpSpPr>
        <p:grpSpPr>
          <a:xfrm>
            <a:off x="848483" y="2001131"/>
            <a:ext cx="1446302" cy="1446044"/>
            <a:chOff x="4049800" y="640400"/>
            <a:chExt cx="858900" cy="858900"/>
          </a:xfrm>
        </p:grpSpPr>
        <p:sp>
          <p:nvSpPr>
            <p:cNvPr id="700" name="Google Shape;7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220787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3"/>
          <p:cNvGrpSpPr/>
          <p:nvPr/>
        </p:nvGrpSpPr>
        <p:grpSpPr>
          <a:xfrm>
            <a:off x="1045075" y="2197733"/>
            <a:ext cx="1053097" cy="1052840"/>
            <a:chOff x="4049800" y="640400"/>
            <a:chExt cx="858900" cy="858900"/>
          </a:xfrm>
        </p:grpSpPr>
        <p:sp>
          <p:nvSpPr>
            <p:cNvPr id="703" name="Google Shape;70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0279880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43"/>
          <p:cNvSpPr txBox="1">
            <a:spLocks noGrp="1"/>
          </p:cNvSpPr>
          <p:nvPr>
            <p:ph type="title" idx="4294967295"/>
          </p:nvPr>
        </p:nvSpPr>
        <p:spPr>
          <a:xfrm>
            <a:off x="7383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1</a:t>
            </a:r>
            <a:endParaRPr sz="1800"/>
          </a:p>
        </p:txBody>
      </p:sp>
      <p:sp>
        <p:nvSpPr>
          <p:cNvPr id="706" name="Google Shape;706;p43"/>
          <p:cNvSpPr txBox="1">
            <a:spLocks noGrp="1"/>
          </p:cNvSpPr>
          <p:nvPr>
            <p:ph type="subTitle" idx="4294967295"/>
          </p:nvPr>
        </p:nvSpPr>
        <p:spPr>
          <a:xfrm>
            <a:off x="7383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707" name="Google Shape;707;p43"/>
          <p:cNvSpPr txBox="1">
            <a:spLocks noGrp="1"/>
          </p:cNvSpPr>
          <p:nvPr>
            <p:ph type="title" idx="4294967295"/>
          </p:nvPr>
        </p:nvSpPr>
        <p:spPr>
          <a:xfrm>
            <a:off x="27386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2</a:t>
            </a:r>
            <a:endParaRPr sz="1800"/>
          </a:p>
        </p:txBody>
      </p:sp>
      <p:sp>
        <p:nvSpPr>
          <p:cNvPr id="708" name="Google Shape;708;p43"/>
          <p:cNvSpPr txBox="1">
            <a:spLocks noGrp="1"/>
          </p:cNvSpPr>
          <p:nvPr>
            <p:ph type="subTitle" idx="4294967295"/>
          </p:nvPr>
        </p:nvSpPr>
        <p:spPr>
          <a:xfrm>
            <a:off x="27386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a gas giant and has rings</a:t>
            </a:r>
            <a:endParaRPr sz="1400"/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 idx="4294967295"/>
          </p:nvPr>
        </p:nvSpPr>
        <p:spPr>
          <a:xfrm>
            <a:off x="473887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3</a:t>
            </a:r>
            <a:endParaRPr sz="1800"/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4294967295"/>
          </p:nvPr>
        </p:nvSpPr>
        <p:spPr>
          <a:xfrm>
            <a:off x="473887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the biggest of them all</a:t>
            </a:r>
            <a:endParaRPr sz="1400"/>
          </a:p>
        </p:txBody>
      </p:sp>
      <p:sp>
        <p:nvSpPr>
          <p:cNvPr id="711" name="Google Shape;711;p43"/>
          <p:cNvSpPr txBox="1">
            <a:spLocks noGrp="1"/>
          </p:cNvSpPr>
          <p:nvPr>
            <p:ph type="title" idx="4294967295"/>
          </p:nvPr>
        </p:nvSpPr>
        <p:spPr>
          <a:xfrm>
            <a:off x="6739125" y="352337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Week 4</a:t>
            </a:r>
            <a:endParaRPr sz="1800"/>
          </a:p>
        </p:txBody>
      </p:sp>
      <p:sp>
        <p:nvSpPr>
          <p:cNvPr id="712" name="Google Shape;712;p43"/>
          <p:cNvSpPr txBox="1">
            <a:spLocks noGrp="1"/>
          </p:cNvSpPr>
          <p:nvPr>
            <p:ph type="subTitle" idx="4294967295"/>
          </p:nvPr>
        </p:nvSpPr>
        <p:spPr>
          <a:xfrm>
            <a:off x="6739125" y="3874375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grpSp>
        <p:nvGrpSpPr>
          <p:cNvPr id="713" name="Google Shape;713;p43"/>
          <p:cNvGrpSpPr/>
          <p:nvPr/>
        </p:nvGrpSpPr>
        <p:grpSpPr>
          <a:xfrm>
            <a:off x="2576564" y="1728887"/>
            <a:ext cx="1990370" cy="1990520"/>
            <a:chOff x="3888169" y="478696"/>
            <a:chExt cx="1182000" cy="1182300"/>
          </a:xfrm>
        </p:grpSpPr>
        <p:sp>
          <p:nvSpPr>
            <p:cNvPr id="714" name="Google Shape;714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 rot="-1904159">
              <a:off x="4049707" y="640462"/>
              <a:ext cx="858926" cy="858768"/>
            </a:xfrm>
            <a:prstGeom prst="blockArc">
              <a:avLst>
                <a:gd name="adj1" fmla="val 9931431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2928719" y="2081026"/>
            <a:ext cx="1286302" cy="1286355"/>
            <a:chOff x="3954697" y="545191"/>
            <a:chExt cx="1049100" cy="1049400"/>
          </a:xfrm>
        </p:grpSpPr>
        <p:sp>
          <p:nvSpPr>
            <p:cNvPr id="717" name="Google Shape;717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 rot="-6284980">
              <a:off x="4049744" y="640533"/>
              <a:ext cx="859007" cy="858716"/>
            </a:xfrm>
            <a:prstGeom prst="blockArc">
              <a:avLst>
                <a:gd name="adj1" fmla="val 15338605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848733" y="2001131"/>
            <a:ext cx="1446302" cy="1446044"/>
            <a:chOff x="4049800" y="640400"/>
            <a:chExt cx="858900" cy="858900"/>
          </a:xfrm>
        </p:grpSpPr>
        <p:sp>
          <p:nvSpPr>
            <p:cNvPr id="720" name="Google Shape;72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28336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5045325" y="2197733"/>
            <a:ext cx="1053097" cy="1052840"/>
            <a:chOff x="4049800" y="640400"/>
            <a:chExt cx="858900" cy="858900"/>
          </a:xfrm>
        </p:grpSpPr>
        <p:sp>
          <p:nvSpPr>
            <p:cNvPr id="723" name="Google Shape;723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1389077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3"/>
          <p:cNvGrpSpPr/>
          <p:nvPr/>
        </p:nvGrpSpPr>
        <p:grpSpPr>
          <a:xfrm>
            <a:off x="6849233" y="2001181"/>
            <a:ext cx="1446302" cy="1446044"/>
            <a:chOff x="4049800" y="640400"/>
            <a:chExt cx="858900" cy="858900"/>
          </a:xfrm>
        </p:grpSpPr>
        <p:sp>
          <p:nvSpPr>
            <p:cNvPr id="726" name="Google Shape;726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938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870903"/>
                <a:gd name="adj2" fmla="val 2075999"/>
                <a:gd name="adj3" fmla="val 929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3"/>
          <p:cNvGrpSpPr/>
          <p:nvPr/>
        </p:nvGrpSpPr>
        <p:grpSpPr>
          <a:xfrm>
            <a:off x="7045825" y="2197783"/>
            <a:ext cx="1053097" cy="1052840"/>
            <a:chOff x="4049800" y="640400"/>
            <a:chExt cx="858900" cy="858900"/>
          </a:xfrm>
        </p:grpSpPr>
        <p:sp>
          <p:nvSpPr>
            <p:cNvPr id="729" name="Google Shape;729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32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3146023"/>
                <a:gd name="adj2" fmla="val 2256259"/>
                <a:gd name="adj3" fmla="val 1248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7395331" y="2540697"/>
            <a:ext cx="354079" cy="366891"/>
            <a:chOff x="3357325" y="2093500"/>
            <a:chExt cx="311525" cy="322825"/>
          </a:xfrm>
        </p:grpSpPr>
        <p:sp>
          <p:nvSpPr>
            <p:cNvPr id="732" name="Google Shape;732;p43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" name="Google Shape;735;p43"/>
          <p:cNvGrpSpPr/>
          <p:nvPr/>
        </p:nvGrpSpPr>
        <p:grpSpPr>
          <a:xfrm>
            <a:off x="5393112" y="2505658"/>
            <a:ext cx="358042" cy="437095"/>
            <a:chOff x="-24694925" y="3518700"/>
            <a:chExt cx="242625" cy="296175"/>
          </a:xfrm>
        </p:grpSpPr>
        <p:sp>
          <p:nvSpPr>
            <p:cNvPr id="736" name="Google Shape;736;p43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43"/>
          <p:cNvSpPr/>
          <p:nvPr/>
        </p:nvSpPr>
        <p:spPr>
          <a:xfrm>
            <a:off x="3338639" y="2492823"/>
            <a:ext cx="466199" cy="46262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"/>
          <p:cNvSpPr/>
          <p:nvPr/>
        </p:nvSpPr>
        <p:spPr>
          <a:xfrm>
            <a:off x="1396323" y="2492878"/>
            <a:ext cx="354079" cy="462626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3"/>
          <p:cNvSpPr txBox="1">
            <a:spLocks noGrp="1"/>
          </p:cNvSpPr>
          <p:nvPr>
            <p:ph type="subTitle" idx="4294967295"/>
          </p:nvPr>
        </p:nvSpPr>
        <p:spPr>
          <a:xfrm>
            <a:off x="67233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</a:t>
            </a:r>
            <a:endParaRPr sz="1400"/>
          </a:p>
        </p:txBody>
      </p:sp>
      <p:sp>
        <p:nvSpPr>
          <p:cNvPr id="743" name="Google Shape;743;p43"/>
          <p:cNvSpPr txBox="1">
            <a:spLocks noGrp="1"/>
          </p:cNvSpPr>
          <p:nvPr>
            <p:ph type="subTitle" idx="4294967295"/>
          </p:nvPr>
        </p:nvSpPr>
        <p:spPr>
          <a:xfrm>
            <a:off x="7667163" y="1275300"/>
            <a:ext cx="625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</a:t>
            </a:r>
            <a:endParaRPr sz="1400"/>
          </a:p>
        </p:txBody>
      </p:sp>
      <p:sp>
        <p:nvSpPr>
          <p:cNvPr id="744" name="Google Shape;744;p43"/>
          <p:cNvSpPr/>
          <p:nvPr/>
        </p:nvSpPr>
        <p:spPr>
          <a:xfrm>
            <a:off x="7462875" y="1344150"/>
            <a:ext cx="219000" cy="21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6520125" y="1344150"/>
            <a:ext cx="219000" cy="2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 design</a:t>
            </a:r>
            <a:endParaRPr dirty="0"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Agent </a:t>
            </a:r>
            <a:r>
              <a:rPr lang="it-IT" dirty="0" err="1"/>
              <a:t>program</a:t>
            </a:r>
            <a:r>
              <a:rPr lang="it-IT" dirty="0"/>
              <a:t> and agent </a:t>
            </a:r>
            <a:r>
              <a:rPr lang="it-IT" dirty="0" err="1"/>
              <a:t>function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1205447" y="3589128"/>
            <a:ext cx="2111951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Experimental results</a:t>
            </a:r>
            <a:endParaRPr dirty="0"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8"/>
          </p:nvPr>
        </p:nvSpPr>
        <p:spPr>
          <a:xfrm>
            <a:off x="1290773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Statistical </a:t>
            </a:r>
            <a:r>
              <a:rPr lang="it-IT" dirty="0" err="1"/>
              <a:t>analysis</a:t>
            </a:r>
            <a:r>
              <a:rPr lang="it-IT" dirty="0"/>
              <a:t> of the </a:t>
            </a:r>
            <a:r>
              <a:rPr lang="it-IT" dirty="0" err="1"/>
              <a:t>experiments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3686498" y="358912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3"/>
          </p:nvPr>
        </p:nvSpPr>
        <p:spPr>
          <a:xfrm>
            <a:off x="3686498" y="4016327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 err="1"/>
              <a:t>Improving</a:t>
            </a:r>
            <a:r>
              <a:rPr lang="it-IT" dirty="0"/>
              <a:t> the agent performance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1361135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3756860" y="2993352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18" name="Google Shape;306;p29">
            <a:extLst>
              <a:ext uri="{FF2B5EF4-FFF2-40B4-BE49-F238E27FC236}">
                <a16:creationId xmlns:a16="http://schemas.microsoft.com/office/drawing/2014/main" id="{DF36BFCE-9643-4F17-A107-253776BAEDD0}"/>
              </a:ext>
            </a:extLst>
          </p:cNvPr>
          <p:cNvSpPr txBox="1">
            <a:spLocks/>
          </p:cNvSpPr>
          <p:nvPr/>
        </p:nvSpPr>
        <p:spPr>
          <a:xfrm>
            <a:off x="5996898" y="3589128"/>
            <a:ext cx="1941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rgbClr val="E17C78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dirty="0"/>
              <a:t>Conclusions</a:t>
            </a:r>
          </a:p>
        </p:txBody>
      </p:sp>
      <p:sp>
        <p:nvSpPr>
          <p:cNvPr id="19" name="Google Shape;307;p29">
            <a:extLst>
              <a:ext uri="{FF2B5EF4-FFF2-40B4-BE49-F238E27FC236}">
                <a16:creationId xmlns:a16="http://schemas.microsoft.com/office/drawing/2014/main" id="{BCDC98A4-C6B0-4BF7-AB9D-F701574C20E5}"/>
              </a:ext>
            </a:extLst>
          </p:cNvPr>
          <p:cNvSpPr txBox="1">
            <a:spLocks/>
          </p:cNvSpPr>
          <p:nvPr/>
        </p:nvSpPr>
        <p:spPr>
          <a:xfrm>
            <a:off x="5996898" y="4016327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endParaRPr lang="it-IT" dirty="0"/>
          </a:p>
          <a:p>
            <a:pPr marL="0" indent="0"/>
            <a:endParaRPr lang="it-IT" dirty="0"/>
          </a:p>
        </p:txBody>
      </p:sp>
      <p:sp>
        <p:nvSpPr>
          <p:cNvPr id="20" name="Google Shape;312;p29">
            <a:extLst>
              <a:ext uri="{FF2B5EF4-FFF2-40B4-BE49-F238E27FC236}">
                <a16:creationId xmlns:a16="http://schemas.microsoft.com/office/drawing/2014/main" id="{2837986A-ECA7-481A-B31A-6C46D0FC2DE1}"/>
              </a:ext>
            </a:extLst>
          </p:cNvPr>
          <p:cNvSpPr txBox="1">
            <a:spLocks/>
          </p:cNvSpPr>
          <p:nvPr/>
        </p:nvSpPr>
        <p:spPr>
          <a:xfrm>
            <a:off x="6067425" y="2993352"/>
            <a:ext cx="1800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Condensed ExtraBold"/>
              <a:buNone/>
              <a:defRPr sz="4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" dirty="0"/>
              <a:t>05</a:t>
            </a:r>
            <a:r>
              <a:rPr lang="en" dirty="0">
                <a:solidFill>
                  <a:srgbClr val="E17C78"/>
                </a:solidFill>
              </a:rPr>
              <a:t>.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BB73829-C4EE-4FE3-AEC6-189CC62070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Design goals</a:t>
            </a:r>
          </a:p>
        </p:txBody>
      </p:sp>
      <p:sp>
        <p:nvSpPr>
          <p:cNvPr id="31" name="Google Shape;307;p29">
            <a:extLst>
              <a:ext uri="{FF2B5EF4-FFF2-40B4-BE49-F238E27FC236}">
                <a16:creationId xmlns:a16="http://schemas.microsoft.com/office/drawing/2014/main" id="{A0C195E9-1C1F-4256-8C25-91EA39F8EFD0}"/>
              </a:ext>
            </a:extLst>
          </p:cNvPr>
          <p:cNvSpPr txBox="1">
            <a:spLocks/>
          </p:cNvSpPr>
          <p:nvPr/>
        </p:nvSpPr>
        <p:spPr>
          <a:xfrm>
            <a:off x="1205447" y="2283250"/>
            <a:ext cx="194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dirty="0"/>
              <a:t>Purposes of the controller</a:t>
            </a:r>
          </a:p>
          <a:p>
            <a:pPr marL="0" indent="0"/>
            <a:endParaRPr lang="it-IT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8,300,000</a:t>
            </a:r>
            <a:endParaRPr/>
          </a:p>
        </p:txBody>
      </p:sp>
      <p:sp>
        <p:nvSpPr>
          <p:cNvPr id="751" name="Google Shape;751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Contraindications &amp; Indications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stop the treatment</a:t>
            </a:r>
            <a:endParaRPr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describe a reason to start the treatment</a:t>
            </a:r>
            <a:endParaRPr/>
          </a:p>
        </p:txBody>
      </p:sp>
      <p:grpSp>
        <p:nvGrpSpPr>
          <p:cNvPr id="759" name="Google Shape;759;p45"/>
          <p:cNvGrpSpPr/>
          <p:nvPr/>
        </p:nvGrpSpPr>
        <p:grpSpPr>
          <a:xfrm>
            <a:off x="6377562" y="1252531"/>
            <a:ext cx="500183" cy="500183"/>
            <a:chOff x="1492675" y="4992125"/>
            <a:chExt cx="481825" cy="481825"/>
          </a:xfrm>
        </p:grpSpPr>
        <p:sp>
          <p:nvSpPr>
            <p:cNvPr id="760" name="Google Shape;760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2265633" y="1251232"/>
            <a:ext cx="501483" cy="501483"/>
            <a:chOff x="2085525" y="4992125"/>
            <a:chExt cx="481825" cy="481825"/>
          </a:xfrm>
        </p:grpSpPr>
        <p:sp>
          <p:nvSpPr>
            <p:cNvPr id="763" name="Google Shape;763;p4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Post-Prevention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46"/>
          <p:cNvSpPr txBox="1">
            <a:spLocks noGrp="1"/>
          </p:cNvSpPr>
          <p:nvPr>
            <p:ph type="title" idx="2"/>
          </p:nvPr>
        </p:nvSpPr>
        <p:spPr>
          <a:xfrm>
            <a:off x="1298588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Healthy Food</a:t>
            </a:r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1298588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title" idx="3"/>
          </p:nvPr>
        </p:nvSpPr>
        <p:spPr>
          <a:xfrm>
            <a:off x="5904113" y="183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Mind</a:t>
            </a:r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4"/>
          </p:nvPr>
        </p:nvSpPr>
        <p:spPr>
          <a:xfrm>
            <a:off x="5904113" y="226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 biggest planet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title" idx="5"/>
          </p:nvPr>
        </p:nvSpPr>
        <p:spPr>
          <a:xfrm>
            <a:off x="1298588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</a:t>
            </a:r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6"/>
          </p:nvPr>
        </p:nvSpPr>
        <p:spPr>
          <a:xfrm>
            <a:off x="1298588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title" idx="7"/>
          </p:nvPr>
        </p:nvSpPr>
        <p:spPr>
          <a:xfrm>
            <a:off x="5904113" y="34005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Protection</a:t>
            </a:r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8"/>
          </p:nvPr>
        </p:nvSpPr>
        <p:spPr>
          <a:xfrm>
            <a:off x="5904113" y="38277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3553992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741608" y="1911225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3553992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741608" y="3482850"/>
            <a:ext cx="848400" cy="84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46"/>
          <p:cNvGrpSpPr/>
          <p:nvPr/>
        </p:nvGrpSpPr>
        <p:grpSpPr>
          <a:xfrm>
            <a:off x="4979915" y="2149987"/>
            <a:ext cx="371785" cy="370879"/>
            <a:chOff x="-41111350" y="3239100"/>
            <a:chExt cx="318200" cy="317425"/>
          </a:xfrm>
        </p:grpSpPr>
        <p:sp>
          <p:nvSpPr>
            <p:cNvPr id="783" name="Google Shape;783;p4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6"/>
          <p:cNvSpPr/>
          <p:nvPr/>
        </p:nvSpPr>
        <p:spPr>
          <a:xfrm>
            <a:off x="4979448" y="3726217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3758694" y="2150900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6"/>
          <p:cNvGrpSpPr/>
          <p:nvPr/>
        </p:nvGrpSpPr>
        <p:grpSpPr>
          <a:xfrm>
            <a:off x="3792300" y="3722074"/>
            <a:ext cx="371785" cy="369974"/>
            <a:chOff x="-38172725" y="3588000"/>
            <a:chExt cx="318200" cy="316650"/>
          </a:xfrm>
        </p:grpSpPr>
        <p:sp>
          <p:nvSpPr>
            <p:cNvPr id="790" name="Google Shape;790;p4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</a:t>
            </a:r>
            <a:endParaRPr/>
          </a:p>
        </p:txBody>
      </p:sp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Here you can detail the conclusions</a:t>
            </a: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body" idx="1"/>
          </p:nvPr>
        </p:nvSpPr>
        <p:spPr>
          <a:xfrm>
            <a:off x="672350" y="1554675"/>
            <a:ext cx="5431200" cy="28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/>
              <a:t>AUTHOR (YEAR). </a:t>
            </a:r>
            <a:r>
              <a:rPr lang="en" i="1"/>
              <a:t>Title of the publication</a:t>
            </a:r>
            <a:r>
              <a:rPr lang="en"/>
              <a:t>. Publisher</a:t>
            </a:r>
            <a:endParaRPr/>
          </a:p>
        </p:txBody>
      </p:sp>
      <p:sp>
        <p:nvSpPr>
          <p:cNvPr id="841" name="Google Shape;841;p4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>
            <a:spLocks noGrp="1"/>
          </p:cNvSpPr>
          <p:nvPr>
            <p:ph type="subTitle" idx="1"/>
          </p:nvPr>
        </p:nvSpPr>
        <p:spPr>
          <a:xfrm>
            <a:off x="672350" y="1401150"/>
            <a:ext cx="3556800" cy="16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98" name="Google Shape;898;p51"/>
          <p:cNvSpPr/>
          <p:nvPr/>
        </p:nvSpPr>
        <p:spPr>
          <a:xfrm>
            <a:off x="6684375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7284441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7884507" y="4006224"/>
            <a:ext cx="485700" cy="48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6751" y="4125509"/>
            <a:ext cx="161005" cy="387906"/>
          </a:xfrm>
          <a:custGeom>
            <a:avLst/>
            <a:gdLst/>
            <a:ahLst/>
            <a:cxnLst/>
            <a:rect l="l" t="t" r="r" b="b"/>
            <a:pathLst>
              <a:path w="6527" h="15727" extrusionOk="0">
                <a:moveTo>
                  <a:pt x="4957" y="1"/>
                </a:moveTo>
                <a:cubicBezTo>
                  <a:pt x="4645" y="1"/>
                  <a:pt x="4336" y="24"/>
                  <a:pt x="4028" y="69"/>
                </a:cubicBezTo>
                <a:cubicBezTo>
                  <a:pt x="2588" y="280"/>
                  <a:pt x="1700" y="890"/>
                  <a:pt x="1675" y="2250"/>
                </a:cubicBezTo>
                <a:lnTo>
                  <a:pt x="1675" y="5040"/>
                </a:lnTo>
                <a:cubicBezTo>
                  <a:pt x="1675" y="5348"/>
                  <a:pt x="1426" y="5599"/>
                  <a:pt x="1118" y="5599"/>
                </a:cubicBezTo>
                <a:lnTo>
                  <a:pt x="0" y="5599"/>
                </a:lnTo>
                <a:lnTo>
                  <a:pt x="0" y="6715"/>
                </a:lnTo>
                <a:lnTo>
                  <a:pt x="1118" y="6715"/>
                </a:lnTo>
                <a:cubicBezTo>
                  <a:pt x="1426" y="6715"/>
                  <a:pt x="1675" y="6965"/>
                  <a:pt x="1675" y="7274"/>
                </a:cubicBezTo>
                <a:lnTo>
                  <a:pt x="1675" y="15727"/>
                </a:lnTo>
                <a:lnTo>
                  <a:pt x="3352" y="15727"/>
                </a:lnTo>
                <a:lnTo>
                  <a:pt x="3352" y="7274"/>
                </a:lnTo>
                <a:cubicBezTo>
                  <a:pt x="3352" y="6965"/>
                  <a:pt x="3602" y="6715"/>
                  <a:pt x="3910" y="6715"/>
                </a:cubicBezTo>
                <a:lnTo>
                  <a:pt x="5709" y="6715"/>
                </a:lnTo>
                <a:lnTo>
                  <a:pt x="5987" y="5599"/>
                </a:lnTo>
                <a:lnTo>
                  <a:pt x="3910" y="5599"/>
                </a:lnTo>
                <a:cubicBezTo>
                  <a:pt x="3602" y="5599"/>
                  <a:pt x="3352" y="5348"/>
                  <a:pt x="3352" y="5040"/>
                </a:cubicBezTo>
                <a:lnTo>
                  <a:pt x="3352" y="3253"/>
                </a:lnTo>
                <a:cubicBezTo>
                  <a:pt x="3352" y="2316"/>
                  <a:pt x="3942" y="1677"/>
                  <a:pt x="4968" y="1504"/>
                </a:cubicBezTo>
                <a:cubicBezTo>
                  <a:pt x="5157" y="1473"/>
                  <a:pt x="5339" y="1460"/>
                  <a:pt x="5511" y="1460"/>
                </a:cubicBezTo>
                <a:cubicBezTo>
                  <a:pt x="5810" y="1460"/>
                  <a:pt x="6082" y="1498"/>
                  <a:pt x="6324" y="1546"/>
                </a:cubicBezTo>
                <a:lnTo>
                  <a:pt x="6526" y="182"/>
                </a:lnTo>
                <a:cubicBezTo>
                  <a:pt x="5988" y="62"/>
                  <a:pt x="5468" y="1"/>
                  <a:pt x="495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51"/>
          <p:cNvGrpSpPr/>
          <p:nvPr/>
        </p:nvGrpSpPr>
        <p:grpSpPr>
          <a:xfrm>
            <a:off x="7405005" y="4119990"/>
            <a:ext cx="258143" cy="258148"/>
            <a:chOff x="935197" y="1793977"/>
            <a:chExt cx="256451" cy="256430"/>
          </a:xfrm>
        </p:grpSpPr>
        <p:sp>
          <p:nvSpPr>
            <p:cNvPr id="903" name="Google Shape;903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51"/>
          <p:cNvSpPr/>
          <p:nvPr/>
        </p:nvSpPr>
        <p:spPr>
          <a:xfrm>
            <a:off x="7996182" y="4140334"/>
            <a:ext cx="291610" cy="23783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1"/>
          <p:cNvSpPr txBox="1"/>
          <p:nvPr/>
        </p:nvSpPr>
        <p:spPr>
          <a:xfrm>
            <a:off x="672350" y="4204050"/>
            <a:ext cx="2910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Please keep this slide for attribution.</a:t>
            </a:r>
            <a:endParaRPr sz="1200">
              <a:solidFill>
                <a:schemeClr val="dk1"/>
              </a:solidFill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2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912" name="Google Shape;912;p52"/>
          <p:cNvGrpSpPr/>
          <p:nvPr/>
        </p:nvGrpSpPr>
        <p:grpSpPr>
          <a:xfrm>
            <a:off x="6657435" y="1321614"/>
            <a:ext cx="1121763" cy="1388626"/>
            <a:chOff x="5890775" y="906925"/>
            <a:chExt cx="1489725" cy="1844125"/>
          </a:xfrm>
        </p:grpSpPr>
        <p:sp>
          <p:nvSpPr>
            <p:cNvPr id="913" name="Google Shape;913;p52"/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4893186" y="1334365"/>
            <a:ext cx="1121763" cy="1363062"/>
            <a:chOff x="5890775" y="2996225"/>
            <a:chExt cx="1489725" cy="1810175"/>
          </a:xfrm>
        </p:grpSpPr>
        <p:sp>
          <p:nvSpPr>
            <p:cNvPr id="927" name="Google Shape;927;p52"/>
            <p:cNvSpPr/>
            <p:nvPr/>
          </p:nvSpPr>
          <p:spPr>
            <a:xfrm>
              <a:off x="5890775" y="3316675"/>
              <a:ext cx="1489725" cy="1489700"/>
            </a:xfrm>
            <a:custGeom>
              <a:avLst/>
              <a:gdLst/>
              <a:ahLst/>
              <a:cxnLst/>
              <a:rect l="l" t="t" r="r" b="b"/>
              <a:pathLst>
                <a:path w="59589" h="59588" extrusionOk="0">
                  <a:moveTo>
                    <a:pt x="29794" y="1"/>
                  </a:moveTo>
                  <a:cubicBezTo>
                    <a:pt x="21893" y="1"/>
                    <a:pt x="14315" y="3140"/>
                    <a:pt x="8728" y="8728"/>
                  </a:cubicBezTo>
                  <a:cubicBezTo>
                    <a:pt x="3140" y="14315"/>
                    <a:pt x="1" y="21893"/>
                    <a:pt x="1" y="29794"/>
                  </a:cubicBezTo>
                  <a:cubicBezTo>
                    <a:pt x="1" y="37697"/>
                    <a:pt x="3140" y="45275"/>
                    <a:pt x="8728" y="50863"/>
                  </a:cubicBezTo>
                  <a:cubicBezTo>
                    <a:pt x="14315" y="56450"/>
                    <a:pt x="21893" y="59588"/>
                    <a:pt x="29794" y="59588"/>
                  </a:cubicBezTo>
                  <a:cubicBezTo>
                    <a:pt x="37696" y="59588"/>
                    <a:pt x="45274" y="56450"/>
                    <a:pt x="50863" y="50863"/>
                  </a:cubicBezTo>
                  <a:cubicBezTo>
                    <a:pt x="56450" y="45275"/>
                    <a:pt x="59588" y="37697"/>
                    <a:pt x="59588" y="29794"/>
                  </a:cubicBezTo>
                  <a:cubicBezTo>
                    <a:pt x="59588" y="21893"/>
                    <a:pt x="56450" y="14315"/>
                    <a:pt x="50863" y="8728"/>
                  </a:cubicBezTo>
                  <a:cubicBezTo>
                    <a:pt x="45274" y="3140"/>
                    <a:pt x="37696" y="1"/>
                    <a:pt x="29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6278450" y="3621325"/>
              <a:ext cx="697200" cy="290575"/>
            </a:xfrm>
            <a:custGeom>
              <a:avLst/>
              <a:gdLst/>
              <a:ahLst/>
              <a:cxnLst/>
              <a:rect l="l" t="t" r="r" b="b"/>
              <a:pathLst>
                <a:path w="27888" h="11623" extrusionOk="0">
                  <a:moveTo>
                    <a:pt x="0" y="0"/>
                  </a:moveTo>
                  <a:cubicBezTo>
                    <a:pt x="0" y="3049"/>
                    <a:pt x="2537" y="11622"/>
                    <a:pt x="8401" y="11622"/>
                  </a:cubicBezTo>
                  <a:cubicBezTo>
                    <a:pt x="8625" y="11622"/>
                    <a:pt x="8872" y="11623"/>
                    <a:pt x="9141" y="11623"/>
                  </a:cubicBezTo>
                  <a:cubicBezTo>
                    <a:pt x="14311" y="11623"/>
                    <a:pt x="27290" y="11343"/>
                    <a:pt x="27888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6591250" y="3860950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1" y="1"/>
                  </a:moveTo>
                  <a:lnTo>
                    <a:pt x="1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6204225" y="3049425"/>
              <a:ext cx="864150" cy="833900"/>
            </a:xfrm>
            <a:custGeom>
              <a:avLst/>
              <a:gdLst/>
              <a:ahLst/>
              <a:cxnLst/>
              <a:rect l="l" t="t" r="r" b="b"/>
              <a:pathLst>
                <a:path w="34566" h="33356" extrusionOk="0">
                  <a:moveTo>
                    <a:pt x="17282" y="0"/>
                  </a:moveTo>
                  <a:cubicBezTo>
                    <a:pt x="9678" y="0"/>
                    <a:pt x="3479" y="3979"/>
                    <a:pt x="3184" y="15793"/>
                  </a:cubicBezTo>
                  <a:cubicBezTo>
                    <a:pt x="3116" y="15786"/>
                    <a:pt x="3048" y="15783"/>
                    <a:pt x="2980" y="15783"/>
                  </a:cubicBezTo>
                  <a:cubicBezTo>
                    <a:pt x="2864" y="15783"/>
                    <a:pt x="2748" y="15792"/>
                    <a:pt x="2634" y="15809"/>
                  </a:cubicBezTo>
                  <a:cubicBezTo>
                    <a:pt x="1047" y="16050"/>
                    <a:pt x="1" y="17829"/>
                    <a:pt x="297" y="19782"/>
                  </a:cubicBezTo>
                  <a:cubicBezTo>
                    <a:pt x="571" y="21589"/>
                    <a:pt x="1896" y="22911"/>
                    <a:pt x="3348" y="22911"/>
                  </a:cubicBezTo>
                  <a:cubicBezTo>
                    <a:pt x="3467" y="22911"/>
                    <a:pt x="3587" y="22902"/>
                    <a:pt x="3707" y="22884"/>
                  </a:cubicBezTo>
                  <a:cubicBezTo>
                    <a:pt x="3749" y="22876"/>
                    <a:pt x="3790" y="22864"/>
                    <a:pt x="3833" y="22857"/>
                  </a:cubicBezTo>
                  <a:cubicBezTo>
                    <a:pt x="5644" y="30430"/>
                    <a:pt x="10980" y="33355"/>
                    <a:pt x="17282" y="33355"/>
                  </a:cubicBezTo>
                  <a:cubicBezTo>
                    <a:pt x="23586" y="33355"/>
                    <a:pt x="28922" y="30430"/>
                    <a:pt x="30733" y="22857"/>
                  </a:cubicBezTo>
                  <a:cubicBezTo>
                    <a:pt x="30775" y="22864"/>
                    <a:pt x="30815" y="22876"/>
                    <a:pt x="30858" y="22884"/>
                  </a:cubicBezTo>
                  <a:cubicBezTo>
                    <a:pt x="30979" y="22902"/>
                    <a:pt x="31098" y="22911"/>
                    <a:pt x="31217" y="22911"/>
                  </a:cubicBezTo>
                  <a:cubicBezTo>
                    <a:pt x="32670" y="22911"/>
                    <a:pt x="33995" y="21589"/>
                    <a:pt x="34269" y="19782"/>
                  </a:cubicBezTo>
                  <a:cubicBezTo>
                    <a:pt x="34565" y="17829"/>
                    <a:pt x="33519" y="16051"/>
                    <a:pt x="31932" y="15809"/>
                  </a:cubicBezTo>
                  <a:cubicBezTo>
                    <a:pt x="31817" y="15792"/>
                    <a:pt x="31701" y="15783"/>
                    <a:pt x="31585" y="15783"/>
                  </a:cubicBezTo>
                  <a:cubicBezTo>
                    <a:pt x="31517" y="15783"/>
                    <a:pt x="31448" y="15786"/>
                    <a:pt x="31380" y="15793"/>
                  </a:cubicBezTo>
                  <a:cubicBezTo>
                    <a:pt x="31084" y="4089"/>
                    <a:pt x="24887" y="0"/>
                    <a:pt x="17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6405250" y="3974675"/>
              <a:ext cx="462125" cy="831725"/>
            </a:xfrm>
            <a:custGeom>
              <a:avLst/>
              <a:gdLst/>
              <a:ahLst/>
              <a:cxnLst/>
              <a:rect l="l" t="t" r="r" b="b"/>
              <a:pathLst>
                <a:path w="18485" h="33269" extrusionOk="0">
                  <a:moveTo>
                    <a:pt x="9243" y="0"/>
                  </a:moveTo>
                  <a:cubicBezTo>
                    <a:pt x="4139" y="0"/>
                    <a:pt x="0" y="1243"/>
                    <a:pt x="0" y="2776"/>
                  </a:cubicBezTo>
                  <a:lnTo>
                    <a:pt x="1872" y="20473"/>
                  </a:lnTo>
                  <a:lnTo>
                    <a:pt x="777" y="32053"/>
                  </a:lnTo>
                  <a:cubicBezTo>
                    <a:pt x="3531" y="32863"/>
                    <a:pt x="6373" y="33269"/>
                    <a:pt x="9215" y="33269"/>
                  </a:cubicBezTo>
                  <a:cubicBezTo>
                    <a:pt x="12038" y="33269"/>
                    <a:pt x="14860" y="32869"/>
                    <a:pt x="17596" y="32069"/>
                  </a:cubicBezTo>
                  <a:lnTo>
                    <a:pt x="16614" y="20121"/>
                  </a:lnTo>
                  <a:lnTo>
                    <a:pt x="18485" y="2776"/>
                  </a:lnTo>
                  <a:cubicBezTo>
                    <a:pt x="18485" y="1243"/>
                    <a:pt x="14346" y="0"/>
                    <a:pt x="9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612875" y="3974675"/>
              <a:ext cx="46850" cy="68950"/>
            </a:xfrm>
            <a:custGeom>
              <a:avLst/>
              <a:gdLst/>
              <a:ahLst/>
              <a:cxnLst/>
              <a:rect l="l" t="t" r="r" b="b"/>
              <a:pathLst>
                <a:path w="1874" h="2758" extrusionOk="0">
                  <a:moveTo>
                    <a:pt x="936" y="0"/>
                  </a:moveTo>
                  <a:lnTo>
                    <a:pt x="0" y="1470"/>
                  </a:lnTo>
                  <a:lnTo>
                    <a:pt x="292" y="2758"/>
                  </a:lnTo>
                  <a:lnTo>
                    <a:pt x="1582" y="2758"/>
                  </a:lnTo>
                  <a:lnTo>
                    <a:pt x="1873" y="1470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566725" y="4043600"/>
              <a:ext cx="139150" cy="649375"/>
            </a:xfrm>
            <a:custGeom>
              <a:avLst/>
              <a:gdLst/>
              <a:ahLst/>
              <a:cxnLst/>
              <a:rect l="l" t="t" r="r" b="b"/>
              <a:pathLst>
                <a:path w="5566" h="25975" extrusionOk="0">
                  <a:moveTo>
                    <a:pt x="2140" y="1"/>
                  </a:moveTo>
                  <a:lnTo>
                    <a:pt x="1" y="24130"/>
                  </a:lnTo>
                  <a:lnTo>
                    <a:pt x="2782" y="25974"/>
                  </a:lnTo>
                  <a:lnTo>
                    <a:pt x="5565" y="24130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387250" y="3976600"/>
              <a:ext cx="226400" cy="829475"/>
            </a:xfrm>
            <a:custGeom>
              <a:avLst/>
              <a:gdLst/>
              <a:ahLst/>
              <a:cxnLst/>
              <a:rect l="l" t="t" r="r" b="b"/>
              <a:pathLst>
                <a:path w="9056" h="33179" extrusionOk="0">
                  <a:moveTo>
                    <a:pt x="7621" y="1"/>
                  </a:moveTo>
                  <a:cubicBezTo>
                    <a:pt x="3249" y="295"/>
                    <a:pt x="1" y="1391"/>
                    <a:pt x="1" y="2699"/>
                  </a:cubicBezTo>
                  <a:lnTo>
                    <a:pt x="2589" y="20568"/>
                  </a:lnTo>
                  <a:cubicBezTo>
                    <a:pt x="2589" y="20568"/>
                    <a:pt x="1198" y="25311"/>
                    <a:pt x="527" y="31670"/>
                  </a:cubicBezTo>
                  <a:cubicBezTo>
                    <a:pt x="3281" y="32588"/>
                    <a:pt x="6155" y="33096"/>
                    <a:pt x="9056" y="33179"/>
                  </a:cubicBezTo>
                  <a:lnTo>
                    <a:pt x="9056" y="15668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58950" y="3976600"/>
              <a:ext cx="226400" cy="829400"/>
            </a:xfrm>
            <a:custGeom>
              <a:avLst/>
              <a:gdLst/>
              <a:ahLst/>
              <a:cxnLst/>
              <a:rect l="l" t="t" r="r" b="b"/>
              <a:pathLst>
                <a:path w="9056" h="33176" extrusionOk="0">
                  <a:moveTo>
                    <a:pt x="1435" y="1"/>
                  </a:moveTo>
                  <a:lnTo>
                    <a:pt x="0" y="15668"/>
                  </a:lnTo>
                  <a:lnTo>
                    <a:pt x="0" y="33176"/>
                  </a:lnTo>
                  <a:cubicBezTo>
                    <a:pt x="2906" y="33088"/>
                    <a:pt x="5782" y="32574"/>
                    <a:pt x="8538" y="31651"/>
                  </a:cubicBezTo>
                  <a:cubicBezTo>
                    <a:pt x="7894" y="25277"/>
                    <a:pt x="6524" y="20568"/>
                    <a:pt x="6524" y="20568"/>
                  </a:cubicBezTo>
                  <a:lnTo>
                    <a:pt x="9055" y="2699"/>
                  </a:lnTo>
                  <a:cubicBezTo>
                    <a:pt x="9055" y="1390"/>
                    <a:pt x="5806" y="294"/>
                    <a:pt x="1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658950" y="3974675"/>
              <a:ext cx="76850" cy="393625"/>
            </a:xfrm>
            <a:custGeom>
              <a:avLst/>
              <a:gdLst/>
              <a:ahLst/>
              <a:cxnLst/>
              <a:rect l="l" t="t" r="r" b="b"/>
              <a:pathLst>
                <a:path w="3074" h="15745" extrusionOk="0">
                  <a:moveTo>
                    <a:pt x="1435" y="0"/>
                  </a:moveTo>
                  <a:lnTo>
                    <a:pt x="0" y="15745"/>
                  </a:lnTo>
                  <a:lnTo>
                    <a:pt x="3073" y="7771"/>
                  </a:lnTo>
                  <a:lnTo>
                    <a:pt x="2180" y="6987"/>
                  </a:lnTo>
                  <a:lnTo>
                    <a:pt x="3073" y="6737"/>
                  </a:lnTo>
                  <a:lnTo>
                    <a:pt x="2319" y="7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536750" y="3974675"/>
              <a:ext cx="76900" cy="393625"/>
            </a:xfrm>
            <a:custGeom>
              <a:avLst/>
              <a:gdLst/>
              <a:ahLst/>
              <a:cxnLst/>
              <a:rect l="l" t="t" r="r" b="b"/>
              <a:pathLst>
                <a:path w="3076" h="15745" extrusionOk="0">
                  <a:moveTo>
                    <a:pt x="1641" y="0"/>
                  </a:moveTo>
                  <a:lnTo>
                    <a:pt x="757" y="78"/>
                  </a:lnTo>
                  <a:lnTo>
                    <a:pt x="1" y="6737"/>
                  </a:lnTo>
                  <a:lnTo>
                    <a:pt x="896" y="6987"/>
                  </a:lnTo>
                  <a:lnTo>
                    <a:pt x="1" y="7771"/>
                  </a:lnTo>
                  <a:lnTo>
                    <a:pt x="3076" y="15745"/>
                  </a:lnTo>
                  <a:lnTo>
                    <a:pt x="1641" y="0"/>
                  </a:lnTo>
                  <a:close/>
                  <a:moveTo>
                    <a:pt x="3076" y="15745"/>
                  </a:moveTo>
                  <a:lnTo>
                    <a:pt x="3076" y="15745"/>
                  </a:lnTo>
                  <a:lnTo>
                    <a:pt x="3076" y="157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775900" y="3363225"/>
              <a:ext cx="101850" cy="55850"/>
            </a:xfrm>
            <a:custGeom>
              <a:avLst/>
              <a:gdLst/>
              <a:ahLst/>
              <a:cxnLst/>
              <a:rect l="l" t="t" r="r" b="b"/>
              <a:pathLst>
                <a:path w="4074" h="2234" extrusionOk="0">
                  <a:moveTo>
                    <a:pt x="1639" y="1"/>
                  </a:moveTo>
                  <a:cubicBezTo>
                    <a:pt x="1424" y="1"/>
                    <a:pt x="1210" y="48"/>
                    <a:pt x="995" y="137"/>
                  </a:cubicBezTo>
                  <a:cubicBezTo>
                    <a:pt x="1" y="547"/>
                    <a:pt x="776" y="1233"/>
                    <a:pt x="776" y="1233"/>
                  </a:cubicBezTo>
                  <a:cubicBezTo>
                    <a:pt x="1183" y="995"/>
                    <a:pt x="1564" y="901"/>
                    <a:pt x="1912" y="901"/>
                  </a:cubicBezTo>
                  <a:cubicBezTo>
                    <a:pt x="3224" y="901"/>
                    <a:pt x="4073" y="2234"/>
                    <a:pt x="4073" y="2234"/>
                  </a:cubicBezTo>
                  <a:cubicBezTo>
                    <a:pt x="3201" y="630"/>
                    <a:pt x="2416" y="1"/>
                    <a:pt x="163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636275" y="3945700"/>
              <a:ext cx="60375" cy="74425"/>
            </a:xfrm>
            <a:custGeom>
              <a:avLst/>
              <a:gdLst/>
              <a:ahLst/>
              <a:cxnLst/>
              <a:rect l="l" t="t" r="r" b="b"/>
              <a:pathLst>
                <a:path w="2415" h="2977" extrusionOk="0">
                  <a:moveTo>
                    <a:pt x="2053" y="0"/>
                  </a:moveTo>
                  <a:lnTo>
                    <a:pt x="0" y="1159"/>
                  </a:lnTo>
                  <a:lnTo>
                    <a:pt x="1158" y="2977"/>
                  </a:lnTo>
                  <a:lnTo>
                    <a:pt x="2414" y="1255"/>
                  </a:lnTo>
                  <a:lnTo>
                    <a:pt x="20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575900" y="3945700"/>
              <a:ext cx="60400" cy="74425"/>
            </a:xfrm>
            <a:custGeom>
              <a:avLst/>
              <a:gdLst/>
              <a:ahLst/>
              <a:cxnLst/>
              <a:rect l="l" t="t" r="r" b="b"/>
              <a:pathLst>
                <a:path w="2416" h="2977" extrusionOk="0">
                  <a:moveTo>
                    <a:pt x="364" y="0"/>
                  </a:moveTo>
                  <a:lnTo>
                    <a:pt x="1" y="1255"/>
                  </a:lnTo>
                  <a:lnTo>
                    <a:pt x="1259" y="2977"/>
                  </a:lnTo>
                  <a:lnTo>
                    <a:pt x="2415" y="1159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234425" y="2996225"/>
              <a:ext cx="877975" cy="565300"/>
            </a:xfrm>
            <a:custGeom>
              <a:avLst/>
              <a:gdLst/>
              <a:ahLst/>
              <a:cxnLst/>
              <a:rect l="l" t="t" r="r" b="b"/>
              <a:pathLst>
                <a:path w="35119" h="22612" extrusionOk="0">
                  <a:moveTo>
                    <a:pt x="16228" y="1"/>
                  </a:moveTo>
                  <a:cubicBezTo>
                    <a:pt x="10604" y="1"/>
                    <a:pt x="7175" y="2596"/>
                    <a:pt x="7444" y="3670"/>
                  </a:cubicBezTo>
                  <a:cubicBezTo>
                    <a:pt x="0" y="5174"/>
                    <a:pt x="948" y="18069"/>
                    <a:pt x="948" y="18069"/>
                  </a:cubicBezTo>
                  <a:lnTo>
                    <a:pt x="1996" y="17921"/>
                  </a:lnTo>
                  <a:cubicBezTo>
                    <a:pt x="3535" y="19329"/>
                    <a:pt x="3438" y="22611"/>
                    <a:pt x="3438" y="22611"/>
                  </a:cubicBezTo>
                  <a:cubicBezTo>
                    <a:pt x="5098" y="19464"/>
                    <a:pt x="2415" y="17919"/>
                    <a:pt x="2415" y="17919"/>
                  </a:cubicBezTo>
                  <a:cubicBezTo>
                    <a:pt x="4558" y="12590"/>
                    <a:pt x="10180" y="9809"/>
                    <a:pt x="10180" y="9809"/>
                  </a:cubicBezTo>
                  <a:cubicBezTo>
                    <a:pt x="10180" y="9809"/>
                    <a:pt x="12141" y="12367"/>
                    <a:pt x="15870" y="15059"/>
                  </a:cubicBezTo>
                  <a:cubicBezTo>
                    <a:pt x="19911" y="17975"/>
                    <a:pt x="25491" y="19083"/>
                    <a:pt x="29571" y="19083"/>
                  </a:cubicBezTo>
                  <a:cubicBezTo>
                    <a:pt x="30110" y="19083"/>
                    <a:pt x="30622" y="19064"/>
                    <a:pt x="31102" y="19027"/>
                  </a:cubicBezTo>
                  <a:cubicBezTo>
                    <a:pt x="33282" y="18858"/>
                    <a:pt x="34964" y="17827"/>
                    <a:pt x="35118" y="16477"/>
                  </a:cubicBezTo>
                  <a:lnTo>
                    <a:pt x="35118" y="16477"/>
                  </a:lnTo>
                  <a:cubicBezTo>
                    <a:pt x="35118" y="16477"/>
                    <a:pt x="34733" y="17156"/>
                    <a:pt x="33643" y="17156"/>
                  </a:cubicBezTo>
                  <a:cubicBezTo>
                    <a:pt x="33614" y="17156"/>
                    <a:pt x="33585" y="17155"/>
                    <a:pt x="33555" y="17154"/>
                  </a:cubicBezTo>
                  <a:cubicBezTo>
                    <a:pt x="34240" y="16912"/>
                    <a:pt x="34254" y="16194"/>
                    <a:pt x="34252" y="16194"/>
                  </a:cubicBezTo>
                  <a:lnTo>
                    <a:pt x="34252" y="16194"/>
                  </a:lnTo>
                  <a:cubicBezTo>
                    <a:pt x="34154" y="16260"/>
                    <a:pt x="34018" y="16287"/>
                    <a:pt x="33858" y="16287"/>
                  </a:cubicBezTo>
                  <a:cubicBezTo>
                    <a:pt x="33096" y="16287"/>
                    <a:pt x="31815" y="15667"/>
                    <a:pt x="31815" y="15667"/>
                  </a:cubicBezTo>
                  <a:cubicBezTo>
                    <a:pt x="31815" y="15667"/>
                    <a:pt x="33129" y="5349"/>
                    <a:pt x="24697" y="1815"/>
                  </a:cubicBezTo>
                  <a:cubicBezTo>
                    <a:pt x="21540" y="493"/>
                    <a:pt x="18676" y="1"/>
                    <a:pt x="16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265450" y="3911875"/>
              <a:ext cx="298200" cy="382200"/>
            </a:xfrm>
            <a:custGeom>
              <a:avLst/>
              <a:gdLst/>
              <a:ahLst/>
              <a:cxnLst/>
              <a:rect l="l" t="t" r="r" b="b"/>
              <a:pathLst>
                <a:path w="11928" h="15288" extrusionOk="0">
                  <a:moveTo>
                    <a:pt x="8839" y="0"/>
                  </a:moveTo>
                  <a:cubicBezTo>
                    <a:pt x="8839" y="0"/>
                    <a:pt x="0" y="9271"/>
                    <a:pt x="9606" y="15288"/>
                  </a:cubicBezTo>
                  <a:lnTo>
                    <a:pt x="11296" y="12140"/>
                  </a:lnTo>
                  <a:cubicBezTo>
                    <a:pt x="11296" y="12140"/>
                    <a:pt x="9513" y="10438"/>
                    <a:pt x="9247" y="7958"/>
                  </a:cubicBezTo>
                  <a:lnTo>
                    <a:pt x="9247" y="7958"/>
                  </a:lnTo>
                  <a:cubicBezTo>
                    <a:pt x="9248" y="7958"/>
                    <a:pt x="9792" y="10059"/>
                    <a:pt x="11296" y="11354"/>
                  </a:cubicBezTo>
                  <a:lnTo>
                    <a:pt x="11134" y="7958"/>
                  </a:lnTo>
                  <a:cubicBezTo>
                    <a:pt x="11134" y="7958"/>
                    <a:pt x="8821" y="3602"/>
                    <a:pt x="11928" y="2"/>
                  </a:cubicBezTo>
                  <a:lnTo>
                    <a:pt x="8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470425" y="3906075"/>
              <a:ext cx="101875" cy="15975"/>
            </a:xfrm>
            <a:custGeom>
              <a:avLst/>
              <a:gdLst/>
              <a:ahLst/>
              <a:cxnLst/>
              <a:rect l="l" t="t" r="r" b="b"/>
              <a:pathLst>
                <a:path w="4075" h="639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625"/>
                  </a:lnTo>
                  <a:cubicBezTo>
                    <a:pt x="1" y="633"/>
                    <a:pt x="7" y="639"/>
                    <a:pt x="14" y="639"/>
                  </a:cubicBezTo>
                  <a:lnTo>
                    <a:pt x="4061" y="639"/>
                  </a:lnTo>
                  <a:cubicBezTo>
                    <a:pt x="4069" y="639"/>
                    <a:pt x="4075" y="633"/>
                    <a:pt x="4075" y="625"/>
                  </a:cubicBezTo>
                  <a:lnTo>
                    <a:pt x="4075" y="14"/>
                  </a:lnTo>
                  <a:cubicBezTo>
                    <a:pt x="4075" y="7"/>
                    <a:pt x="4069" y="1"/>
                    <a:pt x="4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49025" y="4042350"/>
              <a:ext cx="153650" cy="705950"/>
            </a:xfrm>
            <a:custGeom>
              <a:avLst/>
              <a:gdLst/>
              <a:ahLst/>
              <a:cxnLst/>
              <a:rect l="l" t="t" r="r" b="b"/>
              <a:pathLst>
                <a:path w="6146" h="28238" extrusionOk="0">
                  <a:moveTo>
                    <a:pt x="1432" y="1"/>
                  </a:moveTo>
                  <a:lnTo>
                    <a:pt x="1" y="9942"/>
                  </a:lnTo>
                  <a:cubicBezTo>
                    <a:pt x="1" y="9942"/>
                    <a:pt x="2076" y="15521"/>
                    <a:pt x="2450" y="18130"/>
                  </a:cubicBezTo>
                  <a:cubicBezTo>
                    <a:pt x="2702" y="19896"/>
                    <a:pt x="2905" y="25075"/>
                    <a:pt x="3009" y="28238"/>
                  </a:cubicBezTo>
                  <a:cubicBezTo>
                    <a:pt x="4078" y="27787"/>
                    <a:pt x="5121" y="27275"/>
                    <a:pt x="6131" y="26702"/>
                  </a:cubicBezTo>
                  <a:cubicBezTo>
                    <a:pt x="6146" y="23934"/>
                    <a:pt x="6117" y="19893"/>
                    <a:pt x="5868" y="17609"/>
                  </a:cubicBezTo>
                  <a:cubicBezTo>
                    <a:pt x="5453" y="13830"/>
                    <a:pt x="4465" y="4864"/>
                    <a:pt x="1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269425" y="4042325"/>
              <a:ext cx="153600" cy="706325"/>
            </a:xfrm>
            <a:custGeom>
              <a:avLst/>
              <a:gdLst/>
              <a:ahLst/>
              <a:cxnLst/>
              <a:rect l="l" t="t" r="r" b="b"/>
              <a:pathLst>
                <a:path w="6144" h="28253" extrusionOk="0">
                  <a:moveTo>
                    <a:pt x="4714" y="0"/>
                  </a:moveTo>
                  <a:cubicBezTo>
                    <a:pt x="1681" y="4865"/>
                    <a:pt x="691" y="13831"/>
                    <a:pt x="278" y="17610"/>
                  </a:cubicBezTo>
                  <a:cubicBezTo>
                    <a:pt x="27" y="19899"/>
                    <a:pt x="0" y="23953"/>
                    <a:pt x="15" y="26721"/>
                  </a:cubicBezTo>
                  <a:cubicBezTo>
                    <a:pt x="1025" y="27292"/>
                    <a:pt x="2067" y="27803"/>
                    <a:pt x="3135" y="28252"/>
                  </a:cubicBezTo>
                  <a:cubicBezTo>
                    <a:pt x="3240" y="25090"/>
                    <a:pt x="3444" y="19900"/>
                    <a:pt x="3696" y="18130"/>
                  </a:cubicBezTo>
                  <a:cubicBezTo>
                    <a:pt x="4068" y="15522"/>
                    <a:pt x="6144" y="9943"/>
                    <a:pt x="6144" y="9943"/>
                  </a:cubicBezTo>
                  <a:lnTo>
                    <a:pt x="4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52"/>
          <p:cNvGrpSpPr/>
          <p:nvPr/>
        </p:nvGrpSpPr>
        <p:grpSpPr>
          <a:xfrm>
            <a:off x="3129018" y="1340348"/>
            <a:ext cx="1121744" cy="1351108"/>
            <a:chOff x="238125" y="3010000"/>
            <a:chExt cx="1489700" cy="1794300"/>
          </a:xfrm>
        </p:grpSpPr>
        <p:sp>
          <p:nvSpPr>
            <p:cNvPr id="947" name="Google Shape;947;p52"/>
            <p:cNvSpPr/>
            <p:nvPr/>
          </p:nvSpPr>
          <p:spPr>
            <a:xfrm>
              <a:off x="238125" y="331460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1"/>
                  </a:moveTo>
                  <a:cubicBezTo>
                    <a:pt x="21892" y="1"/>
                    <a:pt x="14314" y="3140"/>
                    <a:pt x="8727" y="8727"/>
                  </a:cubicBezTo>
                  <a:cubicBezTo>
                    <a:pt x="3138" y="14315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50"/>
                    <a:pt x="21892" y="59588"/>
                    <a:pt x="29794" y="59588"/>
                  </a:cubicBezTo>
                  <a:cubicBezTo>
                    <a:pt x="37695" y="59588"/>
                    <a:pt x="45273" y="56450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5"/>
                    <a:pt x="50861" y="8727"/>
                  </a:cubicBezTo>
                  <a:cubicBezTo>
                    <a:pt x="45273" y="3140"/>
                    <a:pt x="37695" y="1"/>
                    <a:pt x="297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930375" y="3856775"/>
              <a:ext cx="90200" cy="197900"/>
            </a:xfrm>
            <a:custGeom>
              <a:avLst/>
              <a:gdLst/>
              <a:ahLst/>
              <a:cxnLst/>
              <a:rect l="l" t="t" r="r" b="b"/>
              <a:pathLst>
                <a:path w="3608" h="7916" extrusionOk="0">
                  <a:moveTo>
                    <a:pt x="1" y="0"/>
                  </a:moveTo>
                  <a:lnTo>
                    <a:pt x="1" y="7915"/>
                  </a:lnTo>
                  <a:lnTo>
                    <a:pt x="3608" y="7915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542600" y="3043700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5" y="1"/>
                  </a:moveTo>
                  <a:cubicBezTo>
                    <a:pt x="9698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7" y="15823"/>
                    <a:pt x="2640" y="15840"/>
                  </a:cubicBezTo>
                  <a:cubicBezTo>
                    <a:pt x="1050" y="16081"/>
                    <a:pt x="1" y="17863"/>
                    <a:pt x="298" y="19820"/>
                  </a:cubicBezTo>
                  <a:cubicBezTo>
                    <a:pt x="572" y="21629"/>
                    <a:pt x="1899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9" y="22921"/>
                    <a:pt x="3798" y="22909"/>
                    <a:pt x="3840" y="22900"/>
                  </a:cubicBezTo>
                  <a:cubicBezTo>
                    <a:pt x="5656" y="30488"/>
                    <a:pt x="11003" y="33419"/>
                    <a:pt x="17315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1"/>
                    <a:pt x="31992" y="15840"/>
                  </a:cubicBezTo>
                  <a:cubicBezTo>
                    <a:pt x="31875" y="15823"/>
                    <a:pt x="31757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4" y="1"/>
                    <a:pt x="173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44025" y="3970700"/>
              <a:ext cx="462975" cy="833600"/>
            </a:xfrm>
            <a:custGeom>
              <a:avLst/>
              <a:gdLst/>
              <a:ahLst/>
              <a:cxnLst/>
              <a:rect l="l" t="t" r="r" b="b"/>
              <a:pathLst>
                <a:path w="18519" h="33344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773"/>
                  </a:lnTo>
                  <a:cubicBezTo>
                    <a:pt x="3070" y="32812"/>
                    <a:pt x="6289" y="33344"/>
                    <a:pt x="9530" y="33344"/>
                  </a:cubicBezTo>
                  <a:cubicBezTo>
                    <a:pt x="9539" y="33344"/>
                    <a:pt x="9549" y="33344"/>
                    <a:pt x="9558" y="33344"/>
                  </a:cubicBezTo>
                  <a:cubicBezTo>
                    <a:pt x="9568" y="33344"/>
                    <a:pt x="9577" y="33344"/>
                    <a:pt x="9587" y="33344"/>
                  </a:cubicBezTo>
                  <a:cubicBezTo>
                    <a:pt x="12617" y="33344"/>
                    <a:pt x="15629" y="32880"/>
                    <a:pt x="18519" y="31968"/>
                  </a:cubicBezTo>
                  <a:lnTo>
                    <a:pt x="18519" y="2782"/>
                  </a:lnTo>
                  <a:cubicBezTo>
                    <a:pt x="18519" y="1246"/>
                    <a:pt x="14372" y="1"/>
                    <a:pt x="9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899625" y="3970675"/>
              <a:ext cx="151725" cy="182475"/>
            </a:xfrm>
            <a:custGeom>
              <a:avLst/>
              <a:gdLst/>
              <a:ahLst/>
              <a:cxnLst/>
              <a:rect l="l" t="t" r="r" b="b"/>
              <a:pathLst>
                <a:path w="6069" h="7299" extrusionOk="0">
                  <a:moveTo>
                    <a:pt x="3034" y="1"/>
                  </a:moveTo>
                  <a:cubicBezTo>
                    <a:pt x="2021" y="1"/>
                    <a:pt x="1009" y="52"/>
                    <a:pt x="0" y="156"/>
                  </a:cubicBezTo>
                  <a:lnTo>
                    <a:pt x="0" y="157"/>
                  </a:lnTo>
                  <a:lnTo>
                    <a:pt x="3024" y="7299"/>
                  </a:lnTo>
                  <a:lnTo>
                    <a:pt x="6068" y="156"/>
                  </a:lnTo>
                  <a:cubicBezTo>
                    <a:pt x="5059" y="52"/>
                    <a:pt x="4046" y="1"/>
                    <a:pt x="3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1172450" y="3439250"/>
              <a:ext cx="156175" cy="325375"/>
            </a:xfrm>
            <a:custGeom>
              <a:avLst/>
              <a:gdLst/>
              <a:ahLst/>
              <a:cxnLst/>
              <a:rect l="l" t="t" r="r" b="b"/>
              <a:pathLst>
                <a:path w="6247" h="13015" extrusionOk="0">
                  <a:moveTo>
                    <a:pt x="6247" y="0"/>
                  </a:moveTo>
                  <a:lnTo>
                    <a:pt x="6247" y="0"/>
                  </a:lnTo>
                  <a:cubicBezTo>
                    <a:pt x="4510" y="9378"/>
                    <a:pt x="0" y="12390"/>
                    <a:pt x="0" y="12390"/>
                  </a:cubicBezTo>
                  <a:lnTo>
                    <a:pt x="283" y="13014"/>
                  </a:lnTo>
                  <a:cubicBezTo>
                    <a:pt x="5764" y="8954"/>
                    <a:pt x="6247" y="1"/>
                    <a:pt x="6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199475" y="3616175"/>
              <a:ext cx="112900" cy="205575"/>
            </a:xfrm>
            <a:custGeom>
              <a:avLst/>
              <a:gdLst/>
              <a:ahLst/>
              <a:cxnLst/>
              <a:rect l="l" t="t" r="r" b="b"/>
              <a:pathLst>
                <a:path w="4516" h="8223" extrusionOk="0">
                  <a:moveTo>
                    <a:pt x="4516" y="1"/>
                  </a:moveTo>
                  <a:lnTo>
                    <a:pt x="4516" y="1"/>
                  </a:lnTo>
                  <a:cubicBezTo>
                    <a:pt x="3138" y="5642"/>
                    <a:pt x="0" y="7700"/>
                    <a:pt x="0" y="7700"/>
                  </a:cubicBezTo>
                  <a:lnTo>
                    <a:pt x="234" y="8223"/>
                  </a:lnTo>
                  <a:cubicBezTo>
                    <a:pt x="3761" y="5840"/>
                    <a:pt x="4515" y="1"/>
                    <a:pt x="4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743700" y="3744175"/>
              <a:ext cx="463300" cy="150625"/>
            </a:xfrm>
            <a:custGeom>
              <a:avLst/>
              <a:gdLst/>
              <a:ahLst/>
              <a:cxnLst/>
              <a:rect l="l" t="t" r="r" b="b"/>
              <a:pathLst>
                <a:path w="18532" h="6025" extrusionOk="0">
                  <a:moveTo>
                    <a:pt x="1468" y="1"/>
                  </a:moveTo>
                  <a:lnTo>
                    <a:pt x="0" y="3245"/>
                  </a:lnTo>
                  <a:cubicBezTo>
                    <a:pt x="519" y="3927"/>
                    <a:pt x="2508" y="6023"/>
                    <a:pt x="9259" y="6025"/>
                  </a:cubicBezTo>
                  <a:lnTo>
                    <a:pt x="9271" y="6025"/>
                  </a:lnTo>
                  <a:cubicBezTo>
                    <a:pt x="16023" y="6023"/>
                    <a:pt x="18013" y="3927"/>
                    <a:pt x="18532" y="3245"/>
                  </a:cubicBezTo>
                  <a:lnTo>
                    <a:pt x="17064" y="1"/>
                  </a:lnTo>
                  <a:cubicBezTo>
                    <a:pt x="17064" y="1"/>
                    <a:pt x="14594" y="2779"/>
                    <a:pt x="9265" y="2781"/>
                  </a:cubicBezTo>
                  <a:cubicBezTo>
                    <a:pt x="3937" y="2779"/>
                    <a:pt x="1468" y="1"/>
                    <a:pt x="1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622075" y="3439250"/>
              <a:ext cx="156150" cy="325375"/>
            </a:xfrm>
            <a:custGeom>
              <a:avLst/>
              <a:gdLst/>
              <a:ahLst/>
              <a:cxnLst/>
              <a:rect l="l" t="t" r="r" b="b"/>
              <a:pathLst>
                <a:path w="6246" h="13015" extrusionOk="0">
                  <a:moveTo>
                    <a:pt x="1" y="0"/>
                  </a:moveTo>
                  <a:cubicBezTo>
                    <a:pt x="1" y="1"/>
                    <a:pt x="483" y="8954"/>
                    <a:pt x="5963" y="13014"/>
                  </a:cubicBezTo>
                  <a:lnTo>
                    <a:pt x="6245" y="12390"/>
                  </a:lnTo>
                  <a:cubicBezTo>
                    <a:pt x="6245" y="12390"/>
                    <a:pt x="1738" y="9378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638300" y="3616175"/>
              <a:ext cx="112950" cy="205575"/>
            </a:xfrm>
            <a:custGeom>
              <a:avLst/>
              <a:gdLst/>
              <a:ahLst/>
              <a:cxnLst/>
              <a:rect l="l" t="t" r="r" b="b"/>
              <a:pathLst>
                <a:path w="4518" h="8223" extrusionOk="0">
                  <a:moveTo>
                    <a:pt x="0" y="1"/>
                  </a:moveTo>
                  <a:cubicBezTo>
                    <a:pt x="0" y="1"/>
                    <a:pt x="753" y="5840"/>
                    <a:pt x="4281" y="8223"/>
                  </a:cubicBezTo>
                  <a:lnTo>
                    <a:pt x="4517" y="7700"/>
                  </a:lnTo>
                  <a:cubicBezTo>
                    <a:pt x="4517" y="7700"/>
                    <a:pt x="1377" y="564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921025" y="4025125"/>
              <a:ext cx="108750" cy="128025"/>
            </a:xfrm>
            <a:custGeom>
              <a:avLst/>
              <a:gdLst/>
              <a:ahLst/>
              <a:cxnLst/>
              <a:rect l="l" t="t" r="r" b="b"/>
              <a:pathLst>
                <a:path w="4350" h="5121" extrusionOk="0">
                  <a:moveTo>
                    <a:pt x="0" y="1"/>
                  </a:moveTo>
                  <a:lnTo>
                    <a:pt x="2166" y="5121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610900" y="3010000"/>
              <a:ext cx="729225" cy="471450"/>
            </a:xfrm>
            <a:custGeom>
              <a:avLst/>
              <a:gdLst/>
              <a:ahLst/>
              <a:cxnLst/>
              <a:rect l="l" t="t" r="r" b="b"/>
              <a:pathLst>
                <a:path w="29169" h="18858" extrusionOk="0">
                  <a:moveTo>
                    <a:pt x="14883" y="0"/>
                  </a:moveTo>
                  <a:cubicBezTo>
                    <a:pt x="1598" y="0"/>
                    <a:pt x="847" y="10844"/>
                    <a:pt x="847" y="10844"/>
                  </a:cubicBezTo>
                  <a:cubicBezTo>
                    <a:pt x="553" y="10925"/>
                    <a:pt x="304" y="10999"/>
                    <a:pt x="100" y="11064"/>
                  </a:cubicBezTo>
                  <a:cubicBezTo>
                    <a:pt x="0" y="12517"/>
                    <a:pt x="71" y="14488"/>
                    <a:pt x="458" y="17170"/>
                  </a:cubicBezTo>
                  <a:lnTo>
                    <a:pt x="711" y="18856"/>
                  </a:lnTo>
                  <a:lnTo>
                    <a:pt x="1522" y="18277"/>
                  </a:lnTo>
                  <a:cubicBezTo>
                    <a:pt x="1522" y="18277"/>
                    <a:pt x="2582" y="14091"/>
                    <a:pt x="2368" y="10476"/>
                  </a:cubicBezTo>
                  <a:lnTo>
                    <a:pt x="2368" y="10476"/>
                  </a:lnTo>
                  <a:cubicBezTo>
                    <a:pt x="2368" y="10476"/>
                    <a:pt x="7956" y="11402"/>
                    <a:pt x="15200" y="11402"/>
                  </a:cubicBezTo>
                  <a:cubicBezTo>
                    <a:pt x="18817" y="11402"/>
                    <a:pt x="22847" y="11172"/>
                    <a:pt x="26799" y="10479"/>
                  </a:cubicBezTo>
                  <a:lnTo>
                    <a:pt x="26799" y="10479"/>
                  </a:lnTo>
                  <a:cubicBezTo>
                    <a:pt x="26585" y="14092"/>
                    <a:pt x="27644" y="18277"/>
                    <a:pt x="27644" y="18277"/>
                  </a:cubicBezTo>
                  <a:lnTo>
                    <a:pt x="28456" y="18857"/>
                  </a:lnTo>
                  <a:lnTo>
                    <a:pt x="28707" y="17170"/>
                  </a:lnTo>
                  <a:cubicBezTo>
                    <a:pt x="29096" y="14490"/>
                    <a:pt x="29168" y="12522"/>
                    <a:pt x="29068" y="11067"/>
                  </a:cubicBezTo>
                  <a:cubicBezTo>
                    <a:pt x="28864" y="11002"/>
                    <a:pt x="28612" y="10927"/>
                    <a:pt x="28314" y="10845"/>
                  </a:cubicBezTo>
                  <a:cubicBezTo>
                    <a:pt x="28314" y="10845"/>
                    <a:pt x="28169" y="0"/>
                    <a:pt x="148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1206975" y="4038500"/>
              <a:ext cx="121125" cy="330400"/>
            </a:xfrm>
            <a:custGeom>
              <a:avLst/>
              <a:gdLst/>
              <a:ahLst/>
              <a:cxnLst/>
              <a:rect l="l" t="t" r="r" b="b"/>
              <a:pathLst>
                <a:path w="4845" h="13216" extrusionOk="0">
                  <a:moveTo>
                    <a:pt x="1" y="1"/>
                  </a:moveTo>
                  <a:lnTo>
                    <a:pt x="1" y="11276"/>
                  </a:lnTo>
                  <a:cubicBezTo>
                    <a:pt x="1" y="11276"/>
                    <a:pt x="191" y="11970"/>
                    <a:pt x="568" y="13216"/>
                  </a:cubicBezTo>
                  <a:lnTo>
                    <a:pt x="4844" y="10802"/>
                  </a:lnTo>
                  <a:cubicBezTo>
                    <a:pt x="3705" y="7097"/>
                    <a:pt x="1835" y="294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622875" y="4038500"/>
              <a:ext cx="121150" cy="330400"/>
            </a:xfrm>
            <a:custGeom>
              <a:avLst/>
              <a:gdLst/>
              <a:ahLst/>
              <a:cxnLst/>
              <a:rect l="l" t="t" r="r" b="b"/>
              <a:pathLst>
                <a:path w="4846" h="13216" extrusionOk="0">
                  <a:moveTo>
                    <a:pt x="4845" y="1"/>
                  </a:moveTo>
                  <a:cubicBezTo>
                    <a:pt x="3012" y="2942"/>
                    <a:pt x="1142" y="7097"/>
                    <a:pt x="0" y="10802"/>
                  </a:cubicBezTo>
                  <a:lnTo>
                    <a:pt x="4278" y="13216"/>
                  </a:lnTo>
                  <a:cubicBezTo>
                    <a:pt x="4655" y="11970"/>
                    <a:pt x="4845" y="11276"/>
                    <a:pt x="4845" y="11276"/>
                  </a:cubicBezTo>
                  <a:lnTo>
                    <a:pt x="4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77175" y="4310975"/>
              <a:ext cx="117800" cy="410525"/>
            </a:xfrm>
            <a:custGeom>
              <a:avLst/>
              <a:gdLst/>
              <a:ahLst/>
              <a:cxnLst/>
              <a:rect l="l" t="t" r="r" b="b"/>
              <a:pathLst>
                <a:path w="4712" h="16421" extrusionOk="0">
                  <a:moveTo>
                    <a:pt x="2002" y="1"/>
                  </a:moveTo>
                  <a:cubicBezTo>
                    <a:pt x="1262" y="2414"/>
                    <a:pt x="751" y="4610"/>
                    <a:pt x="580" y="6099"/>
                  </a:cubicBezTo>
                  <a:cubicBezTo>
                    <a:pt x="338" y="8206"/>
                    <a:pt x="143" y="12102"/>
                    <a:pt x="1" y="14920"/>
                  </a:cubicBezTo>
                  <a:cubicBezTo>
                    <a:pt x="834" y="15462"/>
                    <a:pt x="1694" y="15964"/>
                    <a:pt x="2577" y="16421"/>
                  </a:cubicBezTo>
                  <a:cubicBezTo>
                    <a:pt x="2580" y="13328"/>
                    <a:pt x="3035" y="8206"/>
                    <a:pt x="3287" y="6439"/>
                  </a:cubicBezTo>
                  <a:cubicBezTo>
                    <a:pt x="3508" y="4893"/>
                    <a:pt x="3966" y="3008"/>
                    <a:pt x="4711" y="1529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256050" y="4310975"/>
              <a:ext cx="118275" cy="418125"/>
            </a:xfrm>
            <a:custGeom>
              <a:avLst/>
              <a:gdLst/>
              <a:ahLst/>
              <a:cxnLst/>
              <a:rect l="l" t="t" r="r" b="b"/>
              <a:pathLst>
                <a:path w="4731" h="16725" extrusionOk="0">
                  <a:moveTo>
                    <a:pt x="2709" y="1"/>
                  </a:moveTo>
                  <a:lnTo>
                    <a:pt x="0" y="1529"/>
                  </a:lnTo>
                  <a:cubicBezTo>
                    <a:pt x="745" y="3008"/>
                    <a:pt x="1203" y="4893"/>
                    <a:pt x="1424" y="6439"/>
                  </a:cubicBezTo>
                  <a:cubicBezTo>
                    <a:pt x="1686" y="8264"/>
                    <a:pt x="2162" y="13673"/>
                    <a:pt x="2133" y="16725"/>
                  </a:cubicBezTo>
                  <a:cubicBezTo>
                    <a:pt x="3025" y="16288"/>
                    <a:pt x="3890" y="15810"/>
                    <a:pt x="4730" y="15292"/>
                  </a:cubicBezTo>
                  <a:cubicBezTo>
                    <a:pt x="4587" y="12454"/>
                    <a:pt x="4384" y="8303"/>
                    <a:pt x="4132" y="6099"/>
                  </a:cubicBezTo>
                  <a:cubicBezTo>
                    <a:pt x="3961" y="4610"/>
                    <a:pt x="3450" y="2414"/>
                    <a:pt x="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52"/>
          <p:cNvGrpSpPr/>
          <p:nvPr/>
        </p:nvGrpSpPr>
        <p:grpSpPr>
          <a:xfrm>
            <a:off x="1364811" y="1339939"/>
            <a:ext cx="1121744" cy="1351974"/>
            <a:chOff x="238125" y="957925"/>
            <a:chExt cx="1489700" cy="1795450"/>
          </a:xfrm>
        </p:grpSpPr>
        <p:sp>
          <p:nvSpPr>
            <p:cNvPr id="964" name="Google Shape;964;p52"/>
            <p:cNvSpPr/>
            <p:nvPr/>
          </p:nvSpPr>
          <p:spPr>
            <a:xfrm>
              <a:off x="238125" y="1259250"/>
              <a:ext cx="1489700" cy="1489700"/>
            </a:xfrm>
            <a:custGeom>
              <a:avLst/>
              <a:gdLst/>
              <a:ahLst/>
              <a:cxnLst/>
              <a:rect l="l" t="t" r="r" b="b"/>
              <a:pathLst>
                <a:path w="59588" h="59588" extrusionOk="0">
                  <a:moveTo>
                    <a:pt x="29794" y="0"/>
                  </a:moveTo>
                  <a:cubicBezTo>
                    <a:pt x="21892" y="0"/>
                    <a:pt x="14314" y="3140"/>
                    <a:pt x="8727" y="8727"/>
                  </a:cubicBezTo>
                  <a:cubicBezTo>
                    <a:pt x="3138" y="14314"/>
                    <a:pt x="0" y="21893"/>
                    <a:pt x="0" y="29794"/>
                  </a:cubicBezTo>
                  <a:cubicBezTo>
                    <a:pt x="0" y="37697"/>
                    <a:pt x="3138" y="45275"/>
                    <a:pt x="8727" y="50862"/>
                  </a:cubicBezTo>
                  <a:cubicBezTo>
                    <a:pt x="14314" y="56449"/>
                    <a:pt x="21892" y="59588"/>
                    <a:pt x="29794" y="59588"/>
                  </a:cubicBezTo>
                  <a:cubicBezTo>
                    <a:pt x="37695" y="59588"/>
                    <a:pt x="45273" y="56449"/>
                    <a:pt x="50861" y="50862"/>
                  </a:cubicBezTo>
                  <a:cubicBezTo>
                    <a:pt x="56449" y="45275"/>
                    <a:pt x="59587" y="37697"/>
                    <a:pt x="59587" y="29794"/>
                  </a:cubicBezTo>
                  <a:cubicBezTo>
                    <a:pt x="59587" y="21893"/>
                    <a:pt x="56449" y="14314"/>
                    <a:pt x="50861" y="8727"/>
                  </a:cubicBezTo>
                  <a:cubicBezTo>
                    <a:pt x="45273" y="3140"/>
                    <a:pt x="37695" y="0"/>
                    <a:pt x="29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918300" y="1804725"/>
              <a:ext cx="90200" cy="197925"/>
            </a:xfrm>
            <a:custGeom>
              <a:avLst/>
              <a:gdLst/>
              <a:ahLst/>
              <a:cxnLst/>
              <a:rect l="l" t="t" r="r" b="b"/>
              <a:pathLst>
                <a:path w="3608" h="7917" extrusionOk="0">
                  <a:moveTo>
                    <a:pt x="0" y="1"/>
                  </a:moveTo>
                  <a:lnTo>
                    <a:pt x="0" y="7916"/>
                  </a:lnTo>
                  <a:lnTo>
                    <a:pt x="3607" y="7916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530500" y="991675"/>
              <a:ext cx="865775" cy="835500"/>
            </a:xfrm>
            <a:custGeom>
              <a:avLst/>
              <a:gdLst/>
              <a:ahLst/>
              <a:cxnLst/>
              <a:rect l="l" t="t" r="r" b="b"/>
              <a:pathLst>
                <a:path w="34631" h="33420" extrusionOk="0">
                  <a:moveTo>
                    <a:pt x="17316" y="1"/>
                  </a:moveTo>
                  <a:cubicBezTo>
                    <a:pt x="9697" y="1"/>
                    <a:pt x="3487" y="3987"/>
                    <a:pt x="3192" y="15822"/>
                  </a:cubicBezTo>
                  <a:cubicBezTo>
                    <a:pt x="3126" y="15817"/>
                    <a:pt x="3060" y="15814"/>
                    <a:pt x="2994" y="15814"/>
                  </a:cubicBezTo>
                  <a:cubicBezTo>
                    <a:pt x="2875" y="15814"/>
                    <a:pt x="2756" y="15823"/>
                    <a:pt x="2639" y="15840"/>
                  </a:cubicBezTo>
                  <a:cubicBezTo>
                    <a:pt x="1048" y="16080"/>
                    <a:pt x="1" y="17863"/>
                    <a:pt x="299" y="19820"/>
                  </a:cubicBezTo>
                  <a:cubicBezTo>
                    <a:pt x="572" y="21629"/>
                    <a:pt x="1900" y="22954"/>
                    <a:pt x="3354" y="22954"/>
                  </a:cubicBezTo>
                  <a:cubicBezTo>
                    <a:pt x="3474" y="22954"/>
                    <a:pt x="3594" y="22945"/>
                    <a:pt x="3715" y="22927"/>
                  </a:cubicBezTo>
                  <a:cubicBezTo>
                    <a:pt x="3757" y="22921"/>
                    <a:pt x="3798" y="22909"/>
                    <a:pt x="3841" y="22900"/>
                  </a:cubicBezTo>
                  <a:cubicBezTo>
                    <a:pt x="5656" y="30488"/>
                    <a:pt x="11001" y="33419"/>
                    <a:pt x="17316" y="33419"/>
                  </a:cubicBezTo>
                  <a:cubicBezTo>
                    <a:pt x="23630" y="33419"/>
                    <a:pt x="28977" y="30488"/>
                    <a:pt x="30792" y="22900"/>
                  </a:cubicBezTo>
                  <a:cubicBezTo>
                    <a:pt x="30833" y="22909"/>
                    <a:pt x="30874" y="22921"/>
                    <a:pt x="30916" y="22927"/>
                  </a:cubicBezTo>
                  <a:cubicBezTo>
                    <a:pt x="31037" y="22945"/>
                    <a:pt x="31157" y="22954"/>
                    <a:pt x="31277" y="22954"/>
                  </a:cubicBezTo>
                  <a:cubicBezTo>
                    <a:pt x="32732" y="22954"/>
                    <a:pt x="34059" y="21629"/>
                    <a:pt x="34334" y="19820"/>
                  </a:cubicBezTo>
                  <a:cubicBezTo>
                    <a:pt x="34630" y="17863"/>
                    <a:pt x="33583" y="16080"/>
                    <a:pt x="31993" y="15840"/>
                  </a:cubicBezTo>
                  <a:cubicBezTo>
                    <a:pt x="31875" y="15823"/>
                    <a:pt x="31756" y="15814"/>
                    <a:pt x="31638" y="15814"/>
                  </a:cubicBezTo>
                  <a:cubicBezTo>
                    <a:pt x="31572" y="15814"/>
                    <a:pt x="31506" y="15817"/>
                    <a:pt x="31441" y="15822"/>
                  </a:cubicBezTo>
                  <a:cubicBezTo>
                    <a:pt x="31143" y="4097"/>
                    <a:pt x="24935" y="1"/>
                    <a:pt x="17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731900" y="1918675"/>
              <a:ext cx="462975" cy="777075"/>
            </a:xfrm>
            <a:custGeom>
              <a:avLst/>
              <a:gdLst/>
              <a:ahLst/>
              <a:cxnLst/>
              <a:rect l="l" t="t" r="r" b="b"/>
              <a:pathLst>
                <a:path w="18519" h="31083" extrusionOk="0">
                  <a:moveTo>
                    <a:pt x="9260" y="1"/>
                  </a:moveTo>
                  <a:cubicBezTo>
                    <a:pt x="4146" y="1"/>
                    <a:pt x="1" y="1246"/>
                    <a:pt x="1" y="2782"/>
                  </a:cubicBezTo>
                  <a:lnTo>
                    <a:pt x="1" y="31082"/>
                  </a:lnTo>
                  <a:lnTo>
                    <a:pt x="18519" y="31082"/>
                  </a:lnTo>
                  <a:lnTo>
                    <a:pt x="18519" y="2782"/>
                  </a:lnTo>
                  <a:cubicBezTo>
                    <a:pt x="18519" y="1246"/>
                    <a:pt x="14374" y="1"/>
                    <a:pt x="9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917650" y="2680575"/>
              <a:ext cx="91475" cy="72800"/>
            </a:xfrm>
            <a:custGeom>
              <a:avLst/>
              <a:gdLst/>
              <a:ahLst/>
              <a:cxnLst/>
              <a:rect l="l" t="t" r="r" b="b"/>
              <a:pathLst>
                <a:path w="3659" h="2912" extrusionOk="0">
                  <a:moveTo>
                    <a:pt x="19" y="0"/>
                  </a:moveTo>
                  <a:cubicBezTo>
                    <a:pt x="8" y="0"/>
                    <a:pt x="1" y="8"/>
                    <a:pt x="1" y="18"/>
                  </a:cubicBezTo>
                  <a:lnTo>
                    <a:pt x="1" y="2893"/>
                  </a:lnTo>
                  <a:cubicBezTo>
                    <a:pt x="1" y="2904"/>
                    <a:pt x="8" y="2912"/>
                    <a:pt x="19" y="2912"/>
                  </a:cubicBezTo>
                  <a:lnTo>
                    <a:pt x="3641" y="2912"/>
                  </a:lnTo>
                  <a:cubicBezTo>
                    <a:pt x="3651" y="2912"/>
                    <a:pt x="3659" y="2904"/>
                    <a:pt x="3659" y="2893"/>
                  </a:cubicBezTo>
                  <a:lnTo>
                    <a:pt x="3659" y="18"/>
                  </a:lnTo>
                  <a:cubicBezTo>
                    <a:pt x="3659" y="8"/>
                    <a:pt x="3651" y="0"/>
                    <a:pt x="3641" y="0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939900" y="1918675"/>
              <a:ext cx="46925" cy="69100"/>
            </a:xfrm>
            <a:custGeom>
              <a:avLst/>
              <a:gdLst/>
              <a:ahLst/>
              <a:cxnLst/>
              <a:rect l="l" t="t" r="r" b="b"/>
              <a:pathLst>
                <a:path w="1877" h="2764" extrusionOk="0">
                  <a:moveTo>
                    <a:pt x="940" y="1"/>
                  </a:moveTo>
                  <a:lnTo>
                    <a:pt x="1" y="1473"/>
                  </a:lnTo>
                  <a:lnTo>
                    <a:pt x="293" y="2764"/>
                  </a:lnTo>
                  <a:lnTo>
                    <a:pt x="1585" y="2764"/>
                  </a:lnTo>
                  <a:lnTo>
                    <a:pt x="1877" y="1473"/>
                  </a:lnTo>
                  <a:lnTo>
                    <a:pt x="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893700" y="1987750"/>
              <a:ext cx="139350" cy="650550"/>
            </a:xfrm>
            <a:custGeom>
              <a:avLst/>
              <a:gdLst/>
              <a:ahLst/>
              <a:cxnLst/>
              <a:rect l="l" t="t" r="r" b="b"/>
              <a:pathLst>
                <a:path w="5574" h="26022" extrusionOk="0">
                  <a:moveTo>
                    <a:pt x="2144" y="1"/>
                  </a:moveTo>
                  <a:lnTo>
                    <a:pt x="0" y="24176"/>
                  </a:lnTo>
                  <a:lnTo>
                    <a:pt x="2788" y="26022"/>
                  </a:lnTo>
                  <a:lnTo>
                    <a:pt x="5574" y="24176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713875" y="1920650"/>
              <a:ext cx="226825" cy="827025"/>
            </a:xfrm>
            <a:custGeom>
              <a:avLst/>
              <a:gdLst/>
              <a:ahLst/>
              <a:cxnLst/>
              <a:rect l="l" t="t" r="r" b="b"/>
              <a:pathLst>
                <a:path w="9073" h="33081" extrusionOk="0">
                  <a:moveTo>
                    <a:pt x="7636" y="0"/>
                  </a:moveTo>
                  <a:cubicBezTo>
                    <a:pt x="3255" y="294"/>
                    <a:pt x="1" y="1393"/>
                    <a:pt x="1" y="2703"/>
                  </a:cubicBezTo>
                  <a:lnTo>
                    <a:pt x="1" y="31126"/>
                  </a:lnTo>
                  <a:cubicBezTo>
                    <a:pt x="2903" y="32250"/>
                    <a:pt x="5964" y="32909"/>
                    <a:pt x="9072" y="33080"/>
                  </a:cubicBezTo>
                  <a:lnTo>
                    <a:pt x="9072" y="15696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986050" y="1920600"/>
              <a:ext cx="226850" cy="828325"/>
            </a:xfrm>
            <a:custGeom>
              <a:avLst/>
              <a:gdLst/>
              <a:ahLst/>
              <a:cxnLst/>
              <a:rect l="l" t="t" r="r" b="b"/>
              <a:pathLst>
                <a:path w="9074" h="33133" extrusionOk="0">
                  <a:moveTo>
                    <a:pt x="1438" y="1"/>
                  </a:moveTo>
                  <a:lnTo>
                    <a:pt x="1" y="15697"/>
                  </a:lnTo>
                  <a:lnTo>
                    <a:pt x="1" y="33132"/>
                  </a:lnTo>
                  <a:cubicBezTo>
                    <a:pt x="3081" y="33122"/>
                    <a:pt x="6143" y="32633"/>
                    <a:pt x="9074" y="31682"/>
                  </a:cubicBezTo>
                  <a:lnTo>
                    <a:pt x="9074" y="2705"/>
                  </a:lnTo>
                  <a:cubicBezTo>
                    <a:pt x="9074" y="1395"/>
                    <a:pt x="5819" y="296"/>
                    <a:pt x="14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986050" y="1918675"/>
              <a:ext cx="77050" cy="394350"/>
            </a:xfrm>
            <a:custGeom>
              <a:avLst/>
              <a:gdLst/>
              <a:ahLst/>
              <a:cxnLst/>
              <a:rect l="l" t="t" r="r" b="b"/>
              <a:pathLst>
                <a:path w="3082" h="15774" extrusionOk="0">
                  <a:moveTo>
                    <a:pt x="1438" y="1"/>
                  </a:moveTo>
                  <a:lnTo>
                    <a:pt x="1" y="15774"/>
                  </a:lnTo>
                  <a:lnTo>
                    <a:pt x="3081" y="7784"/>
                  </a:lnTo>
                  <a:lnTo>
                    <a:pt x="2185" y="7001"/>
                  </a:lnTo>
                  <a:lnTo>
                    <a:pt x="3081" y="6749"/>
                  </a:lnTo>
                  <a:lnTo>
                    <a:pt x="2326" y="78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863675" y="1918675"/>
              <a:ext cx="77025" cy="394350"/>
            </a:xfrm>
            <a:custGeom>
              <a:avLst/>
              <a:gdLst/>
              <a:ahLst/>
              <a:cxnLst/>
              <a:rect l="l" t="t" r="r" b="b"/>
              <a:pathLst>
                <a:path w="3081" h="15774" extrusionOk="0">
                  <a:moveTo>
                    <a:pt x="1644" y="1"/>
                  </a:moveTo>
                  <a:lnTo>
                    <a:pt x="757" y="78"/>
                  </a:lnTo>
                  <a:lnTo>
                    <a:pt x="1" y="6749"/>
                  </a:lnTo>
                  <a:lnTo>
                    <a:pt x="897" y="7001"/>
                  </a:lnTo>
                  <a:lnTo>
                    <a:pt x="1" y="7784"/>
                  </a:lnTo>
                  <a:lnTo>
                    <a:pt x="3080" y="1577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212875" y="1964175"/>
              <a:ext cx="306900" cy="374400"/>
            </a:xfrm>
            <a:custGeom>
              <a:avLst/>
              <a:gdLst/>
              <a:ahLst/>
              <a:cxnLst/>
              <a:rect l="l" t="t" r="r" b="b"/>
              <a:pathLst>
                <a:path w="12276" h="14976" extrusionOk="0">
                  <a:moveTo>
                    <a:pt x="9379" y="1"/>
                  </a:moveTo>
                  <a:cubicBezTo>
                    <a:pt x="9379" y="1"/>
                    <a:pt x="8046" y="10623"/>
                    <a:pt x="7089" y="10670"/>
                  </a:cubicBezTo>
                  <a:cubicBezTo>
                    <a:pt x="7086" y="10670"/>
                    <a:pt x="7082" y="10670"/>
                    <a:pt x="7078" y="10670"/>
                  </a:cubicBezTo>
                  <a:cubicBezTo>
                    <a:pt x="5868" y="10670"/>
                    <a:pt x="1" y="962"/>
                    <a:pt x="1" y="962"/>
                  </a:cubicBezTo>
                  <a:lnTo>
                    <a:pt x="1" y="8380"/>
                  </a:lnTo>
                  <a:cubicBezTo>
                    <a:pt x="2137" y="11133"/>
                    <a:pt x="5113" y="14353"/>
                    <a:pt x="7089" y="14938"/>
                  </a:cubicBezTo>
                  <a:cubicBezTo>
                    <a:pt x="7176" y="14963"/>
                    <a:pt x="7262" y="14976"/>
                    <a:pt x="7347" y="14976"/>
                  </a:cubicBezTo>
                  <a:cubicBezTo>
                    <a:pt x="10206" y="14976"/>
                    <a:pt x="12276" y="944"/>
                    <a:pt x="12276" y="944"/>
                  </a:cubicBezTo>
                  <a:lnTo>
                    <a:pt x="9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1427700" y="1678075"/>
              <a:ext cx="143550" cy="308325"/>
            </a:xfrm>
            <a:custGeom>
              <a:avLst/>
              <a:gdLst/>
              <a:ahLst/>
              <a:cxnLst/>
              <a:rect l="l" t="t" r="r" b="b"/>
              <a:pathLst>
                <a:path w="5742" h="12333" extrusionOk="0">
                  <a:moveTo>
                    <a:pt x="1450" y="1"/>
                  </a:moveTo>
                  <a:cubicBezTo>
                    <a:pt x="1109" y="1"/>
                    <a:pt x="824" y="139"/>
                    <a:pt x="824" y="139"/>
                  </a:cubicBezTo>
                  <a:cubicBezTo>
                    <a:pt x="978" y="1530"/>
                    <a:pt x="303" y="6183"/>
                    <a:pt x="303" y="6183"/>
                  </a:cubicBezTo>
                  <a:cubicBezTo>
                    <a:pt x="0" y="7564"/>
                    <a:pt x="337" y="9830"/>
                    <a:pt x="1070" y="11537"/>
                  </a:cubicBezTo>
                  <a:lnTo>
                    <a:pt x="3512" y="12332"/>
                  </a:lnTo>
                  <a:cubicBezTo>
                    <a:pt x="3512" y="12332"/>
                    <a:pt x="5497" y="10565"/>
                    <a:pt x="5687" y="7458"/>
                  </a:cubicBezTo>
                  <a:cubicBezTo>
                    <a:pt x="5742" y="6571"/>
                    <a:pt x="3397" y="6060"/>
                    <a:pt x="1784" y="5975"/>
                  </a:cubicBezTo>
                  <a:cubicBezTo>
                    <a:pt x="3378" y="773"/>
                    <a:pt x="2256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1456425" y="1801150"/>
              <a:ext cx="121325" cy="84625"/>
            </a:xfrm>
            <a:custGeom>
              <a:avLst/>
              <a:gdLst/>
              <a:ahLst/>
              <a:cxnLst/>
              <a:rect l="l" t="t" r="r" b="b"/>
              <a:pathLst>
                <a:path w="4853" h="3385" extrusionOk="0">
                  <a:moveTo>
                    <a:pt x="1639" y="0"/>
                  </a:moveTo>
                  <a:cubicBezTo>
                    <a:pt x="1178" y="0"/>
                    <a:pt x="809" y="120"/>
                    <a:pt x="673" y="433"/>
                  </a:cubicBezTo>
                  <a:cubicBezTo>
                    <a:pt x="425" y="1001"/>
                    <a:pt x="0" y="2554"/>
                    <a:pt x="679" y="2844"/>
                  </a:cubicBezTo>
                  <a:cubicBezTo>
                    <a:pt x="1260" y="3091"/>
                    <a:pt x="2766" y="3384"/>
                    <a:pt x="3518" y="3384"/>
                  </a:cubicBezTo>
                  <a:cubicBezTo>
                    <a:pt x="3645" y="3384"/>
                    <a:pt x="3750" y="3376"/>
                    <a:pt x="3826" y="3358"/>
                  </a:cubicBezTo>
                  <a:cubicBezTo>
                    <a:pt x="4352" y="3229"/>
                    <a:pt x="4853" y="1607"/>
                    <a:pt x="4638" y="1105"/>
                  </a:cubicBezTo>
                  <a:cubicBezTo>
                    <a:pt x="4477" y="730"/>
                    <a:pt x="2776" y="0"/>
                    <a:pt x="1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395200" y="1799100"/>
              <a:ext cx="114825" cy="178300"/>
            </a:xfrm>
            <a:custGeom>
              <a:avLst/>
              <a:gdLst/>
              <a:ahLst/>
              <a:cxnLst/>
              <a:rect l="l" t="t" r="r" b="b"/>
              <a:pathLst>
                <a:path w="4593" h="7132" extrusionOk="0">
                  <a:moveTo>
                    <a:pt x="1863" y="1"/>
                  </a:moveTo>
                  <a:cubicBezTo>
                    <a:pt x="892" y="811"/>
                    <a:pt x="0" y="2926"/>
                    <a:pt x="664" y="4007"/>
                  </a:cubicBezTo>
                  <a:cubicBezTo>
                    <a:pt x="1433" y="5260"/>
                    <a:pt x="2370" y="6697"/>
                    <a:pt x="2370" y="6697"/>
                  </a:cubicBezTo>
                  <a:lnTo>
                    <a:pt x="3702" y="7131"/>
                  </a:lnTo>
                  <a:cubicBezTo>
                    <a:pt x="3702" y="7131"/>
                    <a:pt x="4252" y="5731"/>
                    <a:pt x="4334" y="5125"/>
                  </a:cubicBezTo>
                  <a:cubicBezTo>
                    <a:pt x="4593" y="3236"/>
                    <a:pt x="3425" y="2947"/>
                    <a:pt x="2688" y="2947"/>
                  </a:cubicBezTo>
                  <a:cubicBezTo>
                    <a:pt x="2364" y="2947"/>
                    <a:pt x="2124" y="3003"/>
                    <a:pt x="2124" y="3003"/>
                  </a:cubicBezTo>
                  <a:cubicBezTo>
                    <a:pt x="3398" y="357"/>
                    <a:pt x="1863" y="1"/>
                    <a:pt x="1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848500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0" y="1"/>
                  </a:moveTo>
                  <a:lnTo>
                    <a:pt x="0" y="688"/>
                  </a:lnTo>
                  <a:cubicBezTo>
                    <a:pt x="878" y="688"/>
                    <a:pt x="1802" y="4954"/>
                    <a:pt x="2207" y="7739"/>
                  </a:cubicBezTo>
                  <a:cubicBezTo>
                    <a:pt x="2428" y="9254"/>
                    <a:pt x="1507" y="9603"/>
                    <a:pt x="1403" y="9636"/>
                  </a:cubicBezTo>
                  <a:lnTo>
                    <a:pt x="1538" y="10303"/>
                  </a:lnTo>
                  <a:cubicBezTo>
                    <a:pt x="2067" y="10138"/>
                    <a:pt x="3004" y="9362"/>
                    <a:pt x="2748" y="7616"/>
                  </a:cubicBezTo>
                  <a:cubicBezTo>
                    <a:pt x="2466" y="5665"/>
                    <a:pt x="154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854850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923" y="1"/>
                  </a:moveTo>
                  <a:cubicBezTo>
                    <a:pt x="865" y="1"/>
                    <a:pt x="802" y="12"/>
                    <a:pt x="735" y="36"/>
                  </a:cubicBezTo>
                  <a:cubicBezTo>
                    <a:pt x="366" y="167"/>
                    <a:pt x="0" y="633"/>
                    <a:pt x="86" y="1015"/>
                  </a:cubicBezTo>
                  <a:cubicBezTo>
                    <a:pt x="152" y="1309"/>
                    <a:pt x="464" y="1468"/>
                    <a:pt x="773" y="1468"/>
                  </a:cubicBezTo>
                  <a:cubicBezTo>
                    <a:pt x="868" y="1468"/>
                    <a:pt x="962" y="1453"/>
                    <a:pt x="1049" y="1422"/>
                  </a:cubicBezTo>
                  <a:cubicBezTo>
                    <a:pt x="1418" y="1290"/>
                    <a:pt x="1509" y="923"/>
                    <a:pt x="1421" y="541"/>
                  </a:cubicBezTo>
                  <a:cubicBezTo>
                    <a:pt x="1349" y="227"/>
                    <a:pt x="1183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773425" y="2062625"/>
              <a:ext cx="75100" cy="257575"/>
            </a:xfrm>
            <a:custGeom>
              <a:avLst/>
              <a:gdLst/>
              <a:ahLst/>
              <a:cxnLst/>
              <a:rect l="l" t="t" r="r" b="b"/>
              <a:pathLst>
                <a:path w="3004" h="10303" extrusionOk="0">
                  <a:moveTo>
                    <a:pt x="3003" y="1"/>
                  </a:moveTo>
                  <a:cubicBezTo>
                    <a:pt x="1458" y="1"/>
                    <a:pt x="539" y="5665"/>
                    <a:pt x="255" y="7616"/>
                  </a:cubicBezTo>
                  <a:cubicBezTo>
                    <a:pt x="1" y="9362"/>
                    <a:pt x="937" y="10138"/>
                    <a:pt x="1467" y="10303"/>
                  </a:cubicBezTo>
                  <a:lnTo>
                    <a:pt x="1600" y="9636"/>
                  </a:lnTo>
                  <a:cubicBezTo>
                    <a:pt x="1498" y="9603"/>
                    <a:pt x="577" y="9254"/>
                    <a:pt x="796" y="7739"/>
                  </a:cubicBezTo>
                  <a:cubicBezTo>
                    <a:pt x="1201" y="4954"/>
                    <a:pt x="2125" y="688"/>
                    <a:pt x="3003" y="688"/>
                  </a:cubicBezTo>
                  <a:lnTo>
                    <a:pt x="3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804475" y="2298400"/>
              <a:ext cx="37725" cy="36725"/>
            </a:xfrm>
            <a:custGeom>
              <a:avLst/>
              <a:gdLst/>
              <a:ahLst/>
              <a:cxnLst/>
              <a:rect l="l" t="t" r="r" b="b"/>
              <a:pathLst>
                <a:path w="1509" h="1469" extrusionOk="0">
                  <a:moveTo>
                    <a:pt x="586" y="1"/>
                  </a:moveTo>
                  <a:cubicBezTo>
                    <a:pt x="326" y="1"/>
                    <a:pt x="159" y="227"/>
                    <a:pt x="88" y="541"/>
                  </a:cubicBezTo>
                  <a:cubicBezTo>
                    <a:pt x="0" y="923"/>
                    <a:pt x="91" y="1290"/>
                    <a:pt x="460" y="1422"/>
                  </a:cubicBezTo>
                  <a:cubicBezTo>
                    <a:pt x="546" y="1453"/>
                    <a:pt x="641" y="1468"/>
                    <a:pt x="736" y="1468"/>
                  </a:cubicBezTo>
                  <a:cubicBezTo>
                    <a:pt x="1044" y="1468"/>
                    <a:pt x="1357" y="1309"/>
                    <a:pt x="1423" y="1015"/>
                  </a:cubicBezTo>
                  <a:cubicBezTo>
                    <a:pt x="1509" y="633"/>
                    <a:pt x="1143" y="167"/>
                    <a:pt x="774" y="36"/>
                  </a:cubicBezTo>
                  <a:cubicBezTo>
                    <a:pt x="707" y="12"/>
                    <a:pt x="644" y="1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08475" y="1889800"/>
              <a:ext cx="96600" cy="265000"/>
            </a:xfrm>
            <a:custGeom>
              <a:avLst/>
              <a:gdLst/>
              <a:ahLst/>
              <a:cxnLst/>
              <a:rect l="l" t="t" r="r" b="b"/>
              <a:pathLst>
                <a:path w="3864" h="10600" extrusionOk="0">
                  <a:moveTo>
                    <a:pt x="0" y="1"/>
                  </a:moveTo>
                  <a:lnTo>
                    <a:pt x="0" y="484"/>
                  </a:lnTo>
                  <a:cubicBezTo>
                    <a:pt x="310" y="628"/>
                    <a:pt x="597" y="817"/>
                    <a:pt x="850" y="1048"/>
                  </a:cubicBezTo>
                  <a:cubicBezTo>
                    <a:pt x="3167" y="3137"/>
                    <a:pt x="3417" y="8424"/>
                    <a:pt x="3417" y="10599"/>
                  </a:cubicBezTo>
                  <a:lnTo>
                    <a:pt x="3864" y="10599"/>
                  </a:lnTo>
                  <a:cubicBezTo>
                    <a:pt x="3864" y="8363"/>
                    <a:pt x="3599" y="2926"/>
                    <a:pt x="1150" y="716"/>
                  </a:cubicBezTo>
                  <a:cubicBezTo>
                    <a:pt x="813" y="409"/>
                    <a:pt x="423" y="16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842900" y="1898300"/>
              <a:ext cx="75425" cy="164400"/>
            </a:xfrm>
            <a:custGeom>
              <a:avLst/>
              <a:gdLst/>
              <a:ahLst/>
              <a:cxnLst/>
              <a:rect l="l" t="t" r="r" b="b"/>
              <a:pathLst>
                <a:path w="3017" h="6576" extrusionOk="0">
                  <a:moveTo>
                    <a:pt x="3016" y="1"/>
                  </a:moveTo>
                  <a:cubicBezTo>
                    <a:pt x="82" y="1711"/>
                    <a:pt x="2" y="6515"/>
                    <a:pt x="0" y="6572"/>
                  </a:cubicBezTo>
                  <a:lnTo>
                    <a:pt x="449" y="6575"/>
                  </a:lnTo>
                  <a:cubicBezTo>
                    <a:pt x="449" y="6524"/>
                    <a:pt x="525" y="2231"/>
                    <a:pt x="3016" y="534"/>
                  </a:cubicBezTo>
                  <a:lnTo>
                    <a:pt x="301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963375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2057" y="0"/>
                  </a:moveTo>
                  <a:lnTo>
                    <a:pt x="1" y="1163"/>
                  </a:lnTo>
                  <a:lnTo>
                    <a:pt x="1160" y="2983"/>
                  </a:lnTo>
                  <a:lnTo>
                    <a:pt x="2419" y="125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902900" y="1889625"/>
              <a:ext cx="60500" cy="74575"/>
            </a:xfrm>
            <a:custGeom>
              <a:avLst/>
              <a:gdLst/>
              <a:ahLst/>
              <a:cxnLst/>
              <a:rect l="l" t="t" r="r" b="b"/>
              <a:pathLst>
                <a:path w="2420" h="2983" extrusionOk="0">
                  <a:moveTo>
                    <a:pt x="364" y="0"/>
                  </a:moveTo>
                  <a:lnTo>
                    <a:pt x="1" y="1258"/>
                  </a:lnTo>
                  <a:lnTo>
                    <a:pt x="1260" y="2983"/>
                  </a:lnTo>
                  <a:lnTo>
                    <a:pt x="2420" y="1163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66925" y="2154725"/>
              <a:ext cx="65100" cy="65150"/>
            </a:xfrm>
            <a:custGeom>
              <a:avLst/>
              <a:gdLst/>
              <a:ahLst/>
              <a:cxnLst/>
              <a:rect l="l" t="t" r="r" b="b"/>
              <a:pathLst>
                <a:path w="2604" h="2606" extrusionOk="0">
                  <a:moveTo>
                    <a:pt x="1302" y="1"/>
                  </a:moveTo>
                  <a:cubicBezTo>
                    <a:pt x="583" y="1"/>
                    <a:pt x="1" y="584"/>
                    <a:pt x="1" y="1304"/>
                  </a:cubicBezTo>
                  <a:cubicBezTo>
                    <a:pt x="1" y="2022"/>
                    <a:pt x="583" y="2605"/>
                    <a:pt x="1302" y="2605"/>
                  </a:cubicBezTo>
                  <a:cubicBezTo>
                    <a:pt x="2022" y="2605"/>
                    <a:pt x="2604" y="2022"/>
                    <a:pt x="2604" y="1304"/>
                  </a:cubicBezTo>
                  <a:cubicBezTo>
                    <a:pt x="2604" y="584"/>
                    <a:pt x="2022" y="1"/>
                    <a:pt x="13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1078500" y="2167850"/>
              <a:ext cx="40450" cy="38900"/>
            </a:xfrm>
            <a:custGeom>
              <a:avLst/>
              <a:gdLst/>
              <a:ahLst/>
              <a:cxnLst/>
              <a:rect l="l" t="t" r="r" b="b"/>
              <a:pathLst>
                <a:path w="1618" h="1556" extrusionOk="0">
                  <a:moveTo>
                    <a:pt x="839" y="464"/>
                  </a:moveTo>
                  <a:cubicBezTo>
                    <a:pt x="1013" y="464"/>
                    <a:pt x="1154" y="605"/>
                    <a:pt x="1154" y="779"/>
                  </a:cubicBezTo>
                  <a:cubicBezTo>
                    <a:pt x="1154" y="968"/>
                    <a:pt x="999" y="1094"/>
                    <a:pt x="837" y="1094"/>
                  </a:cubicBezTo>
                  <a:cubicBezTo>
                    <a:pt x="760" y="1094"/>
                    <a:pt x="681" y="1065"/>
                    <a:pt x="617" y="1001"/>
                  </a:cubicBezTo>
                  <a:cubicBezTo>
                    <a:pt x="419" y="803"/>
                    <a:pt x="560" y="464"/>
                    <a:pt x="839" y="464"/>
                  </a:cubicBezTo>
                  <a:close/>
                  <a:moveTo>
                    <a:pt x="841" y="1"/>
                  </a:moveTo>
                  <a:cubicBezTo>
                    <a:pt x="638" y="1"/>
                    <a:pt x="438" y="80"/>
                    <a:pt x="289" y="228"/>
                  </a:cubicBezTo>
                  <a:cubicBezTo>
                    <a:pt x="67" y="451"/>
                    <a:pt x="0" y="785"/>
                    <a:pt x="121" y="1076"/>
                  </a:cubicBezTo>
                  <a:cubicBezTo>
                    <a:pt x="241" y="1367"/>
                    <a:pt x="525" y="1556"/>
                    <a:pt x="839" y="1556"/>
                  </a:cubicBezTo>
                  <a:cubicBezTo>
                    <a:pt x="1269" y="1556"/>
                    <a:pt x="1616" y="1208"/>
                    <a:pt x="1618" y="779"/>
                  </a:cubicBezTo>
                  <a:cubicBezTo>
                    <a:pt x="1618" y="464"/>
                    <a:pt x="1427" y="180"/>
                    <a:pt x="1137" y="59"/>
                  </a:cubicBezTo>
                  <a:cubicBezTo>
                    <a:pt x="1041" y="20"/>
                    <a:pt x="941" y="1"/>
                    <a:pt x="8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620425" y="1517700"/>
              <a:ext cx="685900" cy="344700"/>
            </a:xfrm>
            <a:custGeom>
              <a:avLst/>
              <a:gdLst/>
              <a:ahLst/>
              <a:cxnLst/>
              <a:rect l="l" t="t" r="r" b="b"/>
              <a:pathLst>
                <a:path w="27436" h="13788" extrusionOk="0">
                  <a:moveTo>
                    <a:pt x="1275" y="1"/>
                  </a:moveTo>
                  <a:lnTo>
                    <a:pt x="0" y="358"/>
                  </a:lnTo>
                  <a:lnTo>
                    <a:pt x="242" y="1859"/>
                  </a:lnTo>
                  <a:cubicBezTo>
                    <a:pt x="242" y="1859"/>
                    <a:pt x="405" y="7270"/>
                    <a:pt x="1042" y="8871"/>
                  </a:cubicBezTo>
                  <a:cubicBezTo>
                    <a:pt x="2703" y="13042"/>
                    <a:pt x="6661" y="13787"/>
                    <a:pt x="13717" y="13787"/>
                  </a:cubicBezTo>
                  <a:cubicBezTo>
                    <a:pt x="20774" y="13787"/>
                    <a:pt x="24733" y="13042"/>
                    <a:pt x="26393" y="8871"/>
                  </a:cubicBezTo>
                  <a:cubicBezTo>
                    <a:pt x="27029" y="7270"/>
                    <a:pt x="27194" y="1859"/>
                    <a:pt x="27194" y="1859"/>
                  </a:cubicBezTo>
                  <a:lnTo>
                    <a:pt x="27436" y="358"/>
                  </a:lnTo>
                  <a:lnTo>
                    <a:pt x="26161" y="2"/>
                  </a:lnTo>
                  <a:cubicBezTo>
                    <a:pt x="26161" y="2"/>
                    <a:pt x="25540" y="4885"/>
                    <a:pt x="21514" y="7925"/>
                  </a:cubicBezTo>
                  <a:cubicBezTo>
                    <a:pt x="20770" y="3772"/>
                    <a:pt x="16798" y="3560"/>
                    <a:pt x="14405" y="3560"/>
                  </a:cubicBezTo>
                  <a:cubicBezTo>
                    <a:pt x="14238" y="3560"/>
                    <a:pt x="14078" y="3561"/>
                    <a:pt x="13927" y="3562"/>
                  </a:cubicBezTo>
                  <a:lnTo>
                    <a:pt x="13927" y="4451"/>
                  </a:lnTo>
                  <a:cubicBezTo>
                    <a:pt x="14140" y="4449"/>
                    <a:pt x="14373" y="4444"/>
                    <a:pt x="14621" y="4444"/>
                  </a:cubicBezTo>
                  <a:cubicBezTo>
                    <a:pt x="16588" y="4444"/>
                    <a:pt x="19432" y="4755"/>
                    <a:pt x="19631" y="9066"/>
                  </a:cubicBezTo>
                  <a:cubicBezTo>
                    <a:pt x="18059" y="9816"/>
                    <a:pt x="16118" y="10295"/>
                    <a:pt x="13719" y="10295"/>
                  </a:cubicBezTo>
                  <a:cubicBezTo>
                    <a:pt x="11318" y="10295"/>
                    <a:pt x="9377" y="9816"/>
                    <a:pt x="7805" y="9066"/>
                  </a:cubicBezTo>
                  <a:cubicBezTo>
                    <a:pt x="8005" y="4755"/>
                    <a:pt x="10849" y="4444"/>
                    <a:pt x="12817" y="4444"/>
                  </a:cubicBezTo>
                  <a:cubicBezTo>
                    <a:pt x="13064" y="4444"/>
                    <a:pt x="13297" y="4449"/>
                    <a:pt x="13510" y="4451"/>
                  </a:cubicBezTo>
                  <a:lnTo>
                    <a:pt x="13510" y="3562"/>
                  </a:lnTo>
                  <a:cubicBezTo>
                    <a:pt x="13314" y="3562"/>
                    <a:pt x="13101" y="3560"/>
                    <a:pt x="12874" y="3560"/>
                  </a:cubicBezTo>
                  <a:cubicBezTo>
                    <a:pt x="10507" y="3560"/>
                    <a:pt x="6666" y="3774"/>
                    <a:pt x="5923" y="7923"/>
                  </a:cubicBezTo>
                  <a:cubicBezTo>
                    <a:pt x="1897" y="4883"/>
                    <a:pt x="1275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574050" y="957925"/>
              <a:ext cx="778700" cy="471475"/>
            </a:xfrm>
            <a:custGeom>
              <a:avLst/>
              <a:gdLst/>
              <a:ahLst/>
              <a:cxnLst/>
              <a:rect l="l" t="t" r="r" b="b"/>
              <a:pathLst>
                <a:path w="31148" h="18859" extrusionOk="0">
                  <a:moveTo>
                    <a:pt x="20112" y="0"/>
                  </a:moveTo>
                  <a:cubicBezTo>
                    <a:pt x="18376" y="0"/>
                    <a:pt x="16099" y="210"/>
                    <a:pt x="13135" y="811"/>
                  </a:cubicBezTo>
                  <a:cubicBezTo>
                    <a:pt x="12307" y="979"/>
                    <a:pt x="2975" y="2909"/>
                    <a:pt x="2938" y="7003"/>
                  </a:cubicBezTo>
                  <a:cubicBezTo>
                    <a:pt x="2938" y="7003"/>
                    <a:pt x="0" y="7145"/>
                    <a:pt x="1449" y="17173"/>
                  </a:cubicBezTo>
                  <a:lnTo>
                    <a:pt x="1701" y="18859"/>
                  </a:lnTo>
                  <a:lnTo>
                    <a:pt x="2511" y="18278"/>
                  </a:lnTo>
                  <a:cubicBezTo>
                    <a:pt x="2511" y="18278"/>
                    <a:pt x="3864" y="12950"/>
                    <a:pt x="3207" y="9128"/>
                  </a:cubicBezTo>
                  <a:cubicBezTo>
                    <a:pt x="3207" y="9128"/>
                    <a:pt x="7279" y="6694"/>
                    <a:pt x="15574" y="6694"/>
                  </a:cubicBezTo>
                  <a:cubicBezTo>
                    <a:pt x="23868" y="6694"/>
                    <a:pt x="27939" y="9128"/>
                    <a:pt x="27939" y="9128"/>
                  </a:cubicBezTo>
                  <a:cubicBezTo>
                    <a:pt x="27285" y="12950"/>
                    <a:pt x="28635" y="18280"/>
                    <a:pt x="28635" y="18280"/>
                  </a:cubicBezTo>
                  <a:lnTo>
                    <a:pt x="29446" y="18859"/>
                  </a:lnTo>
                  <a:lnTo>
                    <a:pt x="29697" y="17172"/>
                  </a:lnTo>
                  <a:cubicBezTo>
                    <a:pt x="31147" y="7145"/>
                    <a:pt x="28210" y="7003"/>
                    <a:pt x="28210" y="7003"/>
                  </a:cubicBezTo>
                  <a:cubicBezTo>
                    <a:pt x="28210" y="7003"/>
                    <a:pt x="29809" y="4300"/>
                    <a:pt x="28210" y="1943"/>
                  </a:cubicBezTo>
                  <a:lnTo>
                    <a:pt x="27498" y="2754"/>
                  </a:lnTo>
                  <a:cubicBezTo>
                    <a:pt x="27498" y="2754"/>
                    <a:pt x="28424" y="861"/>
                    <a:pt x="25528" y="669"/>
                  </a:cubicBezTo>
                  <a:lnTo>
                    <a:pt x="25247" y="1132"/>
                  </a:lnTo>
                  <a:cubicBezTo>
                    <a:pt x="25247" y="1132"/>
                    <a:pt x="24139" y="0"/>
                    <a:pt x="20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591625" y="1986475"/>
              <a:ext cx="122275" cy="686400"/>
            </a:xfrm>
            <a:custGeom>
              <a:avLst/>
              <a:gdLst/>
              <a:ahLst/>
              <a:cxnLst/>
              <a:rect l="l" t="t" r="r" b="b"/>
              <a:pathLst>
                <a:path w="4891" h="27456" extrusionOk="0">
                  <a:moveTo>
                    <a:pt x="4891" y="1"/>
                  </a:moveTo>
                  <a:cubicBezTo>
                    <a:pt x="2321" y="5954"/>
                    <a:pt x="779" y="14826"/>
                    <a:pt x="464" y="18620"/>
                  </a:cubicBezTo>
                  <a:cubicBezTo>
                    <a:pt x="291" y="20735"/>
                    <a:pt x="126" y="23580"/>
                    <a:pt x="0" y="26059"/>
                  </a:cubicBezTo>
                  <a:cubicBezTo>
                    <a:pt x="818" y="26565"/>
                    <a:pt x="1662" y="27031"/>
                    <a:pt x="2532" y="27456"/>
                  </a:cubicBezTo>
                  <a:cubicBezTo>
                    <a:pt x="2750" y="24257"/>
                    <a:pt x="3057" y="20076"/>
                    <a:pt x="3276" y="18543"/>
                  </a:cubicBezTo>
                  <a:cubicBezTo>
                    <a:pt x="3649" y="15929"/>
                    <a:pt x="4891" y="11276"/>
                    <a:pt x="4891" y="11276"/>
                  </a:cubicBezTo>
                  <a:lnTo>
                    <a:pt x="48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364834" y="2807421"/>
            <a:ext cx="2071384" cy="1810934"/>
            <a:chOff x="-3922177" y="1891109"/>
            <a:chExt cx="1791080" cy="1565875"/>
          </a:xfrm>
        </p:grpSpPr>
        <p:sp>
          <p:nvSpPr>
            <p:cNvPr id="993" name="Google Shape;993;p52"/>
            <p:cNvSpPr/>
            <p:nvPr/>
          </p:nvSpPr>
          <p:spPr>
            <a:xfrm>
              <a:off x="-3906421" y="1906881"/>
              <a:ext cx="1774293" cy="1533376"/>
            </a:xfrm>
            <a:custGeom>
              <a:avLst/>
              <a:gdLst/>
              <a:ahLst/>
              <a:cxnLst/>
              <a:rect l="l" t="t" r="r" b="b"/>
              <a:pathLst>
                <a:path w="118801" h="102670" extrusionOk="0">
                  <a:moveTo>
                    <a:pt x="71448" y="1"/>
                  </a:moveTo>
                  <a:cubicBezTo>
                    <a:pt x="65372" y="1"/>
                    <a:pt x="59974" y="1595"/>
                    <a:pt x="56316" y="4369"/>
                  </a:cubicBezTo>
                  <a:cubicBezTo>
                    <a:pt x="54006" y="3112"/>
                    <a:pt x="51389" y="2424"/>
                    <a:pt x="48696" y="2424"/>
                  </a:cubicBezTo>
                  <a:cubicBezTo>
                    <a:pt x="47071" y="2424"/>
                    <a:pt x="45418" y="2674"/>
                    <a:pt x="43787" y="3202"/>
                  </a:cubicBezTo>
                  <a:cubicBezTo>
                    <a:pt x="40465" y="4272"/>
                    <a:pt x="37589" y="6408"/>
                    <a:pt x="35603" y="9277"/>
                  </a:cubicBezTo>
                  <a:cubicBezTo>
                    <a:pt x="34483" y="9049"/>
                    <a:pt x="33319" y="8935"/>
                    <a:pt x="32130" y="8935"/>
                  </a:cubicBezTo>
                  <a:cubicBezTo>
                    <a:pt x="27591" y="8935"/>
                    <a:pt x="22689" y="10599"/>
                    <a:pt x="18471" y="13939"/>
                  </a:cubicBezTo>
                  <a:cubicBezTo>
                    <a:pt x="13477" y="17894"/>
                    <a:pt x="10551" y="23318"/>
                    <a:pt x="10069" y="28520"/>
                  </a:cubicBezTo>
                  <a:cubicBezTo>
                    <a:pt x="5072" y="29819"/>
                    <a:pt x="1138" y="33960"/>
                    <a:pt x="451" y="39300"/>
                  </a:cubicBezTo>
                  <a:cubicBezTo>
                    <a:pt x="1" y="42807"/>
                    <a:pt x="1038" y="46170"/>
                    <a:pt x="3080" y="48779"/>
                  </a:cubicBezTo>
                  <a:cubicBezTo>
                    <a:pt x="1775" y="52865"/>
                    <a:pt x="1844" y="57315"/>
                    <a:pt x="3599" y="61446"/>
                  </a:cubicBezTo>
                  <a:cubicBezTo>
                    <a:pt x="6601" y="68505"/>
                    <a:pt x="13686" y="72673"/>
                    <a:pt x="21332" y="72673"/>
                  </a:cubicBezTo>
                  <a:cubicBezTo>
                    <a:pt x="24133" y="72673"/>
                    <a:pt x="27010" y="72114"/>
                    <a:pt x="29788" y="70933"/>
                  </a:cubicBezTo>
                  <a:cubicBezTo>
                    <a:pt x="30598" y="70587"/>
                    <a:pt x="31388" y="70192"/>
                    <a:pt x="32151" y="69751"/>
                  </a:cubicBezTo>
                  <a:cubicBezTo>
                    <a:pt x="32299" y="70197"/>
                    <a:pt x="32461" y="70642"/>
                    <a:pt x="32647" y="71083"/>
                  </a:cubicBezTo>
                  <a:cubicBezTo>
                    <a:pt x="35649" y="78142"/>
                    <a:pt x="42735" y="82310"/>
                    <a:pt x="50381" y="82310"/>
                  </a:cubicBezTo>
                  <a:cubicBezTo>
                    <a:pt x="53182" y="82310"/>
                    <a:pt x="56058" y="81750"/>
                    <a:pt x="58836" y="80569"/>
                  </a:cubicBezTo>
                  <a:cubicBezTo>
                    <a:pt x="59191" y="80418"/>
                    <a:pt x="59539" y="80257"/>
                    <a:pt x="59880" y="80091"/>
                  </a:cubicBezTo>
                  <a:cubicBezTo>
                    <a:pt x="61944" y="82357"/>
                    <a:pt x="64968" y="83634"/>
                    <a:pt x="68164" y="83634"/>
                  </a:cubicBezTo>
                  <a:cubicBezTo>
                    <a:pt x="69349" y="83634"/>
                    <a:pt x="70557" y="83458"/>
                    <a:pt x="71749" y="83093"/>
                  </a:cubicBezTo>
                  <a:cubicBezTo>
                    <a:pt x="72295" y="84832"/>
                    <a:pt x="72997" y="86519"/>
                    <a:pt x="73846" y="88133"/>
                  </a:cubicBezTo>
                  <a:cubicBezTo>
                    <a:pt x="78210" y="96426"/>
                    <a:pt x="85781" y="101692"/>
                    <a:pt x="93446" y="102669"/>
                  </a:cubicBezTo>
                  <a:lnTo>
                    <a:pt x="96906" y="99543"/>
                  </a:lnTo>
                  <a:cubicBezTo>
                    <a:pt x="96855" y="99498"/>
                    <a:pt x="96806" y="99449"/>
                    <a:pt x="96756" y="99403"/>
                  </a:cubicBezTo>
                  <a:cubicBezTo>
                    <a:pt x="89763" y="97246"/>
                    <a:pt x="84681" y="90733"/>
                    <a:pt x="84681" y="83032"/>
                  </a:cubicBezTo>
                  <a:cubicBezTo>
                    <a:pt x="84681" y="82802"/>
                    <a:pt x="84692" y="82575"/>
                    <a:pt x="84701" y="82347"/>
                  </a:cubicBezTo>
                  <a:cubicBezTo>
                    <a:pt x="87719" y="84118"/>
                    <a:pt x="91251" y="85074"/>
                    <a:pt x="94912" y="85074"/>
                  </a:cubicBezTo>
                  <a:cubicBezTo>
                    <a:pt x="97711" y="85074"/>
                    <a:pt x="100585" y="84515"/>
                    <a:pt x="103361" y="83335"/>
                  </a:cubicBezTo>
                  <a:cubicBezTo>
                    <a:pt x="113724" y="78928"/>
                    <a:pt x="118800" y="67539"/>
                    <a:pt x="114701" y="57893"/>
                  </a:cubicBezTo>
                  <a:cubicBezTo>
                    <a:pt x="114026" y="56312"/>
                    <a:pt x="113127" y="54836"/>
                    <a:pt x="112030" y="53514"/>
                  </a:cubicBezTo>
                  <a:cubicBezTo>
                    <a:pt x="116655" y="48690"/>
                    <a:pt x="117959" y="40525"/>
                    <a:pt x="114738" y="32950"/>
                  </a:cubicBezTo>
                  <a:cubicBezTo>
                    <a:pt x="111827" y="26104"/>
                    <a:pt x="106003" y="21586"/>
                    <a:pt x="99976" y="20770"/>
                  </a:cubicBezTo>
                  <a:cubicBezTo>
                    <a:pt x="101207" y="12343"/>
                    <a:pt x="91994" y="3493"/>
                    <a:pt x="78989" y="791"/>
                  </a:cubicBezTo>
                  <a:cubicBezTo>
                    <a:pt x="76413" y="255"/>
                    <a:pt x="73876" y="1"/>
                    <a:pt x="7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-3553567" y="2463598"/>
              <a:ext cx="1421439" cy="976659"/>
            </a:xfrm>
            <a:custGeom>
              <a:avLst/>
              <a:gdLst/>
              <a:ahLst/>
              <a:cxnLst/>
              <a:rect l="l" t="t" r="r" b="b"/>
              <a:pathLst>
                <a:path w="95175" h="65394" extrusionOk="0">
                  <a:moveTo>
                    <a:pt x="71237" y="0"/>
                  </a:moveTo>
                  <a:cubicBezTo>
                    <a:pt x="64554" y="0"/>
                    <a:pt x="58435" y="2326"/>
                    <a:pt x="54206" y="7070"/>
                  </a:cubicBezTo>
                  <a:cubicBezTo>
                    <a:pt x="50707" y="10995"/>
                    <a:pt x="49000" y="16014"/>
                    <a:pt x="48946" y="21390"/>
                  </a:cubicBezTo>
                  <a:cubicBezTo>
                    <a:pt x="48375" y="21234"/>
                    <a:pt x="47800" y="21084"/>
                    <a:pt x="47219" y="20945"/>
                  </a:cubicBezTo>
                  <a:cubicBezTo>
                    <a:pt x="42781" y="19878"/>
                    <a:pt x="38375" y="19371"/>
                    <a:pt x="34115" y="19371"/>
                  </a:cubicBezTo>
                  <a:cubicBezTo>
                    <a:pt x="19467" y="19371"/>
                    <a:pt x="6548" y="25368"/>
                    <a:pt x="1" y="35269"/>
                  </a:cubicBezTo>
                  <a:cubicBezTo>
                    <a:pt x="2122" y="35037"/>
                    <a:pt x="4199" y="34493"/>
                    <a:pt x="6162" y="33658"/>
                  </a:cubicBezTo>
                  <a:cubicBezTo>
                    <a:pt x="6972" y="33311"/>
                    <a:pt x="7762" y="32916"/>
                    <a:pt x="8525" y="32475"/>
                  </a:cubicBezTo>
                  <a:cubicBezTo>
                    <a:pt x="8674" y="32922"/>
                    <a:pt x="8835" y="33367"/>
                    <a:pt x="9023" y="33807"/>
                  </a:cubicBezTo>
                  <a:cubicBezTo>
                    <a:pt x="12024" y="40866"/>
                    <a:pt x="19109" y="45034"/>
                    <a:pt x="26756" y="45034"/>
                  </a:cubicBezTo>
                  <a:cubicBezTo>
                    <a:pt x="29557" y="45034"/>
                    <a:pt x="32433" y="44474"/>
                    <a:pt x="35211" y="43293"/>
                  </a:cubicBezTo>
                  <a:cubicBezTo>
                    <a:pt x="35566" y="43143"/>
                    <a:pt x="35913" y="42982"/>
                    <a:pt x="36255" y="42815"/>
                  </a:cubicBezTo>
                  <a:cubicBezTo>
                    <a:pt x="38318" y="45082"/>
                    <a:pt x="41343" y="46358"/>
                    <a:pt x="44540" y="46358"/>
                  </a:cubicBezTo>
                  <a:cubicBezTo>
                    <a:pt x="45724" y="46358"/>
                    <a:pt x="46932" y="46183"/>
                    <a:pt x="48123" y="45818"/>
                  </a:cubicBezTo>
                  <a:cubicBezTo>
                    <a:pt x="48669" y="47556"/>
                    <a:pt x="49371" y="49243"/>
                    <a:pt x="50220" y="50857"/>
                  </a:cubicBezTo>
                  <a:cubicBezTo>
                    <a:pt x="54584" y="59150"/>
                    <a:pt x="62155" y="64416"/>
                    <a:pt x="69820" y="65393"/>
                  </a:cubicBezTo>
                  <a:lnTo>
                    <a:pt x="73280" y="62267"/>
                  </a:lnTo>
                  <a:cubicBezTo>
                    <a:pt x="73229" y="62222"/>
                    <a:pt x="73180" y="62173"/>
                    <a:pt x="73130" y="62127"/>
                  </a:cubicBezTo>
                  <a:cubicBezTo>
                    <a:pt x="66137" y="59970"/>
                    <a:pt x="61055" y="53457"/>
                    <a:pt x="61055" y="45756"/>
                  </a:cubicBezTo>
                  <a:cubicBezTo>
                    <a:pt x="61055" y="45526"/>
                    <a:pt x="61066" y="45299"/>
                    <a:pt x="61075" y="45071"/>
                  </a:cubicBezTo>
                  <a:cubicBezTo>
                    <a:pt x="64093" y="46842"/>
                    <a:pt x="67625" y="47798"/>
                    <a:pt x="71286" y="47798"/>
                  </a:cubicBezTo>
                  <a:cubicBezTo>
                    <a:pt x="74084" y="47798"/>
                    <a:pt x="76958" y="47239"/>
                    <a:pt x="79735" y="46059"/>
                  </a:cubicBezTo>
                  <a:cubicBezTo>
                    <a:pt x="90098" y="41654"/>
                    <a:pt x="95174" y="30263"/>
                    <a:pt x="91073" y="20617"/>
                  </a:cubicBezTo>
                  <a:cubicBezTo>
                    <a:pt x="90400" y="19036"/>
                    <a:pt x="89501" y="17560"/>
                    <a:pt x="88404" y="16238"/>
                  </a:cubicBezTo>
                  <a:cubicBezTo>
                    <a:pt x="90589" y="13959"/>
                    <a:pt x="92031" y="10932"/>
                    <a:pt x="92607" y="7575"/>
                  </a:cubicBezTo>
                  <a:cubicBezTo>
                    <a:pt x="85884" y="2561"/>
                    <a:pt x="78250" y="0"/>
                    <a:pt x="712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-3585587" y="2447498"/>
              <a:ext cx="1438240" cy="1009487"/>
            </a:xfrm>
            <a:custGeom>
              <a:avLst/>
              <a:gdLst/>
              <a:ahLst/>
              <a:cxnLst/>
              <a:rect l="l" t="t" r="r" b="b"/>
              <a:pathLst>
                <a:path w="96300" h="67592" extrusionOk="0">
                  <a:moveTo>
                    <a:pt x="73400" y="2125"/>
                  </a:moveTo>
                  <a:cubicBezTo>
                    <a:pt x="79959" y="2125"/>
                    <a:pt x="87127" y="4462"/>
                    <a:pt x="93577" y="9114"/>
                  </a:cubicBezTo>
                  <a:cubicBezTo>
                    <a:pt x="92965" y="12045"/>
                    <a:pt x="91658" y="14614"/>
                    <a:pt x="89777" y="16575"/>
                  </a:cubicBezTo>
                  <a:lnTo>
                    <a:pt x="89119" y="17262"/>
                  </a:lnTo>
                  <a:lnTo>
                    <a:pt x="89725" y="17994"/>
                  </a:lnTo>
                  <a:cubicBezTo>
                    <a:pt x="90756" y="19238"/>
                    <a:pt x="91603" y="20625"/>
                    <a:pt x="92236" y="22112"/>
                  </a:cubicBezTo>
                  <a:cubicBezTo>
                    <a:pt x="94102" y="26502"/>
                    <a:pt x="94018" y="31414"/>
                    <a:pt x="91997" y="35946"/>
                  </a:cubicBezTo>
                  <a:cubicBezTo>
                    <a:pt x="89967" y="40504"/>
                    <a:pt x="86225" y="44130"/>
                    <a:pt x="81462" y="46154"/>
                  </a:cubicBezTo>
                  <a:cubicBezTo>
                    <a:pt x="78870" y="47257"/>
                    <a:pt x="76127" y="47803"/>
                    <a:pt x="73422" y="47803"/>
                  </a:cubicBezTo>
                  <a:cubicBezTo>
                    <a:pt x="70018" y="47803"/>
                    <a:pt x="66673" y="46939"/>
                    <a:pt x="63759" y="45229"/>
                  </a:cubicBezTo>
                  <a:lnTo>
                    <a:pt x="62224" y="44330"/>
                  </a:lnTo>
                  <a:lnTo>
                    <a:pt x="62149" y="46203"/>
                  </a:lnTo>
                  <a:cubicBezTo>
                    <a:pt x="62140" y="46412"/>
                    <a:pt x="62131" y="46621"/>
                    <a:pt x="62131" y="46834"/>
                  </a:cubicBezTo>
                  <a:cubicBezTo>
                    <a:pt x="62131" y="54330"/>
                    <a:pt x="66621" y="60917"/>
                    <a:pt x="73454" y="63688"/>
                  </a:cubicBezTo>
                  <a:lnTo>
                    <a:pt x="71618" y="65346"/>
                  </a:lnTo>
                  <a:cubicBezTo>
                    <a:pt x="64232" y="64221"/>
                    <a:pt x="57250" y="58930"/>
                    <a:pt x="53307" y="51438"/>
                  </a:cubicBezTo>
                  <a:cubicBezTo>
                    <a:pt x="52489" y="49882"/>
                    <a:pt x="51812" y="48254"/>
                    <a:pt x="51285" y="46575"/>
                  </a:cubicBezTo>
                  <a:lnTo>
                    <a:pt x="50968" y="45565"/>
                  </a:lnTo>
                  <a:lnTo>
                    <a:pt x="49955" y="45875"/>
                  </a:lnTo>
                  <a:cubicBezTo>
                    <a:pt x="48871" y="46207"/>
                    <a:pt x="47767" y="46368"/>
                    <a:pt x="46681" y="46368"/>
                  </a:cubicBezTo>
                  <a:cubicBezTo>
                    <a:pt x="43811" y="46368"/>
                    <a:pt x="41070" y="45242"/>
                    <a:pt x="39187" y="43175"/>
                  </a:cubicBezTo>
                  <a:lnTo>
                    <a:pt x="38649" y="42584"/>
                  </a:lnTo>
                  <a:lnTo>
                    <a:pt x="37931" y="42934"/>
                  </a:lnTo>
                  <a:cubicBezTo>
                    <a:pt x="37579" y="43106"/>
                    <a:pt x="37254" y="43255"/>
                    <a:pt x="36938" y="43390"/>
                  </a:cubicBezTo>
                  <a:cubicBezTo>
                    <a:pt x="34303" y="44510"/>
                    <a:pt x="31574" y="45040"/>
                    <a:pt x="28915" y="45040"/>
                  </a:cubicBezTo>
                  <a:cubicBezTo>
                    <a:pt x="21680" y="45040"/>
                    <a:pt x="14974" y="41114"/>
                    <a:pt x="12148" y="34467"/>
                  </a:cubicBezTo>
                  <a:cubicBezTo>
                    <a:pt x="11991" y="34098"/>
                    <a:pt x="11842" y="33699"/>
                    <a:pt x="11680" y="33215"/>
                  </a:cubicBezTo>
                  <a:lnTo>
                    <a:pt x="11267" y="31979"/>
                  </a:lnTo>
                  <a:lnTo>
                    <a:pt x="10137" y="32628"/>
                  </a:lnTo>
                  <a:cubicBezTo>
                    <a:pt x="9411" y="33048"/>
                    <a:pt x="8661" y="33424"/>
                    <a:pt x="7889" y="33753"/>
                  </a:cubicBezTo>
                  <a:cubicBezTo>
                    <a:pt x="6811" y="34211"/>
                    <a:pt x="5696" y="34579"/>
                    <a:pt x="4557" y="34850"/>
                  </a:cubicBezTo>
                  <a:cubicBezTo>
                    <a:pt x="11376" y="26366"/>
                    <a:pt x="23279" y="21532"/>
                    <a:pt x="36338" y="21532"/>
                  </a:cubicBezTo>
                  <a:cubicBezTo>
                    <a:pt x="40521" y="21532"/>
                    <a:pt x="44822" y="22028"/>
                    <a:pt x="49113" y="23059"/>
                  </a:cubicBezTo>
                  <a:cubicBezTo>
                    <a:pt x="49628" y="23183"/>
                    <a:pt x="50182" y="23325"/>
                    <a:pt x="50810" y="23497"/>
                  </a:cubicBezTo>
                  <a:lnTo>
                    <a:pt x="52143" y="23859"/>
                  </a:lnTo>
                  <a:lnTo>
                    <a:pt x="52158" y="22477"/>
                  </a:lnTo>
                  <a:cubicBezTo>
                    <a:pt x="52210" y="17167"/>
                    <a:pt x="53935" y="12457"/>
                    <a:pt x="57145" y="8856"/>
                  </a:cubicBezTo>
                  <a:cubicBezTo>
                    <a:pt x="61153" y="4361"/>
                    <a:pt x="66985" y="2125"/>
                    <a:pt x="73400" y="2125"/>
                  </a:cubicBezTo>
                  <a:close/>
                  <a:moveTo>
                    <a:pt x="73404" y="0"/>
                  </a:moveTo>
                  <a:cubicBezTo>
                    <a:pt x="66389" y="0"/>
                    <a:pt x="59976" y="2475"/>
                    <a:pt x="55553" y="7436"/>
                  </a:cubicBezTo>
                  <a:cubicBezTo>
                    <a:pt x="52273" y="11116"/>
                    <a:pt x="50392" y="15815"/>
                    <a:pt x="50071" y="21096"/>
                  </a:cubicBezTo>
                  <a:cubicBezTo>
                    <a:pt x="49915" y="21057"/>
                    <a:pt x="49761" y="21020"/>
                    <a:pt x="49612" y="20984"/>
                  </a:cubicBezTo>
                  <a:cubicBezTo>
                    <a:pt x="45169" y="19916"/>
                    <a:pt x="40712" y="19403"/>
                    <a:pt x="36373" y="19403"/>
                  </a:cubicBezTo>
                  <a:cubicBezTo>
                    <a:pt x="21559" y="19403"/>
                    <a:pt x="8111" y="25387"/>
                    <a:pt x="1254" y="35757"/>
                  </a:cubicBezTo>
                  <a:lnTo>
                    <a:pt x="1" y="37652"/>
                  </a:lnTo>
                  <a:lnTo>
                    <a:pt x="1" y="37652"/>
                  </a:lnTo>
                  <a:lnTo>
                    <a:pt x="2260" y="37406"/>
                  </a:lnTo>
                  <a:cubicBezTo>
                    <a:pt x="4485" y="37162"/>
                    <a:pt x="6663" y="36593"/>
                    <a:pt x="8723" y="35715"/>
                  </a:cubicBezTo>
                  <a:cubicBezTo>
                    <a:pt x="9176" y="35523"/>
                    <a:pt x="9633" y="35309"/>
                    <a:pt x="10092" y="35077"/>
                  </a:cubicBezTo>
                  <a:cubicBezTo>
                    <a:pt x="10123" y="35152"/>
                    <a:pt x="10154" y="35227"/>
                    <a:pt x="10185" y="35300"/>
                  </a:cubicBezTo>
                  <a:cubicBezTo>
                    <a:pt x="13356" y="42758"/>
                    <a:pt x="20854" y="47171"/>
                    <a:pt x="28921" y="47171"/>
                  </a:cubicBezTo>
                  <a:cubicBezTo>
                    <a:pt x="31856" y="47171"/>
                    <a:pt x="34867" y="46587"/>
                    <a:pt x="37772" y="45351"/>
                  </a:cubicBezTo>
                  <a:cubicBezTo>
                    <a:pt x="37902" y="45297"/>
                    <a:pt x="38033" y="45239"/>
                    <a:pt x="38166" y="45179"/>
                  </a:cubicBezTo>
                  <a:cubicBezTo>
                    <a:pt x="40422" y="47334"/>
                    <a:pt x="43496" y="48499"/>
                    <a:pt x="46689" y="48499"/>
                  </a:cubicBezTo>
                  <a:cubicBezTo>
                    <a:pt x="47645" y="48499"/>
                    <a:pt x="48612" y="48395"/>
                    <a:pt x="49570" y="48181"/>
                  </a:cubicBezTo>
                  <a:cubicBezTo>
                    <a:pt x="50081" y="49641"/>
                    <a:pt x="50699" y="51062"/>
                    <a:pt x="51419" y="52431"/>
                  </a:cubicBezTo>
                  <a:cubicBezTo>
                    <a:pt x="55767" y="60692"/>
                    <a:pt x="63587" y="66478"/>
                    <a:pt x="71829" y="67529"/>
                  </a:cubicBezTo>
                  <a:lnTo>
                    <a:pt x="72315" y="67592"/>
                  </a:lnTo>
                  <a:lnTo>
                    <a:pt x="77020" y="63338"/>
                  </a:lnTo>
                  <a:lnTo>
                    <a:pt x="75811" y="62254"/>
                  </a:lnTo>
                  <a:lnTo>
                    <a:pt x="75588" y="62185"/>
                  </a:lnTo>
                  <a:cubicBezTo>
                    <a:pt x="69164" y="60204"/>
                    <a:pt x="64740" y="54552"/>
                    <a:pt x="64300" y="47924"/>
                  </a:cubicBezTo>
                  <a:lnTo>
                    <a:pt x="64300" y="47924"/>
                  </a:lnTo>
                  <a:cubicBezTo>
                    <a:pt x="67137" y="49260"/>
                    <a:pt x="70259" y="49935"/>
                    <a:pt x="73423" y="49935"/>
                  </a:cubicBezTo>
                  <a:cubicBezTo>
                    <a:pt x="76411" y="49935"/>
                    <a:pt x="79438" y="49333"/>
                    <a:pt x="82296" y="48117"/>
                  </a:cubicBezTo>
                  <a:cubicBezTo>
                    <a:pt x="87557" y="45880"/>
                    <a:pt x="91694" y="41866"/>
                    <a:pt x="93947" y="36814"/>
                  </a:cubicBezTo>
                  <a:cubicBezTo>
                    <a:pt x="96209" y="31735"/>
                    <a:pt x="96299" y="26217"/>
                    <a:pt x="94199" y="21277"/>
                  </a:cubicBezTo>
                  <a:cubicBezTo>
                    <a:pt x="93607" y="19886"/>
                    <a:pt x="92848" y="18570"/>
                    <a:pt x="91941" y="17360"/>
                  </a:cubicBezTo>
                  <a:cubicBezTo>
                    <a:pt x="93909" y="15043"/>
                    <a:pt x="95238" y="12115"/>
                    <a:pt x="95802" y="8832"/>
                  </a:cubicBezTo>
                  <a:lnTo>
                    <a:pt x="95912" y="8188"/>
                  </a:lnTo>
                  <a:lnTo>
                    <a:pt x="95389" y="7797"/>
                  </a:lnTo>
                  <a:cubicBezTo>
                    <a:pt x="88426" y="2603"/>
                    <a:pt x="80599" y="0"/>
                    <a:pt x="7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-3194081" y="1906881"/>
              <a:ext cx="1049378" cy="1067494"/>
            </a:xfrm>
            <a:custGeom>
              <a:avLst/>
              <a:gdLst/>
              <a:ahLst/>
              <a:cxnLst/>
              <a:rect l="l" t="t" r="r" b="b"/>
              <a:pathLst>
                <a:path w="70263" h="71476" extrusionOk="0">
                  <a:moveTo>
                    <a:pt x="23752" y="1"/>
                  </a:moveTo>
                  <a:cubicBezTo>
                    <a:pt x="17676" y="1"/>
                    <a:pt x="12278" y="1595"/>
                    <a:pt x="8620" y="4369"/>
                  </a:cubicBezTo>
                  <a:cubicBezTo>
                    <a:pt x="8619" y="4368"/>
                    <a:pt x="8617" y="4368"/>
                    <a:pt x="8616" y="4368"/>
                  </a:cubicBezTo>
                  <a:cubicBezTo>
                    <a:pt x="8408" y="4368"/>
                    <a:pt x="4257" y="9325"/>
                    <a:pt x="3352" y="12525"/>
                  </a:cubicBezTo>
                  <a:cubicBezTo>
                    <a:pt x="0" y="24373"/>
                    <a:pt x="8238" y="37078"/>
                    <a:pt x="21752" y="40903"/>
                  </a:cubicBezTo>
                  <a:cubicBezTo>
                    <a:pt x="24370" y="41643"/>
                    <a:pt x="26993" y="41994"/>
                    <a:pt x="29547" y="41994"/>
                  </a:cubicBezTo>
                  <a:cubicBezTo>
                    <a:pt x="30987" y="41994"/>
                    <a:pt x="32405" y="41882"/>
                    <a:pt x="33787" y="41666"/>
                  </a:cubicBezTo>
                  <a:lnTo>
                    <a:pt x="33787" y="41666"/>
                  </a:lnTo>
                  <a:cubicBezTo>
                    <a:pt x="33079" y="46988"/>
                    <a:pt x="34370" y="52228"/>
                    <a:pt x="37859" y="56210"/>
                  </a:cubicBezTo>
                  <a:cubicBezTo>
                    <a:pt x="39963" y="58610"/>
                    <a:pt x="42634" y="60286"/>
                    <a:pt x="45606" y="61246"/>
                  </a:cubicBezTo>
                  <a:cubicBezTo>
                    <a:pt x="44855" y="67054"/>
                    <a:pt x="48957" y="71195"/>
                    <a:pt x="55043" y="71458"/>
                  </a:cubicBezTo>
                  <a:cubicBezTo>
                    <a:pt x="55312" y="71470"/>
                    <a:pt x="55576" y="71476"/>
                    <a:pt x="55834" y="71476"/>
                  </a:cubicBezTo>
                  <a:cubicBezTo>
                    <a:pt x="65716" y="71476"/>
                    <a:pt x="68094" y="63229"/>
                    <a:pt x="68343" y="63212"/>
                  </a:cubicBezTo>
                  <a:cubicBezTo>
                    <a:pt x="68176" y="61380"/>
                    <a:pt x="67723" y="59587"/>
                    <a:pt x="67003" y="57893"/>
                  </a:cubicBezTo>
                  <a:cubicBezTo>
                    <a:pt x="66330" y="56312"/>
                    <a:pt x="65431" y="54836"/>
                    <a:pt x="64334" y="53514"/>
                  </a:cubicBezTo>
                  <a:cubicBezTo>
                    <a:pt x="68959" y="48690"/>
                    <a:pt x="70263" y="40525"/>
                    <a:pt x="67042" y="32950"/>
                  </a:cubicBezTo>
                  <a:cubicBezTo>
                    <a:pt x="64131" y="26104"/>
                    <a:pt x="58307" y="21586"/>
                    <a:pt x="52280" y="20770"/>
                  </a:cubicBezTo>
                  <a:cubicBezTo>
                    <a:pt x="53511" y="12343"/>
                    <a:pt x="44298" y="3493"/>
                    <a:pt x="31293" y="791"/>
                  </a:cubicBezTo>
                  <a:cubicBezTo>
                    <a:pt x="28717" y="255"/>
                    <a:pt x="26180" y="1"/>
                    <a:pt x="23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-3184836" y="1891109"/>
              <a:ext cx="1053739" cy="1099186"/>
            </a:xfrm>
            <a:custGeom>
              <a:avLst/>
              <a:gdLst/>
              <a:ahLst/>
              <a:cxnLst/>
              <a:rect l="l" t="t" r="r" b="b"/>
              <a:pathLst>
                <a:path w="70555" h="73598" extrusionOk="0">
                  <a:moveTo>
                    <a:pt x="23142" y="2127"/>
                  </a:moveTo>
                  <a:cubicBezTo>
                    <a:pt x="25522" y="2127"/>
                    <a:pt x="27988" y="2378"/>
                    <a:pt x="30457" y="2891"/>
                  </a:cubicBezTo>
                  <a:cubicBezTo>
                    <a:pt x="42708" y="5437"/>
                    <a:pt x="51747" y="13861"/>
                    <a:pt x="50605" y="21671"/>
                  </a:cubicBezTo>
                  <a:lnTo>
                    <a:pt x="50449" y="22736"/>
                  </a:lnTo>
                  <a:lnTo>
                    <a:pt x="51517" y="22881"/>
                  </a:lnTo>
                  <a:cubicBezTo>
                    <a:pt x="57420" y="23681"/>
                    <a:pt x="62754" y="28104"/>
                    <a:pt x="65442" y="34423"/>
                  </a:cubicBezTo>
                  <a:cubicBezTo>
                    <a:pt x="68402" y="41386"/>
                    <a:pt x="67398" y="49185"/>
                    <a:pt x="62944" y="53831"/>
                  </a:cubicBezTo>
                  <a:lnTo>
                    <a:pt x="62286" y="54516"/>
                  </a:lnTo>
                  <a:lnTo>
                    <a:pt x="62892" y="55248"/>
                  </a:lnTo>
                  <a:cubicBezTo>
                    <a:pt x="63923" y="56493"/>
                    <a:pt x="64770" y="57879"/>
                    <a:pt x="65403" y="59366"/>
                  </a:cubicBezTo>
                  <a:cubicBezTo>
                    <a:pt x="66034" y="60852"/>
                    <a:pt x="66447" y="62421"/>
                    <a:pt x="66627" y="64025"/>
                  </a:cubicBezTo>
                  <a:cubicBezTo>
                    <a:pt x="66593" y="64092"/>
                    <a:pt x="66561" y="64159"/>
                    <a:pt x="66529" y="64227"/>
                  </a:cubicBezTo>
                  <a:cubicBezTo>
                    <a:pt x="64243" y="69031"/>
                    <a:pt x="60448" y="71465"/>
                    <a:pt x="55226" y="71465"/>
                  </a:cubicBezTo>
                  <a:cubicBezTo>
                    <a:pt x="54977" y="71465"/>
                    <a:pt x="54725" y="71459"/>
                    <a:pt x="54469" y="71448"/>
                  </a:cubicBezTo>
                  <a:cubicBezTo>
                    <a:pt x="51591" y="71324"/>
                    <a:pt x="49167" y="70260"/>
                    <a:pt x="47645" y="68451"/>
                  </a:cubicBezTo>
                  <a:cubicBezTo>
                    <a:pt x="46296" y="66848"/>
                    <a:pt x="45742" y="64768"/>
                    <a:pt x="46044" y="62438"/>
                  </a:cubicBezTo>
                  <a:lnTo>
                    <a:pt x="46157" y="61559"/>
                  </a:lnTo>
                  <a:lnTo>
                    <a:pt x="45315" y="61287"/>
                  </a:lnTo>
                  <a:cubicBezTo>
                    <a:pt x="42414" y="60349"/>
                    <a:pt x="39967" y="58761"/>
                    <a:pt x="38042" y="56563"/>
                  </a:cubicBezTo>
                  <a:cubicBezTo>
                    <a:pt x="34884" y="52960"/>
                    <a:pt x="33529" y="48094"/>
                    <a:pt x="34225" y="42863"/>
                  </a:cubicBezTo>
                  <a:lnTo>
                    <a:pt x="34413" y="41447"/>
                  </a:lnTo>
                  <a:lnTo>
                    <a:pt x="33002" y="41668"/>
                  </a:lnTo>
                  <a:cubicBezTo>
                    <a:pt x="31672" y="41876"/>
                    <a:pt x="30315" y="41979"/>
                    <a:pt x="28949" y="41979"/>
                  </a:cubicBezTo>
                  <a:cubicBezTo>
                    <a:pt x="26430" y="41979"/>
                    <a:pt x="23882" y="41628"/>
                    <a:pt x="21422" y="40931"/>
                  </a:cubicBezTo>
                  <a:cubicBezTo>
                    <a:pt x="15135" y="39153"/>
                    <a:pt x="9837" y="35341"/>
                    <a:pt x="6503" y="30198"/>
                  </a:cubicBezTo>
                  <a:cubicBezTo>
                    <a:pt x="3197" y="25101"/>
                    <a:pt x="2222" y="19302"/>
                    <a:pt x="3759" y="13871"/>
                  </a:cubicBezTo>
                  <a:cubicBezTo>
                    <a:pt x="4505" y="11234"/>
                    <a:pt x="7854" y="7053"/>
                    <a:pt x="8547" y="6349"/>
                  </a:cubicBezTo>
                  <a:lnTo>
                    <a:pt x="8644" y="6275"/>
                  </a:lnTo>
                  <a:cubicBezTo>
                    <a:pt x="12214" y="3569"/>
                    <a:pt x="17429" y="2127"/>
                    <a:pt x="23142" y="2127"/>
                  </a:cubicBezTo>
                  <a:close/>
                  <a:moveTo>
                    <a:pt x="23178" y="0"/>
                  </a:moveTo>
                  <a:cubicBezTo>
                    <a:pt x="16985" y="0"/>
                    <a:pt x="11290" y="1593"/>
                    <a:pt x="7357" y="4574"/>
                  </a:cubicBezTo>
                  <a:lnTo>
                    <a:pt x="7359" y="4579"/>
                  </a:lnTo>
                  <a:cubicBezTo>
                    <a:pt x="6180" y="5506"/>
                    <a:pt x="2533" y="10367"/>
                    <a:pt x="1706" y="13290"/>
                  </a:cubicBezTo>
                  <a:cubicBezTo>
                    <a:pt x="0" y="19321"/>
                    <a:pt x="1068" y="25738"/>
                    <a:pt x="4712" y="31358"/>
                  </a:cubicBezTo>
                  <a:cubicBezTo>
                    <a:pt x="8328" y="36935"/>
                    <a:pt x="14056" y="41064"/>
                    <a:pt x="20842" y="42984"/>
                  </a:cubicBezTo>
                  <a:cubicBezTo>
                    <a:pt x="23488" y="43733"/>
                    <a:pt x="26232" y="44112"/>
                    <a:pt x="28946" y="44112"/>
                  </a:cubicBezTo>
                  <a:cubicBezTo>
                    <a:pt x="29960" y="44112"/>
                    <a:pt x="30970" y="44060"/>
                    <a:pt x="31969" y="43953"/>
                  </a:cubicBezTo>
                  <a:lnTo>
                    <a:pt x="31969" y="43953"/>
                  </a:lnTo>
                  <a:cubicBezTo>
                    <a:pt x="31586" y="49282"/>
                    <a:pt x="33149" y="54217"/>
                    <a:pt x="36437" y="57968"/>
                  </a:cubicBezTo>
                  <a:cubicBezTo>
                    <a:pt x="38439" y="60252"/>
                    <a:pt x="40929" y="61953"/>
                    <a:pt x="43847" y="63035"/>
                  </a:cubicBezTo>
                  <a:cubicBezTo>
                    <a:pt x="43702" y="65625"/>
                    <a:pt x="44443" y="67959"/>
                    <a:pt x="46014" y="69825"/>
                  </a:cubicBezTo>
                  <a:cubicBezTo>
                    <a:pt x="47924" y="72095"/>
                    <a:pt x="50895" y="73428"/>
                    <a:pt x="54378" y="73580"/>
                  </a:cubicBezTo>
                  <a:cubicBezTo>
                    <a:pt x="54645" y="73591"/>
                    <a:pt x="54919" y="73597"/>
                    <a:pt x="55196" y="73597"/>
                  </a:cubicBezTo>
                  <a:cubicBezTo>
                    <a:pt x="59561" y="73597"/>
                    <a:pt x="65100" y="72055"/>
                    <a:pt x="68386" y="65289"/>
                  </a:cubicBezTo>
                  <a:lnTo>
                    <a:pt x="68887" y="65253"/>
                  </a:lnTo>
                  <a:lnTo>
                    <a:pt x="68786" y="64168"/>
                  </a:lnTo>
                  <a:cubicBezTo>
                    <a:pt x="68469" y="60704"/>
                    <a:pt x="67196" y="57397"/>
                    <a:pt x="65108" y="54615"/>
                  </a:cubicBezTo>
                  <a:cubicBezTo>
                    <a:pt x="69612" y="49310"/>
                    <a:pt x="70554" y="40995"/>
                    <a:pt x="67405" y="33589"/>
                  </a:cubicBezTo>
                  <a:cubicBezTo>
                    <a:pt x="64579" y="26940"/>
                    <a:pt x="59053" y="22178"/>
                    <a:pt x="52821" y="20938"/>
                  </a:cubicBezTo>
                  <a:cubicBezTo>
                    <a:pt x="53300" y="12219"/>
                    <a:pt x="43935" y="3513"/>
                    <a:pt x="30892" y="803"/>
                  </a:cubicBezTo>
                  <a:cubicBezTo>
                    <a:pt x="28295" y="263"/>
                    <a:pt x="25696" y="0"/>
                    <a:pt x="23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-3906421" y="2327182"/>
              <a:ext cx="578149" cy="665085"/>
            </a:xfrm>
            <a:custGeom>
              <a:avLst/>
              <a:gdLst/>
              <a:ahLst/>
              <a:cxnLst/>
              <a:rect l="l" t="t" r="r" b="b"/>
              <a:pathLst>
                <a:path w="38711" h="44532" extrusionOk="0">
                  <a:moveTo>
                    <a:pt x="12385" y="0"/>
                  </a:moveTo>
                  <a:cubicBezTo>
                    <a:pt x="11608" y="0"/>
                    <a:pt x="10075" y="310"/>
                    <a:pt x="10069" y="378"/>
                  </a:cubicBezTo>
                  <a:cubicBezTo>
                    <a:pt x="5072" y="1677"/>
                    <a:pt x="1138" y="5818"/>
                    <a:pt x="451" y="11158"/>
                  </a:cubicBezTo>
                  <a:cubicBezTo>
                    <a:pt x="1" y="14665"/>
                    <a:pt x="1038" y="18028"/>
                    <a:pt x="3080" y="20637"/>
                  </a:cubicBezTo>
                  <a:cubicBezTo>
                    <a:pt x="1775" y="24723"/>
                    <a:pt x="1844" y="29173"/>
                    <a:pt x="3599" y="33304"/>
                  </a:cubicBezTo>
                  <a:cubicBezTo>
                    <a:pt x="6601" y="40363"/>
                    <a:pt x="13686" y="44531"/>
                    <a:pt x="21332" y="44531"/>
                  </a:cubicBezTo>
                  <a:cubicBezTo>
                    <a:pt x="24133" y="44531"/>
                    <a:pt x="27010" y="43972"/>
                    <a:pt x="29788" y="42791"/>
                  </a:cubicBezTo>
                  <a:cubicBezTo>
                    <a:pt x="30598" y="42445"/>
                    <a:pt x="31388" y="42050"/>
                    <a:pt x="32151" y="41609"/>
                  </a:cubicBezTo>
                  <a:cubicBezTo>
                    <a:pt x="32151" y="41610"/>
                    <a:pt x="32151" y="41610"/>
                    <a:pt x="32152" y="41610"/>
                  </a:cubicBezTo>
                  <a:cubicBezTo>
                    <a:pt x="32242" y="41610"/>
                    <a:pt x="37774" y="36435"/>
                    <a:pt x="37219" y="28679"/>
                  </a:cubicBezTo>
                  <a:cubicBezTo>
                    <a:pt x="36999" y="25579"/>
                    <a:pt x="36506" y="22637"/>
                    <a:pt x="35240" y="20037"/>
                  </a:cubicBezTo>
                  <a:cubicBezTo>
                    <a:pt x="38710" y="16244"/>
                    <a:pt x="38628" y="10310"/>
                    <a:pt x="34951" y="6510"/>
                  </a:cubicBezTo>
                  <a:cubicBezTo>
                    <a:pt x="32983" y="4475"/>
                    <a:pt x="30369" y="3450"/>
                    <a:pt x="27767" y="3450"/>
                  </a:cubicBezTo>
                  <a:cubicBezTo>
                    <a:pt x="26205" y="3450"/>
                    <a:pt x="24648" y="3819"/>
                    <a:pt x="23236" y="4559"/>
                  </a:cubicBezTo>
                  <a:cubicBezTo>
                    <a:pt x="20437" y="1738"/>
                    <a:pt x="16610" y="0"/>
                    <a:pt x="12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-3922177" y="2311246"/>
              <a:ext cx="611319" cy="697046"/>
            </a:xfrm>
            <a:custGeom>
              <a:avLst/>
              <a:gdLst/>
              <a:ahLst/>
              <a:cxnLst/>
              <a:rect l="l" t="t" r="r" b="b"/>
              <a:pathLst>
                <a:path w="40932" h="46672" extrusionOk="0">
                  <a:moveTo>
                    <a:pt x="13442" y="2135"/>
                  </a:moveTo>
                  <a:cubicBezTo>
                    <a:pt x="17234" y="2135"/>
                    <a:pt x="20819" y="3641"/>
                    <a:pt x="23533" y="6378"/>
                  </a:cubicBezTo>
                  <a:lnTo>
                    <a:pt x="24087" y="6937"/>
                  </a:lnTo>
                  <a:lnTo>
                    <a:pt x="24785" y="6572"/>
                  </a:lnTo>
                  <a:cubicBezTo>
                    <a:pt x="26045" y="5911"/>
                    <a:pt x="27424" y="5591"/>
                    <a:pt x="28799" y="5591"/>
                  </a:cubicBezTo>
                  <a:cubicBezTo>
                    <a:pt x="31161" y="5591"/>
                    <a:pt x="33513" y="6534"/>
                    <a:pt x="35240" y="8319"/>
                  </a:cubicBezTo>
                  <a:cubicBezTo>
                    <a:pt x="38498" y="11686"/>
                    <a:pt x="38616" y="16986"/>
                    <a:pt x="35508" y="20385"/>
                  </a:cubicBezTo>
                  <a:lnTo>
                    <a:pt x="35019" y="20920"/>
                  </a:lnTo>
                  <a:lnTo>
                    <a:pt x="35336" y="21571"/>
                  </a:lnTo>
                  <a:cubicBezTo>
                    <a:pt x="36379" y="23713"/>
                    <a:pt x="36957" y="26258"/>
                    <a:pt x="37211" y="29822"/>
                  </a:cubicBezTo>
                  <a:cubicBezTo>
                    <a:pt x="37705" y="36740"/>
                    <a:pt x="33078" y="41346"/>
                    <a:pt x="32610" y="41789"/>
                  </a:cubicBezTo>
                  <a:cubicBezTo>
                    <a:pt x="31903" y="42193"/>
                    <a:pt x="31174" y="42557"/>
                    <a:pt x="30426" y="42876"/>
                  </a:cubicBezTo>
                  <a:cubicBezTo>
                    <a:pt x="27826" y="43982"/>
                    <a:pt x="25094" y="44537"/>
                    <a:pt x="22386" y="44537"/>
                  </a:cubicBezTo>
                  <a:cubicBezTo>
                    <a:pt x="20132" y="44537"/>
                    <a:pt x="17895" y="44153"/>
                    <a:pt x="15764" y="43381"/>
                  </a:cubicBezTo>
                  <a:cubicBezTo>
                    <a:pt x="11100" y="41691"/>
                    <a:pt x="7503" y="38343"/>
                    <a:pt x="5637" y="33954"/>
                  </a:cubicBezTo>
                  <a:cubicBezTo>
                    <a:pt x="4033" y="30180"/>
                    <a:pt x="3865" y="26057"/>
                    <a:pt x="5151" y="22028"/>
                  </a:cubicBezTo>
                  <a:lnTo>
                    <a:pt x="5324" y="21491"/>
                  </a:lnTo>
                  <a:lnTo>
                    <a:pt x="4975" y="21047"/>
                  </a:lnTo>
                  <a:cubicBezTo>
                    <a:pt x="3021" y="18551"/>
                    <a:pt x="2164" y="15466"/>
                    <a:pt x="2564" y="12361"/>
                  </a:cubicBezTo>
                  <a:cubicBezTo>
                    <a:pt x="3176" y="7590"/>
                    <a:pt x="6641" y="3711"/>
                    <a:pt x="11393" y="2477"/>
                  </a:cubicBezTo>
                  <a:lnTo>
                    <a:pt x="12073" y="2300"/>
                  </a:lnTo>
                  <a:cubicBezTo>
                    <a:pt x="12506" y="2220"/>
                    <a:pt x="13083" y="2135"/>
                    <a:pt x="13442" y="2135"/>
                  </a:cubicBezTo>
                  <a:close/>
                  <a:moveTo>
                    <a:pt x="13442" y="1"/>
                  </a:moveTo>
                  <a:cubicBezTo>
                    <a:pt x="12895" y="1"/>
                    <a:pt x="12182" y="114"/>
                    <a:pt x="11806" y="180"/>
                  </a:cubicBezTo>
                  <a:cubicBezTo>
                    <a:pt x="11436" y="247"/>
                    <a:pt x="11078" y="312"/>
                    <a:pt x="10781" y="433"/>
                  </a:cubicBezTo>
                  <a:cubicBezTo>
                    <a:pt x="5221" y="1907"/>
                    <a:pt x="1169" y="6475"/>
                    <a:pt x="449" y="12088"/>
                  </a:cubicBezTo>
                  <a:cubicBezTo>
                    <a:pt x="0" y="15580"/>
                    <a:pt x="889" y="19046"/>
                    <a:pt x="2957" y="21912"/>
                  </a:cubicBezTo>
                  <a:cubicBezTo>
                    <a:pt x="1714" y="26214"/>
                    <a:pt x="1963" y="30766"/>
                    <a:pt x="3674" y="34788"/>
                  </a:cubicBezTo>
                  <a:cubicBezTo>
                    <a:pt x="5774" y="39729"/>
                    <a:pt x="9810" y="43493"/>
                    <a:pt x="15038" y="45386"/>
                  </a:cubicBezTo>
                  <a:cubicBezTo>
                    <a:pt x="17391" y="46237"/>
                    <a:pt x="19873" y="46671"/>
                    <a:pt x="22374" y="46671"/>
                  </a:cubicBezTo>
                  <a:cubicBezTo>
                    <a:pt x="22378" y="46671"/>
                    <a:pt x="22382" y="46671"/>
                    <a:pt x="22385" y="46671"/>
                  </a:cubicBezTo>
                  <a:cubicBezTo>
                    <a:pt x="25378" y="46670"/>
                    <a:pt x="28394" y="46058"/>
                    <a:pt x="31261" y="44839"/>
                  </a:cubicBezTo>
                  <a:cubicBezTo>
                    <a:pt x="32110" y="44476"/>
                    <a:pt x="32937" y="44062"/>
                    <a:pt x="33737" y="43600"/>
                  </a:cubicBezTo>
                  <a:lnTo>
                    <a:pt x="33729" y="43585"/>
                  </a:lnTo>
                  <a:cubicBezTo>
                    <a:pt x="34652" y="43009"/>
                    <a:pt x="36199" y="40864"/>
                    <a:pt x="36913" y="39642"/>
                  </a:cubicBezTo>
                  <a:cubicBezTo>
                    <a:pt x="38189" y="37459"/>
                    <a:pt x="39645" y="33955"/>
                    <a:pt x="39339" y="29669"/>
                  </a:cubicBezTo>
                  <a:cubicBezTo>
                    <a:pt x="39088" y="26158"/>
                    <a:pt x="38531" y="23532"/>
                    <a:pt x="37550" y="21278"/>
                  </a:cubicBezTo>
                  <a:cubicBezTo>
                    <a:pt x="40931" y="17045"/>
                    <a:pt x="40644" y="10836"/>
                    <a:pt x="36773" y="6835"/>
                  </a:cubicBezTo>
                  <a:cubicBezTo>
                    <a:pt x="34636" y="4627"/>
                    <a:pt x="31723" y="3460"/>
                    <a:pt x="28794" y="3460"/>
                  </a:cubicBezTo>
                  <a:cubicBezTo>
                    <a:pt x="27334" y="3460"/>
                    <a:pt x="25871" y="3750"/>
                    <a:pt x="24498" y="4345"/>
                  </a:cubicBezTo>
                  <a:cubicBezTo>
                    <a:pt x="21454" y="1538"/>
                    <a:pt x="17556" y="1"/>
                    <a:pt x="13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52"/>
          <p:cNvGrpSpPr/>
          <p:nvPr/>
        </p:nvGrpSpPr>
        <p:grpSpPr>
          <a:xfrm>
            <a:off x="3907928" y="2873738"/>
            <a:ext cx="1328199" cy="1744602"/>
            <a:chOff x="-1947472" y="1876413"/>
            <a:chExt cx="1328199" cy="1744602"/>
          </a:xfrm>
        </p:grpSpPr>
        <p:sp>
          <p:nvSpPr>
            <p:cNvPr id="1001" name="Google Shape;1001;p52"/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52"/>
          <p:cNvGrpSpPr/>
          <p:nvPr/>
        </p:nvGrpSpPr>
        <p:grpSpPr>
          <a:xfrm>
            <a:off x="5707815" y="2830434"/>
            <a:ext cx="2071367" cy="1764912"/>
            <a:chOff x="-3939950" y="3460106"/>
            <a:chExt cx="1814125" cy="1545728"/>
          </a:xfrm>
        </p:grpSpPr>
        <p:sp>
          <p:nvSpPr>
            <p:cNvPr id="1009" name="Google Shape;1009;p52"/>
            <p:cNvSpPr/>
            <p:nvPr/>
          </p:nvSpPr>
          <p:spPr>
            <a:xfrm>
              <a:off x="-2997776" y="4184603"/>
              <a:ext cx="871950" cy="821231"/>
            </a:xfrm>
            <a:custGeom>
              <a:avLst/>
              <a:gdLst/>
              <a:ahLst/>
              <a:cxnLst/>
              <a:rect l="l" t="t" r="r" b="b"/>
              <a:pathLst>
                <a:path w="58383" h="54987" extrusionOk="0">
                  <a:moveTo>
                    <a:pt x="52197" y="0"/>
                  </a:moveTo>
                  <a:lnTo>
                    <a:pt x="52197" y="0"/>
                  </a:lnTo>
                  <a:cubicBezTo>
                    <a:pt x="51391" y="876"/>
                    <a:pt x="50415" y="1634"/>
                    <a:pt x="49253" y="2252"/>
                  </a:cubicBezTo>
                  <a:cubicBezTo>
                    <a:pt x="47512" y="3181"/>
                    <a:pt x="45683" y="3483"/>
                    <a:pt x="44027" y="3483"/>
                  </a:cubicBezTo>
                  <a:cubicBezTo>
                    <a:pt x="43876" y="3483"/>
                    <a:pt x="43726" y="3480"/>
                    <a:pt x="43577" y="3475"/>
                  </a:cubicBezTo>
                  <a:cubicBezTo>
                    <a:pt x="42078" y="3454"/>
                    <a:pt x="40717" y="3257"/>
                    <a:pt x="39492" y="2880"/>
                  </a:cubicBezTo>
                  <a:cubicBezTo>
                    <a:pt x="38520" y="6269"/>
                    <a:pt x="36717" y="8709"/>
                    <a:pt x="34113" y="10139"/>
                  </a:cubicBezTo>
                  <a:cubicBezTo>
                    <a:pt x="32135" y="11224"/>
                    <a:pt x="29976" y="11570"/>
                    <a:pt x="28032" y="11570"/>
                  </a:cubicBezTo>
                  <a:cubicBezTo>
                    <a:pt x="24758" y="11570"/>
                    <a:pt x="22090" y="10593"/>
                    <a:pt x="21916" y="10527"/>
                  </a:cubicBezTo>
                  <a:lnTo>
                    <a:pt x="21957" y="10417"/>
                  </a:lnTo>
                  <a:lnTo>
                    <a:pt x="21957" y="10417"/>
                  </a:lnTo>
                  <a:cubicBezTo>
                    <a:pt x="21936" y="10435"/>
                    <a:pt x="21916" y="10453"/>
                    <a:pt x="21894" y="10471"/>
                  </a:cubicBezTo>
                  <a:cubicBezTo>
                    <a:pt x="19478" y="12434"/>
                    <a:pt x="16386" y="13422"/>
                    <a:pt x="12672" y="13422"/>
                  </a:cubicBezTo>
                  <a:cubicBezTo>
                    <a:pt x="11504" y="13422"/>
                    <a:pt x="10272" y="13324"/>
                    <a:pt x="8982" y="13128"/>
                  </a:cubicBezTo>
                  <a:cubicBezTo>
                    <a:pt x="5245" y="12560"/>
                    <a:pt x="2154" y="10190"/>
                    <a:pt x="0" y="7971"/>
                  </a:cubicBezTo>
                  <a:lnTo>
                    <a:pt x="0" y="31219"/>
                  </a:lnTo>
                  <a:cubicBezTo>
                    <a:pt x="648" y="33029"/>
                    <a:pt x="1867" y="35377"/>
                    <a:pt x="4095" y="36906"/>
                  </a:cubicBezTo>
                  <a:cubicBezTo>
                    <a:pt x="5674" y="37989"/>
                    <a:pt x="7572" y="38531"/>
                    <a:pt x="9764" y="38531"/>
                  </a:cubicBezTo>
                  <a:cubicBezTo>
                    <a:pt x="10735" y="38531"/>
                    <a:pt x="11764" y="38424"/>
                    <a:pt x="12848" y="38212"/>
                  </a:cubicBezTo>
                  <a:cubicBezTo>
                    <a:pt x="12687" y="36059"/>
                    <a:pt x="13216" y="33491"/>
                    <a:pt x="15065" y="30536"/>
                  </a:cubicBezTo>
                  <a:lnTo>
                    <a:pt x="16928" y="31702"/>
                  </a:lnTo>
                  <a:cubicBezTo>
                    <a:pt x="11941" y="39674"/>
                    <a:pt x="18334" y="43982"/>
                    <a:pt x="18609" y="44161"/>
                  </a:cubicBezTo>
                  <a:lnTo>
                    <a:pt x="17418" y="46008"/>
                  </a:lnTo>
                  <a:cubicBezTo>
                    <a:pt x="17366" y="45975"/>
                    <a:pt x="14401" y="44008"/>
                    <a:pt x="13258" y="40372"/>
                  </a:cubicBezTo>
                  <a:cubicBezTo>
                    <a:pt x="12034" y="40612"/>
                    <a:pt x="10867" y="40733"/>
                    <a:pt x="9754" y="40733"/>
                  </a:cubicBezTo>
                  <a:cubicBezTo>
                    <a:pt x="7112" y="40733"/>
                    <a:pt x="4795" y="40057"/>
                    <a:pt x="2835" y="38706"/>
                  </a:cubicBezTo>
                  <a:cubicBezTo>
                    <a:pt x="1672" y="37906"/>
                    <a:pt x="744" y="36939"/>
                    <a:pt x="1" y="35930"/>
                  </a:cubicBezTo>
                  <a:lnTo>
                    <a:pt x="1" y="37851"/>
                  </a:lnTo>
                  <a:cubicBezTo>
                    <a:pt x="1" y="50361"/>
                    <a:pt x="7149" y="54986"/>
                    <a:pt x="14708" y="54986"/>
                  </a:cubicBezTo>
                  <a:cubicBezTo>
                    <a:pt x="21445" y="54986"/>
                    <a:pt x="28508" y="51313"/>
                    <a:pt x="31131" y="46274"/>
                  </a:cubicBezTo>
                  <a:cubicBezTo>
                    <a:pt x="31182" y="46282"/>
                    <a:pt x="31235" y="46287"/>
                    <a:pt x="31286" y="46295"/>
                  </a:cubicBezTo>
                  <a:cubicBezTo>
                    <a:pt x="32349" y="44454"/>
                    <a:pt x="33345" y="41944"/>
                    <a:pt x="33204" y="39123"/>
                  </a:cubicBezTo>
                  <a:cubicBezTo>
                    <a:pt x="33029" y="35656"/>
                    <a:pt x="31181" y="32373"/>
                    <a:pt x="27710" y="29353"/>
                  </a:cubicBezTo>
                  <a:cubicBezTo>
                    <a:pt x="26194" y="31312"/>
                    <a:pt x="23831" y="33039"/>
                    <a:pt x="20152" y="33968"/>
                  </a:cubicBezTo>
                  <a:lnTo>
                    <a:pt x="19613" y="31838"/>
                  </a:lnTo>
                  <a:cubicBezTo>
                    <a:pt x="29769" y="29271"/>
                    <a:pt x="28052" y="19770"/>
                    <a:pt x="27974" y="19367"/>
                  </a:cubicBezTo>
                  <a:lnTo>
                    <a:pt x="30130" y="18942"/>
                  </a:lnTo>
                  <a:lnTo>
                    <a:pt x="30130" y="18942"/>
                  </a:lnTo>
                  <a:cubicBezTo>
                    <a:pt x="30145" y="19014"/>
                    <a:pt x="30948" y="23363"/>
                    <a:pt x="28890" y="27474"/>
                  </a:cubicBezTo>
                  <a:cubicBezTo>
                    <a:pt x="33004" y="30964"/>
                    <a:pt x="35196" y="34850"/>
                    <a:pt x="35399" y="39036"/>
                  </a:cubicBezTo>
                  <a:cubicBezTo>
                    <a:pt x="35534" y="41824"/>
                    <a:pt x="34764" y="44308"/>
                    <a:pt x="33795" y="46284"/>
                  </a:cubicBezTo>
                  <a:cubicBezTo>
                    <a:pt x="38250" y="45647"/>
                    <a:pt x="43629" y="41943"/>
                    <a:pt x="45743" y="35945"/>
                  </a:cubicBezTo>
                  <a:lnTo>
                    <a:pt x="45721" y="35938"/>
                  </a:lnTo>
                  <a:cubicBezTo>
                    <a:pt x="45743" y="35878"/>
                    <a:pt x="47891" y="29891"/>
                    <a:pt x="45151" y="24783"/>
                  </a:cubicBezTo>
                  <a:cubicBezTo>
                    <a:pt x="43388" y="21494"/>
                    <a:pt x="39969" y="19223"/>
                    <a:pt x="34990" y="18036"/>
                  </a:cubicBezTo>
                  <a:lnTo>
                    <a:pt x="35499" y="15897"/>
                  </a:lnTo>
                  <a:cubicBezTo>
                    <a:pt x="41125" y="17239"/>
                    <a:pt x="45028" y="19885"/>
                    <a:pt x="47098" y="23762"/>
                  </a:cubicBezTo>
                  <a:cubicBezTo>
                    <a:pt x="48030" y="25509"/>
                    <a:pt x="48485" y="27313"/>
                    <a:pt x="48660" y="29000"/>
                  </a:cubicBezTo>
                  <a:cubicBezTo>
                    <a:pt x="50942" y="26666"/>
                    <a:pt x="53872" y="22476"/>
                    <a:pt x="51640" y="18439"/>
                  </a:cubicBezTo>
                  <a:cubicBezTo>
                    <a:pt x="58382" y="13046"/>
                    <a:pt x="56434" y="3437"/>
                    <a:pt x="52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-2997776" y="3567668"/>
              <a:ext cx="787582" cy="784565"/>
            </a:xfrm>
            <a:custGeom>
              <a:avLst/>
              <a:gdLst/>
              <a:ahLst/>
              <a:cxnLst/>
              <a:rect l="l" t="t" r="r" b="b"/>
              <a:pathLst>
                <a:path w="52734" h="52532" extrusionOk="0">
                  <a:moveTo>
                    <a:pt x="36820" y="10047"/>
                  </a:moveTo>
                  <a:cubicBezTo>
                    <a:pt x="36813" y="10047"/>
                    <a:pt x="36793" y="10048"/>
                    <a:pt x="36773" y="10050"/>
                  </a:cubicBezTo>
                  <a:lnTo>
                    <a:pt x="36773" y="10050"/>
                  </a:lnTo>
                  <a:cubicBezTo>
                    <a:pt x="36773" y="10051"/>
                    <a:pt x="36773" y="10052"/>
                    <a:pt x="36773" y="10053"/>
                  </a:cubicBezTo>
                  <a:cubicBezTo>
                    <a:pt x="36820" y="10049"/>
                    <a:pt x="36829" y="10047"/>
                    <a:pt x="36820" y="10047"/>
                  </a:cubicBezTo>
                  <a:close/>
                  <a:moveTo>
                    <a:pt x="24966" y="0"/>
                  </a:moveTo>
                  <a:cubicBezTo>
                    <a:pt x="24296" y="0"/>
                    <a:pt x="23616" y="66"/>
                    <a:pt x="22930" y="207"/>
                  </a:cubicBezTo>
                  <a:cubicBezTo>
                    <a:pt x="24402" y="3948"/>
                    <a:pt x="24605" y="7457"/>
                    <a:pt x="23521" y="10672"/>
                  </a:cubicBezTo>
                  <a:cubicBezTo>
                    <a:pt x="21954" y="15318"/>
                    <a:pt x="18131" y="18074"/>
                    <a:pt x="16020" y="19293"/>
                  </a:cubicBezTo>
                  <a:cubicBezTo>
                    <a:pt x="17564" y="22352"/>
                    <a:pt x="17853" y="25634"/>
                    <a:pt x="17888" y="27334"/>
                  </a:cubicBezTo>
                  <a:cubicBezTo>
                    <a:pt x="18057" y="27325"/>
                    <a:pt x="18228" y="27320"/>
                    <a:pt x="18401" y="27320"/>
                  </a:cubicBezTo>
                  <a:cubicBezTo>
                    <a:pt x="20486" y="27320"/>
                    <a:pt x="22918" y="27987"/>
                    <a:pt x="25648" y="29852"/>
                  </a:cubicBezTo>
                  <a:lnTo>
                    <a:pt x="24409" y="31667"/>
                  </a:lnTo>
                  <a:cubicBezTo>
                    <a:pt x="22100" y="30089"/>
                    <a:pt x="20075" y="29530"/>
                    <a:pt x="18363" y="29530"/>
                  </a:cubicBezTo>
                  <a:cubicBezTo>
                    <a:pt x="14317" y="29530"/>
                    <a:pt x="12025" y="32655"/>
                    <a:pt x="11891" y="32843"/>
                  </a:cubicBezTo>
                  <a:lnTo>
                    <a:pt x="10094" y="31577"/>
                  </a:lnTo>
                  <a:cubicBezTo>
                    <a:pt x="10129" y="31528"/>
                    <a:pt x="12139" y="28753"/>
                    <a:pt x="15691" y="27711"/>
                  </a:cubicBezTo>
                  <a:cubicBezTo>
                    <a:pt x="15681" y="25838"/>
                    <a:pt x="15321" y="20252"/>
                    <a:pt x="11584" y="17073"/>
                  </a:cubicBezTo>
                  <a:cubicBezTo>
                    <a:pt x="9725" y="15491"/>
                    <a:pt x="7261" y="14698"/>
                    <a:pt x="4226" y="14698"/>
                  </a:cubicBezTo>
                  <a:cubicBezTo>
                    <a:pt x="2922" y="14698"/>
                    <a:pt x="1512" y="14844"/>
                    <a:pt x="0" y="15137"/>
                  </a:cubicBezTo>
                  <a:lnTo>
                    <a:pt x="0" y="45939"/>
                  </a:lnTo>
                  <a:cubicBezTo>
                    <a:pt x="1807" y="48200"/>
                    <a:pt x="5167" y="51633"/>
                    <a:pt x="9311" y="52262"/>
                  </a:cubicBezTo>
                  <a:cubicBezTo>
                    <a:pt x="10490" y="52442"/>
                    <a:pt x="11608" y="52531"/>
                    <a:pt x="12664" y="52531"/>
                  </a:cubicBezTo>
                  <a:cubicBezTo>
                    <a:pt x="15857" y="52531"/>
                    <a:pt x="18481" y="51713"/>
                    <a:pt x="20491" y="50086"/>
                  </a:cubicBezTo>
                  <a:cubicBezTo>
                    <a:pt x="24347" y="46967"/>
                    <a:pt x="24696" y="41821"/>
                    <a:pt x="24699" y="41770"/>
                  </a:cubicBezTo>
                  <a:lnTo>
                    <a:pt x="26893" y="41894"/>
                  </a:lnTo>
                  <a:cubicBezTo>
                    <a:pt x="26882" y="42106"/>
                    <a:pt x="26601" y="46463"/>
                    <a:pt x="23620" y="50062"/>
                  </a:cubicBezTo>
                  <a:cubicBezTo>
                    <a:pt x="24592" y="50324"/>
                    <a:pt x="26227" y="50673"/>
                    <a:pt x="28049" y="50673"/>
                  </a:cubicBezTo>
                  <a:cubicBezTo>
                    <a:pt x="29685" y="50673"/>
                    <a:pt x="31472" y="50392"/>
                    <a:pt x="33064" y="49515"/>
                  </a:cubicBezTo>
                  <a:cubicBezTo>
                    <a:pt x="35190" y="48345"/>
                    <a:pt x="36662" y="46261"/>
                    <a:pt x="37451" y="43321"/>
                  </a:cubicBezTo>
                  <a:cubicBezTo>
                    <a:pt x="36572" y="42830"/>
                    <a:pt x="35792" y="42219"/>
                    <a:pt x="35117" y="41483"/>
                  </a:cubicBezTo>
                  <a:cubicBezTo>
                    <a:pt x="31933" y="38008"/>
                    <a:pt x="32320" y="33129"/>
                    <a:pt x="32339" y="32923"/>
                  </a:cubicBezTo>
                  <a:lnTo>
                    <a:pt x="32339" y="32923"/>
                  </a:lnTo>
                  <a:lnTo>
                    <a:pt x="34529" y="33111"/>
                  </a:lnTo>
                  <a:cubicBezTo>
                    <a:pt x="34525" y="33153"/>
                    <a:pt x="34218" y="37261"/>
                    <a:pt x="36751" y="40011"/>
                  </a:cubicBezTo>
                  <a:cubicBezTo>
                    <a:pt x="37216" y="40518"/>
                    <a:pt x="37763" y="40941"/>
                    <a:pt x="38369" y="41299"/>
                  </a:cubicBezTo>
                  <a:lnTo>
                    <a:pt x="39181" y="41654"/>
                  </a:lnTo>
                  <a:cubicBezTo>
                    <a:pt x="39212" y="41667"/>
                    <a:pt x="41392" y="42589"/>
                    <a:pt x="44032" y="42589"/>
                  </a:cubicBezTo>
                  <a:cubicBezTo>
                    <a:pt x="45383" y="42589"/>
                    <a:pt x="46854" y="42348"/>
                    <a:pt x="48219" y="41620"/>
                  </a:cubicBezTo>
                  <a:cubicBezTo>
                    <a:pt x="50339" y="40490"/>
                    <a:pt x="51672" y="38907"/>
                    <a:pt x="52292" y="36777"/>
                  </a:cubicBezTo>
                  <a:cubicBezTo>
                    <a:pt x="52485" y="36116"/>
                    <a:pt x="52596" y="35434"/>
                    <a:pt x="52647" y="34744"/>
                  </a:cubicBezTo>
                  <a:cubicBezTo>
                    <a:pt x="52733" y="31252"/>
                    <a:pt x="51623" y="27431"/>
                    <a:pt x="48124" y="26492"/>
                  </a:cubicBezTo>
                  <a:cubicBezTo>
                    <a:pt x="50154" y="19258"/>
                    <a:pt x="45257" y="11698"/>
                    <a:pt x="39149" y="10282"/>
                  </a:cubicBezTo>
                  <a:lnTo>
                    <a:pt x="39149" y="10282"/>
                  </a:lnTo>
                  <a:cubicBezTo>
                    <a:pt x="40399" y="14526"/>
                    <a:pt x="40166" y="18119"/>
                    <a:pt x="38434" y="20982"/>
                  </a:cubicBezTo>
                  <a:cubicBezTo>
                    <a:pt x="35287" y="26187"/>
                    <a:pt x="28425" y="26923"/>
                    <a:pt x="28134" y="26950"/>
                  </a:cubicBezTo>
                  <a:lnTo>
                    <a:pt x="27916" y="24764"/>
                  </a:lnTo>
                  <a:cubicBezTo>
                    <a:pt x="27977" y="24757"/>
                    <a:pt x="33992" y="24097"/>
                    <a:pt x="36559" y="19835"/>
                  </a:cubicBezTo>
                  <a:cubicBezTo>
                    <a:pt x="38059" y="17344"/>
                    <a:pt x="37722" y="14653"/>
                    <a:pt x="36773" y="10053"/>
                  </a:cubicBezTo>
                  <a:lnTo>
                    <a:pt x="36773" y="10053"/>
                  </a:lnTo>
                  <a:cubicBezTo>
                    <a:pt x="36750" y="10054"/>
                    <a:pt x="36736" y="10055"/>
                    <a:pt x="36729" y="10055"/>
                  </a:cubicBezTo>
                  <a:cubicBezTo>
                    <a:pt x="36711" y="10055"/>
                    <a:pt x="36742" y="10052"/>
                    <a:pt x="36773" y="10050"/>
                  </a:cubicBezTo>
                  <a:lnTo>
                    <a:pt x="36773" y="10050"/>
                  </a:lnTo>
                  <a:cubicBezTo>
                    <a:pt x="36347" y="5587"/>
                    <a:pt x="31121" y="0"/>
                    <a:pt x="24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-2997776" y="3460106"/>
              <a:ext cx="336665" cy="367610"/>
            </a:xfrm>
            <a:custGeom>
              <a:avLst/>
              <a:gdLst/>
              <a:ahLst/>
              <a:cxnLst/>
              <a:rect l="l" t="t" r="r" b="b"/>
              <a:pathLst>
                <a:path w="22542" h="24614" extrusionOk="0">
                  <a:moveTo>
                    <a:pt x="9596" y="0"/>
                  </a:moveTo>
                  <a:cubicBezTo>
                    <a:pt x="3150" y="0"/>
                    <a:pt x="0" y="5275"/>
                    <a:pt x="0" y="12087"/>
                  </a:cubicBezTo>
                  <a:lnTo>
                    <a:pt x="0" y="20109"/>
                  </a:lnTo>
                  <a:cubicBezTo>
                    <a:pt x="1499" y="19840"/>
                    <a:pt x="2914" y="19706"/>
                    <a:pt x="4242" y="19706"/>
                  </a:cubicBezTo>
                  <a:cubicBezTo>
                    <a:pt x="7809" y="19706"/>
                    <a:pt x="10750" y="20675"/>
                    <a:pt x="13020" y="22610"/>
                  </a:cubicBezTo>
                  <a:cubicBezTo>
                    <a:pt x="13711" y="23204"/>
                    <a:pt x="14332" y="23876"/>
                    <a:pt x="14869" y="24613"/>
                  </a:cubicBezTo>
                  <a:cubicBezTo>
                    <a:pt x="16678" y="23568"/>
                    <a:pt x="20109" y="21139"/>
                    <a:pt x="21445" y="17154"/>
                  </a:cubicBezTo>
                  <a:cubicBezTo>
                    <a:pt x="22541" y="13886"/>
                    <a:pt x="22032" y="10184"/>
                    <a:pt x="19940" y="6138"/>
                  </a:cubicBezTo>
                  <a:cubicBezTo>
                    <a:pt x="18254" y="3412"/>
                    <a:pt x="14710" y="0"/>
                    <a:pt x="9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-3864513" y="3855704"/>
              <a:ext cx="523322" cy="403036"/>
            </a:xfrm>
            <a:custGeom>
              <a:avLst/>
              <a:gdLst/>
              <a:ahLst/>
              <a:cxnLst/>
              <a:rect l="l" t="t" r="r" b="b"/>
              <a:pathLst>
                <a:path w="35040" h="26986" extrusionOk="0">
                  <a:moveTo>
                    <a:pt x="19067" y="1"/>
                  </a:moveTo>
                  <a:cubicBezTo>
                    <a:pt x="17966" y="1935"/>
                    <a:pt x="15264" y="5794"/>
                    <a:pt x="10732" y="6991"/>
                  </a:cubicBezTo>
                  <a:cubicBezTo>
                    <a:pt x="9487" y="7320"/>
                    <a:pt x="8203" y="7486"/>
                    <a:pt x="6914" y="7486"/>
                  </a:cubicBezTo>
                  <a:cubicBezTo>
                    <a:pt x="6909" y="7486"/>
                    <a:pt x="6905" y="7486"/>
                    <a:pt x="6900" y="7486"/>
                  </a:cubicBezTo>
                  <a:cubicBezTo>
                    <a:pt x="6168" y="7484"/>
                    <a:pt x="5436" y="7432"/>
                    <a:pt x="4711" y="7332"/>
                  </a:cubicBezTo>
                  <a:cubicBezTo>
                    <a:pt x="55" y="8948"/>
                    <a:pt x="0" y="15986"/>
                    <a:pt x="1278" y="19600"/>
                  </a:cubicBezTo>
                  <a:cubicBezTo>
                    <a:pt x="3232" y="18830"/>
                    <a:pt x="5735" y="18130"/>
                    <a:pt x="8377" y="18130"/>
                  </a:cubicBezTo>
                  <a:cubicBezTo>
                    <a:pt x="9285" y="18130"/>
                    <a:pt x="10211" y="18213"/>
                    <a:pt x="11135" y="18405"/>
                  </a:cubicBezTo>
                  <a:cubicBezTo>
                    <a:pt x="14027" y="19003"/>
                    <a:pt x="16677" y="20977"/>
                    <a:pt x="18221" y="23686"/>
                  </a:cubicBezTo>
                  <a:cubicBezTo>
                    <a:pt x="18840" y="24772"/>
                    <a:pt x="19236" y="25895"/>
                    <a:pt x="19410" y="26986"/>
                  </a:cubicBezTo>
                  <a:cubicBezTo>
                    <a:pt x="22525" y="26846"/>
                    <a:pt x="25144" y="25666"/>
                    <a:pt x="26402" y="23775"/>
                  </a:cubicBezTo>
                  <a:cubicBezTo>
                    <a:pt x="27468" y="22176"/>
                    <a:pt x="27490" y="20174"/>
                    <a:pt x="26467" y="17988"/>
                  </a:cubicBezTo>
                  <a:lnTo>
                    <a:pt x="25849" y="16668"/>
                  </a:lnTo>
                  <a:lnTo>
                    <a:pt x="27288" y="16438"/>
                  </a:lnTo>
                  <a:cubicBezTo>
                    <a:pt x="30004" y="16002"/>
                    <a:pt x="33363" y="13983"/>
                    <a:pt x="34035" y="11666"/>
                  </a:cubicBezTo>
                  <a:cubicBezTo>
                    <a:pt x="35040" y="8201"/>
                    <a:pt x="34398" y="4874"/>
                    <a:pt x="31953" y="990"/>
                  </a:cubicBezTo>
                  <a:cubicBezTo>
                    <a:pt x="31295" y="1331"/>
                    <a:pt x="30608" y="1610"/>
                    <a:pt x="29899" y="1824"/>
                  </a:cubicBezTo>
                  <a:cubicBezTo>
                    <a:pt x="28845" y="2138"/>
                    <a:pt x="27767" y="2295"/>
                    <a:pt x="26667" y="2295"/>
                  </a:cubicBezTo>
                  <a:cubicBezTo>
                    <a:pt x="24233" y="2295"/>
                    <a:pt x="21691" y="1528"/>
                    <a:pt x="19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-3805475" y="3460106"/>
              <a:ext cx="735773" cy="944460"/>
            </a:xfrm>
            <a:custGeom>
              <a:avLst/>
              <a:gdLst/>
              <a:ahLst/>
              <a:cxnLst/>
              <a:rect l="l" t="t" r="r" b="b"/>
              <a:pathLst>
                <a:path w="49265" h="63238" extrusionOk="0">
                  <a:moveTo>
                    <a:pt x="39668" y="0"/>
                  </a:moveTo>
                  <a:cubicBezTo>
                    <a:pt x="33224" y="0"/>
                    <a:pt x="29268" y="5421"/>
                    <a:pt x="28388" y="8057"/>
                  </a:cubicBezTo>
                  <a:cubicBezTo>
                    <a:pt x="27022" y="7464"/>
                    <a:pt x="25660" y="7203"/>
                    <a:pt x="24344" y="7203"/>
                  </a:cubicBezTo>
                  <a:cubicBezTo>
                    <a:pt x="18179" y="7203"/>
                    <a:pt x="13007" y="12941"/>
                    <a:pt x="13007" y="17287"/>
                  </a:cubicBezTo>
                  <a:cubicBezTo>
                    <a:pt x="12719" y="17258"/>
                    <a:pt x="12433" y="17244"/>
                    <a:pt x="12148" y="17244"/>
                  </a:cubicBezTo>
                  <a:cubicBezTo>
                    <a:pt x="5772" y="17244"/>
                    <a:pt x="0" y="24256"/>
                    <a:pt x="744" y="31577"/>
                  </a:cubicBezTo>
                  <a:cubicBezTo>
                    <a:pt x="1494" y="31698"/>
                    <a:pt x="2252" y="31764"/>
                    <a:pt x="3015" y="31764"/>
                  </a:cubicBezTo>
                  <a:cubicBezTo>
                    <a:pt x="4076" y="31764"/>
                    <a:pt x="5146" y="31637"/>
                    <a:pt x="6217" y="31354"/>
                  </a:cubicBezTo>
                  <a:cubicBezTo>
                    <a:pt x="11180" y="30043"/>
                    <a:pt x="13652" y="24544"/>
                    <a:pt x="13677" y="24489"/>
                  </a:cubicBezTo>
                  <a:lnTo>
                    <a:pt x="14199" y="23304"/>
                  </a:lnTo>
                  <a:lnTo>
                    <a:pt x="15283" y="24010"/>
                  </a:lnTo>
                  <a:cubicBezTo>
                    <a:pt x="17903" y="25721"/>
                    <a:pt x="20396" y="26580"/>
                    <a:pt x="22725" y="26580"/>
                  </a:cubicBezTo>
                  <a:cubicBezTo>
                    <a:pt x="23609" y="26580"/>
                    <a:pt x="24469" y="26457"/>
                    <a:pt x="25304" y="26209"/>
                  </a:cubicBezTo>
                  <a:cubicBezTo>
                    <a:pt x="29830" y="24867"/>
                    <a:pt x="32429" y="20244"/>
                    <a:pt x="33053" y="19011"/>
                  </a:cubicBezTo>
                  <a:cubicBezTo>
                    <a:pt x="32227" y="17674"/>
                    <a:pt x="31588" y="16040"/>
                    <a:pt x="31137" y="14114"/>
                  </a:cubicBezTo>
                  <a:lnTo>
                    <a:pt x="33276" y="13614"/>
                  </a:lnTo>
                  <a:cubicBezTo>
                    <a:pt x="34106" y="17178"/>
                    <a:pt x="35621" y="19512"/>
                    <a:pt x="37778" y="20551"/>
                  </a:cubicBezTo>
                  <a:cubicBezTo>
                    <a:pt x="38747" y="21018"/>
                    <a:pt x="39758" y="21179"/>
                    <a:pt x="40693" y="21179"/>
                  </a:cubicBezTo>
                  <a:cubicBezTo>
                    <a:pt x="42763" y="21179"/>
                    <a:pt x="44457" y="20390"/>
                    <a:pt x="44481" y="20379"/>
                  </a:cubicBezTo>
                  <a:lnTo>
                    <a:pt x="45434" y="22359"/>
                  </a:lnTo>
                  <a:cubicBezTo>
                    <a:pt x="45309" y="22419"/>
                    <a:pt x="43271" y="23381"/>
                    <a:pt x="40701" y="23381"/>
                  </a:cubicBezTo>
                  <a:cubicBezTo>
                    <a:pt x="39486" y="23381"/>
                    <a:pt x="38152" y="23166"/>
                    <a:pt x="36845" y="22540"/>
                  </a:cubicBezTo>
                  <a:cubicBezTo>
                    <a:pt x="35992" y="22132"/>
                    <a:pt x="35222" y="21585"/>
                    <a:pt x="34534" y="20898"/>
                  </a:cubicBezTo>
                  <a:cubicBezTo>
                    <a:pt x="33722" y="22305"/>
                    <a:pt x="32181" y="24564"/>
                    <a:pt x="29858" y="26305"/>
                  </a:cubicBezTo>
                  <a:cubicBezTo>
                    <a:pt x="31758" y="29307"/>
                    <a:pt x="33688" y="33606"/>
                    <a:pt x="32191" y="38766"/>
                  </a:cubicBezTo>
                  <a:cubicBezTo>
                    <a:pt x="31473" y="41245"/>
                    <a:pt x="28918" y="43292"/>
                    <a:pt x="26223" y="44374"/>
                  </a:cubicBezTo>
                  <a:cubicBezTo>
                    <a:pt x="29576" y="46608"/>
                    <a:pt x="32549" y="47733"/>
                    <a:pt x="35101" y="47733"/>
                  </a:cubicBezTo>
                  <a:cubicBezTo>
                    <a:pt x="35970" y="47733"/>
                    <a:pt x="36789" y="47603"/>
                    <a:pt x="37559" y="47341"/>
                  </a:cubicBezTo>
                  <a:cubicBezTo>
                    <a:pt x="41495" y="46006"/>
                    <a:pt x="42869" y="41560"/>
                    <a:pt x="42883" y="41514"/>
                  </a:cubicBezTo>
                  <a:lnTo>
                    <a:pt x="44989" y="42137"/>
                  </a:lnTo>
                  <a:cubicBezTo>
                    <a:pt x="44923" y="42363"/>
                    <a:pt x="43303" y="47701"/>
                    <a:pt x="38288" y="49414"/>
                  </a:cubicBezTo>
                  <a:cubicBezTo>
                    <a:pt x="37283" y="49758"/>
                    <a:pt x="36224" y="49930"/>
                    <a:pt x="35110" y="49930"/>
                  </a:cubicBezTo>
                  <a:cubicBezTo>
                    <a:pt x="32212" y="49930"/>
                    <a:pt x="28955" y="48766"/>
                    <a:pt x="25378" y="46451"/>
                  </a:cubicBezTo>
                  <a:lnTo>
                    <a:pt x="25378" y="46451"/>
                  </a:lnTo>
                  <a:cubicBezTo>
                    <a:pt x="25624" y="48279"/>
                    <a:pt x="25260" y="50005"/>
                    <a:pt x="24278" y="51481"/>
                  </a:cubicBezTo>
                  <a:cubicBezTo>
                    <a:pt x="23170" y="53147"/>
                    <a:pt x="21387" y="54377"/>
                    <a:pt x="19188" y="55062"/>
                  </a:cubicBezTo>
                  <a:cubicBezTo>
                    <a:pt x="23182" y="55405"/>
                    <a:pt x="27830" y="57226"/>
                    <a:pt x="30154" y="63238"/>
                  </a:cubicBezTo>
                  <a:cubicBezTo>
                    <a:pt x="31408" y="60110"/>
                    <a:pt x="33923" y="57514"/>
                    <a:pt x="37170" y="56139"/>
                  </a:cubicBezTo>
                  <a:cubicBezTo>
                    <a:pt x="38856" y="55425"/>
                    <a:pt x="40630" y="55073"/>
                    <a:pt x="42429" y="55073"/>
                  </a:cubicBezTo>
                  <a:cubicBezTo>
                    <a:pt x="44711" y="55073"/>
                    <a:pt x="47032" y="55639"/>
                    <a:pt x="49265" y="56751"/>
                  </a:cubicBezTo>
                  <a:lnTo>
                    <a:pt x="49265" y="12087"/>
                  </a:lnTo>
                  <a:cubicBezTo>
                    <a:pt x="49265" y="5275"/>
                    <a:pt x="46114" y="0"/>
                    <a:pt x="39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-3939950" y="4159288"/>
              <a:ext cx="870277" cy="846546"/>
            </a:xfrm>
            <a:custGeom>
              <a:avLst/>
              <a:gdLst/>
              <a:ahLst/>
              <a:cxnLst/>
              <a:rect l="l" t="t" r="r" b="b"/>
              <a:pathLst>
                <a:path w="58271" h="56682" extrusionOk="0">
                  <a:moveTo>
                    <a:pt x="13435" y="1"/>
                  </a:moveTo>
                  <a:cubicBezTo>
                    <a:pt x="10513" y="1"/>
                    <a:pt x="7714" y="1008"/>
                    <a:pt x="5856" y="1869"/>
                  </a:cubicBezTo>
                  <a:cubicBezTo>
                    <a:pt x="1770" y="5450"/>
                    <a:pt x="0" y="14831"/>
                    <a:pt x="6630" y="20134"/>
                  </a:cubicBezTo>
                  <a:cubicBezTo>
                    <a:pt x="3553" y="25702"/>
                    <a:pt x="10291" y="31561"/>
                    <a:pt x="11610" y="32440"/>
                  </a:cubicBezTo>
                  <a:cubicBezTo>
                    <a:pt x="11745" y="42208"/>
                    <a:pt x="20048" y="48082"/>
                    <a:pt x="25814" y="48082"/>
                  </a:cubicBezTo>
                  <a:cubicBezTo>
                    <a:pt x="26273" y="48082"/>
                    <a:pt x="26717" y="48044"/>
                    <a:pt x="27139" y="47969"/>
                  </a:cubicBezTo>
                  <a:cubicBezTo>
                    <a:pt x="29762" y="53008"/>
                    <a:pt x="36826" y="56681"/>
                    <a:pt x="43563" y="56681"/>
                  </a:cubicBezTo>
                  <a:cubicBezTo>
                    <a:pt x="51122" y="56681"/>
                    <a:pt x="58270" y="52056"/>
                    <a:pt x="58270" y="39546"/>
                  </a:cubicBezTo>
                  <a:lnTo>
                    <a:pt x="58270" y="12434"/>
                  </a:lnTo>
                  <a:cubicBezTo>
                    <a:pt x="56045" y="11128"/>
                    <a:pt x="53704" y="10460"/>
                    <a:pt x="51425" y="10460"/>
                  </a:cubicBezTo>
                  <a:cubicBezTo>
                    <a:pt x="49916" y="10460"/>
                    <a:pt x="48434" y="10753"/>
                    <a:pt x="47030" y="11347"/>
                  </a:cubicBezTo>
                  <a:cubicBezTo>
                    <a:pt x="43536" y="12826"/>
                    <a:pt x="41059" y="15991"/>
                    <a:pt x="40566" y="19607"/>
                  </a:cubicBezTo>
                  <a:lnTo>
                    <a:pt x="40377" y="20990"/>
                  </a:lnTo>
                  <a:lnTo>
                    <a:pt x="39078" y="20484"/>
                  </a:lnTo>
                  <a:cubicBezTo>
                    <a:pt x="37902" y="20026"/>
                    <a:pt x="36625" y="19831"/>
                    <a:pt x="35389" y="19831"/>
                  </a:cubicBezTo>
                  <a:cubicBezTo>
                    <a:pt x="33527" y="19831"/>
                    <a:pt x="31756" y="20273"/>
                    <a:pt x="30551" y="20928"/>
                  </a:cubicBezTo>
                  <a:cubicBezTo>
                    <a:pt x="27167" y="22766"/>
                    <a:pt x="24747" y="27172"/>
                    <a:pt x="26941" y="32729"/>
                  </a:cubicBezTo>
                  <a:cubicBezTo>
                    <a:pt x="27719" y="32533"/>
                    <a:pt x="28494" y="32436"/>
                    <a:pt x="29260" y="32436"/>
                  </a:cubicBezTo>
                  <a:cubicBezTo>
                    <a:pt x="32400" y="32436"/>
                    <a:pt x="35380" y="34064"/>
                    <a:pt x="37792" y="37124"/>
                  </a:cubicBezTo>
                  <a:cubicBezTo>
                    <a:pt x="37802" y="37116"/>
                    <a:pt x="37812" y="37107"/>
                    <a:pt x="37823" y="37098"/>
                  </a:cubicBezTo>
                  <a:cubicBezTo>
                    <a:pt x="39524" y="35778"/>
                    <a:pt x="41478" y="35121"/>
                    <a:pt x="43560" y="35121"/>
                  </a:cubicBezTo>
                  <a:cubicBezTo>
                    <a:pt x="45949" y="35121"/>
                    <a:pt x="48506" y="35986"/>
                    <a:pt x="51044" y="37708"/>
                  </a:cubicBezTo>
                  <a:lnTo>
                    <a:pt x="49810" y="39526"/>
                  </a:lnTo>
                  <a:cubicBezTo>
                    <a:pt x="47666" y="38070"/>
                    <a:pt x="45530" y="37337"/>
                    <a:pt x="43569" y="37337"/>
                  </a:cubicBezTo>
                  <a:cubicBezTo>
                    <a:pt x="41954" y="37337"/>
                    <a:pt x="40457" y="37834"/>
                    <a:pt x="39169" y="38834"/>
                  </a:cubicBezTo>
                  <a:cubicBezTo>
                    <a:pt x="36506" y="40901"/>
                    <a:pt x="35392" y="44677"/>
                    <a:pt x="36520" y="47812"/>
                  </a:cubicBezTo>
                  <a:lnTo>
                    <a:pt x="34452" y="48557"/>
                  </a:lnTo>
                  <a:cubicBezTo>
                    <a:pt x="33265" y="45256"/>
                    <a:pt x="34021" y="41409"/>
                    <a:pt x="36219" y="38682"/>
                  </a:cubicBezTo>
                  <a:cubicBezTo>
                    <a:pt x="34206" y="36046"/>
                    <a:pt x="31750" y="34637"/>
                    <a:pt x="29204" y="34637"/>
                  </a:cubicBezTo>
                  <a:cubicBezTo>
                    <a:pt x="28585" y="34637"/>
                    <a:pt x="27962" y="34720"/>
                    <a:pt x="27338" y="34889"/>
                  </a:cubicBezTo>
                  <a:cubicBezTo>
                    <a:pt x="24083" y="35771"/>
                    <a:pt x="21602" y="38827"/>
                    <a:pt x="21435" y="42154"/>
                  </a:cubicBezTo>
                  <a:lnTo>
                    <a:pt x="19240" y="42045"/>
                  </a:lnTo>
                  <a:cubicBezTo>
                    <a:pt x="19419" y="38464"/>
                    <a:pt x="21696" y="35139"/>
                    <a:pt x="24885" y="33506"/>
                  </a:cubicBezTo>
                  <a:cubicBezTo>
                    <a:pt x="22345" y="26997"/>
                    <a:pt x="25145" y="21363"/>
                    <a:pt x="29500" y="18997"/>
                  </a:cubicBezTo>
                  <a:cubicBezTo>
                    <a:pt x="30949" y="18210"/>
                    <a:pt x="33098" y="17633"/>
                    <a:pt x="35402" y="17633"/>
                  </a:cubicBezTo>
                  <a:cubicBezTo>
                    <a:pt x="36028" y="17633"/>
                    <a:pt x="36664" y="17676"/>
                    <a:pt x="37301" y="17768"/>
                  </a:cubicBezTo>
                  <a:cubicBezTo>
                    <a:pt x="35221" y="11788"/>
                    <a:pt x="30599" y="10369"/>
                    <a:pt x="26682" y="10369"/>
                  </a:cubicBezTo>
                  <a:cubicBezTo>
                    <a:pt x="25488" y="10369"/>
                    <a:pt x="24359" y="10501"/>
                    <a:pt x="23388" y="10676"/>
                  </a:cubicBezTo>
                  <a:lnTo>
                    <a:pt x="21546" y="11008"/>
                  </a:lnTo>
                  <a:lnTo>
                    <a:pt x="22153" y="9238"/>
                  </a:lnTo>
                  <a:cubicBezTo>
                    <a:pt x="22609" y="7908"/>
                    <a:pt x="22313" y="6117"/>
                    <a:pt x="21360" y="4446"/>
                  </a:cubicBezTo>
                  <a:cubicBezTo>
                    <a:pt x="20124" y="2277"/>
                    <a:pt x="18023" y="700"/>
                    <a:pt x="15739" y="228"/>
                  </a:cubicBezTo>
                  <a:cubicBezTo>
                    <a:pt x="14972" y="69"/>
                    <a:pt x="14199" y="1"/>
                    <a:pt x="1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52"/>
          <p:cNvSpPr/>
          <p:nvPr/>
        </p:nvSpPr>
        <p:spPr>
          <a:xfrm>
            <a:off x="-2754925" y="-1113425"/>
            <a:ext cx="885900" cy="60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7E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Modern mental health concept with flat design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Educational infographic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Human brain infographic with several charts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Colorful brain icons</a:t>
            </a:r>
            <a:endParaRPr/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Hand drawn mental health concept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Flat artificial intelligence background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Close-up of a male doctor examine mri x-ray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An overhead view of hand holding pink brain model against colored backdrop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54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54"/>
          <p:cNvSpPr txBox="1">
            <a:spLocks noGrp="1"/>
          </p:cNvSpPr>
          <p:nvPr>
            <p:ph type="body" idx="4294967295"/>
          </p:nvPr>
        </p:nvSpPr>
        <p:spPr>
          <a:xfrm>
            <a:off x="1220500" y="1299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2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lidesgo</a:t>
            </a:r>
            <a:r>
              <a:rPr lang="en" sz="12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</a:t>
            </a:r>
            <a:r>
              <a:rPr lang="en" sz="1200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 action="ppaction://hlinksldjump"/>
              </a:rPr>
              <a:t>Thanks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slide.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1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54"/>
          <p:cNvSpPr txBox="1">
            <a:spLocks noGrp="1"/>
          </p:cNvSpPr>
          <p:nvPr>
            <p:ph type="body" idx="4294967295"/>
          </p:nvPr>
        </p:nvSpPr>
        <p:spPr>
          <a:xfrm>
            <a:off x="1048350" y="412442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https://slidesgo.com/faqs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https://slidesgo.com/slidesgo-school</a:t>
            </a:r>
            <a:endParaRPr sz="12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5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55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55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Fira Sans Condensed</a:t>
            </a:r>
            <a:endParaRPr b="1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https://fonts.google.com/specimen/Fira+Sans+Condensed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7" name="Google Shape;1037;p55"/>
          <p:cNvGrpSpPr/>
          <p:nvPr/>
        </p:nvGrpSpPr>
        <p:grpSpPr>
          <a:xfrm>
            <a:off x="2072413" y="3498875"/>
            <a:ext cx="3976875" cy="754200"/>
            <a:chOff x="2052655" y="3498875"/>
            <a:chExt cx="3976875" cy="754200"/>
          </a:xfrm>
        </p:grpSpPr>
        <p:sp>
          <p:nvSpPr>
            <p:cNvPr id="1038" name="Google Shape;1038;p5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17C7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F696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7E7E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B9D9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#e17c78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3" name="Google Shape;1043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#cf6965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044" name="Google Shape;1044;p5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CF6965"/>
                  </a:solidFill>
                </a:rPr>
                <a:t>#e7e7e7</a:t>
              </a:r>
              <a:endParaRPr sz="1000">
                <a:solidFill>
                  <a:srgbClr val="CF6965"/>
                </a:solidFill>
              </a:endParaRPr>
            </a:p>
          </p:txBody>
        </p:sp>
        <p:sp>
          <p:nvSpPr>
            <p:cNvPr id="1045" name="Google Shape;1045;p5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#fb9d9a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grpSp>
        <p:nvGrpSpPr>
          <p:cNvPr id="1046" name="Google Shape;1046;p55"/>
          <p:cNvGrpSpPr/>
          <p:nvPr/>
        </p:nvGrpSpPr>
        <p:grpSpPr>
          <a:xfrm>
            <a:off x="6319682" y="3498875"/>
            <a:ext cx="791405" cy="754200"/>
            <a:chOff x="4176300" y="3498875"/>
            <a:chExt cx="791405" cy="754200"/>
          </a:xfrm>
        </p:grpSpPr>
        <p:sp>
          <p:nvSpPr>
            <p:cNvPr id="1047" name="Google Shape;1047;p5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#000000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Task </a:t>
            </a:r>
            <a:br>
              <a:rPr lang="en-GB" sz="3200" dirty="0"/>
            </a:br>
            <a:r>
              <a:rPr lang="en-GB" sz="3200" dirty="0"/>
              <a:t>Environment</a:t>
            </a:r>
            <a:br>
              <a:rPr lang="en-GB" sz="3200" dirty="0"/>
            </a:br>
            <a:r>
              <a:rPr lang="en-GB" sz="3200" dirty="0"/>
              <a:t>Analysis</a:t>
            </a:r>
            <a:endParaRPr sz="3200"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>
                <a:solidFill>
                  <a:srgbClr val="FB9D9A"/>
                </a:solidFill>
              </a:rPr>
              <a:t>.</a:t>
            </a:r>
            <a:endParaRPr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Definition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432878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6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our editable graphic resources...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body" idx="4294967295"/>
          </p:nvPr>
        </p:nvSpPr>
        <p:spPr>
          <a:xfrm>
            <a:off x="1068100" y="1534076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easily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resources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without losing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quality. To</a:t>
            </a:r>
            <a:r>
              <a:rPr lang="en" sz="1100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ungroup the resource and click on the object you want to change. Then, click on the paint bucket and select the color you want.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roup the resource again when you’re done.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56"/>
          <p:cNvGrpSpPr/>
          <p:nvPr/>
        </p:nvGrpSpPr>
        <p:grpSpPr>
          <a:xfrm>
            <a:off x="5082708" y="3095784"/>
            <a:ext cx="442841" cy="514271"/>
            <a:chOff x="4727025" y="1332775"/>
            <a:chExt cx="59900" cy="69625"/>
          </a:xfrm>
        </p:grpSpPr>
        <p:sp>
          <p:nvSpPr>
            <p:cNvPr id="1056" name="Google Shape;1056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56"/>
          <p:cNvGrpSpPr/>
          <p:nvPr/>
        </p:nvGrpSpPr>
        <p:grpSpPr>
          <a:xfrm>
            <a:off x="5758025" y="2343272"/>
            <a:ext cx="500909" cy="500899"/>
            <a:chOff x="4820425" y="1329900"/>
            <a:chExt cx="70175" cy="70350"/>
          </a:xfrm>
        </p:grpSpPr>
        <p:sp>
          <p:nvSpPr>
            <p:cNvPr id="1059" name="Google Shape;1059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56"/>
          <p:cNvGrpSpPr/>
          <p:nvPr/>
        </p:nvGrpSpPr>
        <p:grpSpPr>
          <a:xfrm>
            <a:off x="6410648" y="2355062"/>
            <a:ext cx="538135" cy="493119"/>
            <a:chOff x="4903200" y="1331525"/>
            <a:chExt cx="73575" cy="67425"/>
          </a:xfrm>
        </p:grpSpPr>
        <p:sp>
          <p:nvSpPr>
            <p:cNvPr id="1064" name="Google Shape;1064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6"/>
          <p:cNvGrpSpPr/>
          <p:nvPr/>
        </p:nvGrpSpPr>
        <p:grpSpPr>
          <a:xfrm>
            <a:off x="5670599" y="3097040"/>
            <a:ext cx="544563" cy="511895"/>
            <a:chOff x="4815575" y="1416800"/>
            <a:chExt cx="73750" cy="71400"/>
          </a:xfrm>
        </p:grpSpPr>
        <p:sp>
          <p:nvSpPr>
            <p:cNvPr id="1067" name="Google Shape;1067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56"/>
          <p:cNvGrpSpPr/>
          <p:nvPr/>
        </p:nvGrpSpPr>
        <p:grpSpPr>
          <a:xfrm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1071" name="Google Shape;1071;p56"/>
            <p:cNvSpPr/>
            <p:nvPr/>
          </p:nvSpPr>
          <p:spPr>
            <a:xfrm>
              <a:off x="4902475" y="1418875"/>
              <a:ext cx="74500" cy="63775"/>
            </a:xfrm>
            <a:custGeom>
              <a:avLst/>
              <a:gdLst/>
              <a:ahLst/>
              <a:cxnLst/>
              <a:rect l="l" t="t" r="r" b="b"/>
              <a:pathLst>
                <a:path w="2980" h="2551" extrusionOk="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6"/>
            <p:cNvSpPr/>
            <p:nvPr/>
          </p:nvSpPr>
          <p:spPr>
            <a:xfrm>
              <a:off x="4916811" y="1418975"/>
              <a:ext cx="59725" cy="63675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6"/>
          <p:cNvGrpSpPr/>
          <p:nvPr/>
        </p:nvGrpSpPr>
        <p:grpSpPr>
          <a:xfrm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1074" name="Google Shape;1074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1079" name="Google Shape;1079;p56"/>
            <p:cNvSpPr/>
            <p:nvPr/>
          </p:nvSpPr>
          <p:spPr>
            <a:xfrm>
              <a:off x="4729025" y="1509475"/>
              <a:ext cx="27050" cy="26725"/>
            </a:xfrm>
            <a:custGeom>
              <a:avLst/>
              <a:gdLst/>
              <a:ahLst/>
              <a:cxnLst/>
              <a:rect l="l" t="t" r="r" b="b"/>
              <a:pathLst>
                <a:path w="1082" h="1069" extrusionOk="0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4721450" y="1533275"/>
              <a:ext cx="32300" cy="42600"/>
            </a:xfrm>
            <a:custGeom>
              <a:avLst/>
              <a:gdLst/>
              <a:ahLst/>
              <a:cxnLst/>
              <a:rect l="l" t="t" r="r" b="b"/>
              <a:pathLst>
                <a:path w="1292" h="1704" extrusionOk="0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4750650" y="1551675"/>
              <a:ext cx="42950" cy="32125"/>
            </a:xfrm>
            <a:custGeom>
              <a:avLst/>
              <a:gdLst/>
              <a:ahLst/>
              <a:cxnLst/>
              <a:rect l="l" t="t" r="r" b="b"/>
              <a:pathLst>
                <a:path w="1718" h="1285" extrusionOk="0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4761300" y="1510025"/>
              <a:ext cx="39500" cy="44375"/>
            </a:xfrm>
            <a:custGeom>
              <a:avLst/>
              <a:gdLst/>
              <a:ahLst/>
              <a:cxnLst/>
              <a:rect l="l" t="t" r="r" b="b"/>
              <a:pathLst>
                <a:path w="1580" h="1775" extrusionOk="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6444441" y="3837269"/>
            <a:ext cx="525704" cy="535436"/>
            <a:chOff x="4906800" y="1507500"/>
            <a:chExt cx="70350" cy="71075"/>
          </a:xfrm>
        </p:grpSpPr>
        <p:sp>
          <p:nvSpPr>
            <p:cNvPr id="1084" name="Google Shape;1084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6"/>
          <p:cNvGrpSpPr/>
          <p:nvPr/>
        </p:nvGrpSpPr>
        <p:grpSpPr>
          <a:xfrm>
            <a:off x="4477263" y="2343250"/>
            <a:ext cx="508054" cy="508095"/>
            <a:chOff x="3736598" y="2170606"/>
            <a:chExt cx="404889" cy="404889"/>
          </a:xfrm>
        </p:grpSpPr>
        <p:sp>
          <p:nvSpPr>
            <p:cNvPr id="1090" name="Google Shape;1090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56"/>
          <p:cNvGrpSpPr/>
          <p:nvPr/>
        </p:nvGrpSpPr>
        <p:grpSpPr>
          <a:xfrm>
            <a:off x="3765303" y="2343345"/>
            <a:ext cx="575790" cy="507904"/>
            <a:chOff x="3161917" y="2170682"/>
            <a:chExt cx="458870" cy="404737"/>
          </a:xfrm>
        </p:grpSpPr>
        <p:sp>
          <p:nvSpPr>
            <p:cNvPr id="1095" name="Google Shape;1095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56"/>
          <p:cNvGrpSpPr/>
          <p:nvPr/>
        </p:nvGrpSpPr>
        <p:grpSpPr>
          <a:xfrm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1099" name="Google Shape;1099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6"/>
          <p:cNvGrpSpPr/>
          <p:nvPr/>
        </p:nvGrpSpPr>
        <p:grpSpPr>
          <a:xfrm>
            <a:off x="4421513" y="3103677"/>
            <a:ext cx="516145" cy="498648"/>
            <a:chOff x="3729467" y="2889422"/>
            <a:chExt cx="419153" cy="404977"/>
          </a:xfrm>
        </p:grpSpPr>
        <p:sp>
          <p:nvSpPr>
            <p:cNvPr id="1106" name="Google Shape;1106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56"/>
          <p:cNvSpPr/>
          <p:nvPr/>
        </p:nvSpPr>
        <p:spPr>
          <a:xfrm>
            <a:off x="7439738" y="2350672"/>
            <a:ext cx="185410" cy="94006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56"/>
          <p:cNvSpPr/>
          <p:nvPr/>
        </p:nvSpPr>
        <p:spPr>
          <a:xfrm>
            <a:off x="7139193" y="23330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56"/>
          <p:cNvSpPr/>
          <p:nvPr/>
        </p:nvSpPr>
        <p:spPr>
          <a:xfrm>
            <a:off x="7761482" y="2339529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6"/>
          <p:cNvSpPr/>
          <p:nvPr/>
        </p:nvSpPr>
        <p:spPr>
          <a:xfrm>
            <a:off x="8056187" y="2333075"/>
            <a:ext cx="163855" cy="129198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7" name="Google Shape;1117;p56"/>
          <p:cNvGrpSpPr/>
          <p:nvPr/>
        </p:nvGrpSpPr>
        <p:grpSpPr>
          <a:xfrm>
            <a:off x="7141841" y="2550562"/>
            <a:ext cx="166473" cy="141497"/>
            <a:chOff x="4660325" y="1866850"/>
            <a:chExt cx="68350" cy="58100"/>
          </a:xfrm>
        </p:grpSpPr>
        <p:sp>
          <p:nvSpPr>
            <p:cNvPr id="1118" name="Google Shape;1118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6"/>
          <p:cNvGrpSpPr/>
          <p:nvPr/>
        </p:nvGrpSpPr>
        <p:grpSpPr>
          <a:xfrm>
            <a:off x="7451186" y="2576286"/>
            <a:ext cx="162515" cy="90049"/>
            <a:chOff x="4791775" y="1877500"/>
            <a:chExt cx="66725" cy="36975"/>
          </a:xfrm>
        </p:grpSpPr>
        <p:sp>
          <p:nvSpPr>
            <p:cNvPr id="1121" name="Google Shape;1121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" name="Google Shape;1123;p56"/>
          <p:cNvGrpSpPr/>
          <p:nvPr/>
        </p:nvGrpSpPr>
        <p:grpSpPr>
          <a:xfrm>
            <a:off x="7772899" y="2576286"/>
            <a:ext cx="144979" cy="90049"/>
            <a:chOff x="4923925" y="1877500"/>
            <a:chExt cx="59525" cy="36975"/>
          </a:xfrm>
        </p:grpSpPr>
        <p:sp>
          <p:nvSpPr>
            <p:cNvPr id="1124" name="Google Shape;1124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56"/>
          <p:cNvGrpSpPr/>
          <p:nvPr/>
        </p:nvGrpSpPr>
        <p:grpSpPr>
          <a:xfrm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1127" name="Google Shape;1127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6"/>
          <p:cNvGrpSpPr/>
          <p:nvPr/>
        </p:nvGrpSpPr>
        <p:grpSpPr>
          <a:xfrm>
            <a:off x="7481905" y="2980885"/>
            <a:ext cx="101077" cy="107645"/>
            <a:chOff x="4811425" y="2065025"/>
            <a:chExt cx="41500" cy="44200"/>
          </a:xfrm>
        </p:grpSpPr>
        <p:sp>
          <p:nvSpPr>
            <p:cNvPr id="1130" name="Google Shape;1130;p56"/>
            <p:cNvSpPr/>
            <p:nvPr/>
          </p:nvSpPr>
          <p:spPr>
            <a:xfrm>
              <a:off x="4825300" y="2065025"/>
              <a:ext cx="27625" cy="44200"/>
            </a:xfrm>
            <a:custGeom>
              <a:avLst/>
              <a:gdLst/>
              <a:ahLst/>
              <a:cxnLst/>
              <a:rect l="l" t="t" r="r" b="b"/>
              <a:pathLst>
                <a:path w="1105" h="1768" extrusionOk="0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11425" y="2072950"/>
              <a:ext cx="19850" cy="28350"/>
            </a:xfrm>
            <a:custGeom>
              <a:avLst/>
              <a:gdLst/>
              <a:ahLst/>
              <a:cxnLst/>
              <a:rect l="l" t="t" r="r" b="b"/>
              <a:pathLst>
                <a:path w="794" h="1134" extrusionOk="0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6"/>
          <p:cNvGrpSpPr/>
          <p:nvPr/>
        </p:nvGrpSpPr>
        <p:grpSpPr>
          <a:xfrm>
            <a:off x="7774342" y="2981098"/>
            <a:ext cx="120867" cy="107218"/>
            <a:chOff x="4929875" y="2065025"/>
            <a:chExt cx="49625" cy="44025"/>
          </a:xfrm>
        </p:grpSpPr>
        <p:sp>
          <p:nvSpPr>
            <p:cNvPr id="1133" name="Google Shape;1133;p56"/>
            <p:cNvSpPr/>
            <p:nvPr/>
          </p:nvSpPr>
          <p:spPr>
            <a:xfrm>
              <a:off x="49500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929875" y="2065025"/>
              <a:ext cx="29425" cy="44025"/>
            </a:xfrm>
            <a:custGeom>
              <a:avLst/>
              <a:gdLst/>
              <a:ahLst/>
              <a:cxnLst/>
              <a:rect l="l" t="t" r="r" b="b"/>
              <a:pathLst>
                <a:path w="1177" h="1761" extrusionOk="0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6"/>
          <p:cNvGrpSpPr/>
          <p:nvPr/>
        </p:nvGrpSpPr>
        <p:grpSpPr>
          <a:xfrm>
            <a:off x="8103011" y="2984112"/>
            <a:ext cx="70206" cy="101191"/>
            <a:chOff x="5083925" y="2066350"/>
            <a:chExt cx="28825" cy="41550"/>
          </a:xfrm>
        </p:grpSpPr>
        <p:sp>
          <p:nvSpPr>
            <p:cNvPr id="1136" name="Google Shape;1136;p56"/>
            <p:cNvSpPr/>
            <p:nvPr/>
          </p:nvSpPr>
          <p:spPr>
            <a:xfrm>
              <a:off x="5084050" y="2066350"/>
              <a:ext cx="28700" cy="41550"/>
            </a:xfrm>
            <a:custGeom>
              <a:avLst/>
              <a:gdLst/>
              <a:ahLst/>
              <a:cxnLst/>
              <a:rect l="l" t="t" r="r" b="b"/>
              <a:pathLst>
                <a:path w="1148" h="1662" extrusionOk="0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5083925" y="20813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6"/>
          <p:cNvGrpSpPr/>
          <p:nvPr/>
        </p:nvGrpSpPr>
        <p:grpSpPr>
          <a:xfrm>
            <a:off x="7134565" y="2999759"/>
            <a:ext cx="181026" cy="69896"/>
            <a:chOff x="4659775" y="2072775"/>
            <a:chExt cx="74325" cy="28700"/>
          </a:xfrm>
        </p:grpSpPr>
        <p:sp>
          <p:nvSpPr>
            <p:cNvPr id="1139" name="Google Shape;1139;p56"/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8054421" y="2790324"/>
            <a:ext cx="167387" cy="89197"/>
            <a:chOff x="4662475" y="1976500"/>
            <a:chExt cx="68725" cy="36625"/>
          </a:xfrm>
        </p:grpSpPr>
        <p:sp>
          <p:nvSpPr>
            <p:cNvPr id="1143" name="Google Shape;1143;p56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56"/>
          <p:cNvGrpSpPr/>
          <p:nvPr/>
        </p:nvGrpSpPr>
        <p:grpSpPr>
          <a:xfrm>
            <a:off x="7751326" y="2793764"/>
            <a:ext cx="166899" cy="82317"/>
            <a:chOff x="4920150" y="1977875"/>
            <a:chExt cx="68525" cy="33800"/>
          </a:xfrm>
        </p:grpSpPr>
        <p:sp>
          <p:nvSpPr>
            <p:cNvPr id="1147" name="Google Shape;1147;p56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56"/>
          <p:cNvGrpSpPr/>
          <p:nvPr/>
        </p:nvGrpSpPr>
        <p:grpSpPr>
          <a:xfrm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151" name="Google Shape;1151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7459741" y="3204714"/>
            <a:ext cx="145405" cy="113794"/>
            <a:chOff x="4768325" y="2163475"/>
            <a:chExt cx="59700" cy="46725"/>
          </a:xfrm>
        </p:grpSpPr>
        <p:sp>
          <p:nvSpPr>
            <p:cNvPr id="1155" name="Google Shape;1155;p56"/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56"/>
          <p:cNvSpPr/>
          <p:nvPr/>
        </p:nvSpPr>
        <p:spPr>
          <a:xfrm>
            <a:off x="7791696" y="3196221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56"/>
          <p:cNvSpPr/>
          <p:nvPr/>
        </p:nvSpPr>
        <p:spPr>
          <a:xfrm>
            <a:off x="8064072" y="420330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56"/>
          <p:cNvSpPr/>
          <p:nvPr/>
        </p:nvSpPr>
        <p:spPr>
          <a:xfrm>
            <a:off x="7165528" y="3431527"/>
            <a:ext cx="119101" cy="16341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56"/>
          <p:cNvSpPr/>
          <p:nvPr/>
        </p:nvSpPr>
        <p:spPr>
          <a:xfrm>
            <a:off x="7133499" y="421913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56"/>
          <p:cNvSpPr/>
          <p:nvPr/>
        </p:nvSpPr>
        <p:spPr>
          <a:xfrm>
            <a:off x="7150823" y="3700780"/>
            <a:ext cx="148511" cy="112515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56"/>
          <p:cNvSpPr/>
          <p:nvPr/>
        </p:nvSpPr>
        <p:spPr>
          <a:xfrm>
            <a:off x="7784572" y="3682697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56"/>
          <p:cNvGrpSpPr/>
          <p:nvPr/>
        </p:nvGrpSpPr>
        <p:grpSpPr>
          <a:xfrm>
            <a:off x="7476059" y="3459808"/>
            <a:ext cx="112768" cy="106853"/>
            <a:chOff x="4768575" y="2253950"/>
            <a:chExt cx="46300" cy="43875"/>
          </a:xfrm>
        </p:grpSpPr>
        <p:sp>
          <p:nvSpPr>
            <p:cNvPr id="1164" name="Google Shape;1164;p56"/>
            <p:cNvSpPr/>
            <p:nvPr/>
          </p:nvSpPr>
          <p:spPr>
            <a:xfrm>
              <a:off x="4785700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768575" y="2253950"/>
              <a:ext cx="29175" cy="43875"/>
            </a:xfrm>
            <a:custGeom>
              <a:avLst/>
              <a:gdLst/>
              <a:ahLst/>
              <a:cxnLst/>
              <a:rect l="l" t="t" r="r" b="b"/>
              <a:pathLst>
                <a:path w="1167" h="1755" extrusionOk="0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7775682" y="3948834"/>
            <a:ext cx="118187" cy="146246"/>
            <a:chOff x="4960900" y="2433225"/>
            <a:chExt cx="48525" cy="60050"/>
          </a:xfrm>
        </p:grpSpPr>
        <p:sp>
          <p:nvSpPr>
            <p:cNvPr id="1167" name="Google Shape;1167;p56"/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9" name="Google Shape;1169;p56"/>
          <p:cNvGrpSpPr/>
          <p:nvPr/>
        </p:nvGrpSpPr>
        <p:grpSpPr>
          <a:xfrm>
            <a:off x="7464247" y="4212895"/>
            <a:ext cx="136394" cy="143810"/>
            <a:chOff x="4854075" y="2527625"/>
            <a:chExt cx="56000" cy="59050"/>
          </a:xfrm>
        </p:grpSpPr>
        <p:sp>
          <p:nvSpPr>
            <p:cNvPr id="1170" name="Google Shape;1170;p56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56"/>
          <p:cNvSpPr/>
          <p:nvPr/>
        </p:nvSpPr>
        <p:spPr>
          <a:xfrm>
            <a:off x="7479500" y="3955623"/>
            <a:ext cx="105888" cy="132668"/>
          </a:xfrm>
          <a:custGeom>
            <a:avLst/>
            <a:gdLst/>
            <a:ahLst/>
            <a:cxnLst/>
            <a:rect l="l" t="t" r="r" b="b"/>
            <a:pathLst>
              <a:path w="1739" h="2179" extrusionOk="0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56"/>
          <p:cNvSpPr/>
          <p:nvPr/>
        </p:nvSpPr>
        <p:spPr>
          <a:xfrm>
            <a:off x="8058166" y="3195277"/>
            <a:ext cx="159897" cy="132668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56"/>
          <p:cNvSpPr/>
          <p:nvPr/>
        </p:nvSpPr>
        <p:spPr>
          <a:xfrm>
            <a:off x="7157429" y="3955623"/>
            <a:ext cx="135298" cy="132668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56"/>
          <p:cNvGrpSpPr/>
          <p:nvPr/>
        </p:nvGrpSpPr>
        <p:grpSpPr>
          <a:xfrm>
            <a:off x="8088458" y="3676639"/>
            <a:ext cx="99312" cy="160797"/>
            <a:chOff x="5059700" y="2334775"/>
            <a:chExt cx="40775" cy="66025"/>
          </a:xfrm>
        </p:grpSpPr>
        <p:sp>
          <p:nvSpPr>
            <p:cNvPr id="1176" name="Google Shape;1176;p56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56"/>
          <p:cNvGrpSpPr/>
          <p:nvPr/>
        </p:nvGrpSpPr>
        <p:grpSpPr>
          <a:xfrm>
            <a:off x="8045622" y="3941771"/>
            <a:ext cx="184984" cy="160371"/>
            <a:chOff x="5037700" y="2430325"/>
            <a:chExt cx="75950" cy="65850"/>
          </a:xfrm>
        </p:grpSpPr>
        <p:sp>
          <p:nvSpPr>
            <p:cNvPr id="1186" name="Google Shape;1186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56"/>
          <p:cNvGrpSpPr/>
          <p:nvPr/>
        </p:nvGrpSpPr>
        <p:grpSpPr>
          <a:xfrm>
            <a:off x="7465128" y="3708223"/>
            <a:ext cx="173014" cy="97629"/>
            <a:chOff x="4756975" y="2341800"/>
            <a:chExt cx="91975" cy="51925"/>
          </a:xfrm>
        </p:grpSpPr>
        <p:sp>
          <p:nvSpPr>
            <p:cNvPr id="1189" name="Google Shape;1189;p56"/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6"/>
          <p:cNvGrpSpPr/>
          <p:nvPr/>
        </p:nvGrpSpPr>
        <p:grpSpPr>
          <a:xfrm>
            <a:off x="7732065" y="4196920"/>
            <a:ext cx="212497" cy="175761"/>
            <a:chOff x="4943575" y="2516350"/>
            <a:chExt cx="98675" cy="81700"/>
          </a:xfrm>
        </p:grpSpPr>
        <p:sp>
          <p:nvSpPr>
            <p:cNvPr id="1210" name="Google Shape;1210;p56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56"/>
          <p:cNvGrpSpPr/>
          <p:nvPr/>
        </p:nvGrpSpPr>
        <p:grpSpPr>
          <a:xfrm>
            <a:off x="1990126" y="3423163"/>
            <a:ext cx="965351" cy="134611"/>
            <a:chOff x="4411970" y="2962952"/>
            <a:chExt cx="706544" cy="104212"/>
          </a:xfrm>
        </p:grpSpPr>
        <p:sp>
          <p:nvSpPr>
            <p:cNvPr id="1289" name="Google Shape;1289;p5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56"/>
          <p:cNvGrpSpPr/>
          <p:nvPr/>
        </p:nvGrpSpPr>
        <p:grpSpPr>
          <a:xfrm>
            <a:off x="1990126" y="3012077"/>
            <a:ext cx="960158" cy="289172"/>
            <a:chOff x="4411970" y="2726085"/>
            <a:chExt cx="643107" cy="193659"/>
          </a:xfrm>
        </p:grpSpPr>
        <p:sp>
          <p:nvSpPr>
            <p:cNvPr id="1294" name="Google Shape;1294;p56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6"/>
          <p:cNvGrpSpPr/>
          <p:nvPr/>
        </p:nvGrpSpPr>
        <p:grpSpPr>
          <a:xfrm>
            <a:off x="993018" y="3278187"/>
            <a:ext cx="833173" cy="259209"/>
            <a:chOff x="4411970" y="4340222"/>
            <a:chExt cx="779467" cy="242683"/>
          </a:xfrm>
        </p:grpSpPr>
        <p:sp>
          <p:nvSpPr>
            <p:cNvPr id="1298" name="Google Shape;1298;p5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56"/>
          <p:cNvGrpSpPr/>
          <p:nvPr/>
        </p:nvGrpSpPr>
        <p:grpSpPr>
          <a:xfrm>
            <a:off x="1990126" y="2673933"/>
            <a:ext cx="965160" cy="216230"/>
            <a:chOff x="4411970" y="2468674"/>
            <a:chExt cx="747317" cy="167425"/>
          </a:xfrm>
        </p:grpSpPr>
        <p:sp>
          <p:nvSpPr>
            <p:cNvPr id="1302" name="Google Shape;1302;p56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56"/>
          <p:cNvGrpSpPr/>
          <p:nvPr/>
        </p:nvGrpSpPr>
        <p:grpSpPr>
          <a:xfrm>
            <a:off x="988873" y="2578650"/>
            <a:ext cx="810451" cy="319148"/>
            <a:chOff x="4411970" y="3686602"/>
            <a:chExt cx="797845" cy="314215"/>
          </a:xfrm>
        </p:grpSpPr>
        <p:sp>
          <p:nvSpPr>
            <p:cNvPr id="1305" name="Google Shape;1305;p56"/>
            <p:cNvSpPr/>
            <p:nvPr/>
          </p:nvSpPr>
          <p:spPr>
            <a:xfrm>
              <a:off x="4411970" y="3780383"/>
              <a:ext cx="797845" cy="220435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4411970" y="3940447"/>
              <a:ext cx="60414" cy="60369"/>
            </a:xfrm>
            <a:custGeom>
              <a:avLst/>
              <a:gdLst/>
              <a:ahLst/>
              <a:cxnLst/>
              <a:rect l="l" t="t" r="r" b="b"/>
              <a:pathLst>
                <a:path w="1338" h="1337" extrusionOk="0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4411970" y="3686602"/>
              <a:ext cx="228743" cy="228743"/>
            </a:xfrm>
            <a:custGeom>
              <a:avLst/>
              <a:gdLst/>
              <a:ahLst/>
              <a:cxnLst/>
              <a:rect l="l" t="t" r="r" b="b"/>
              <a:pathLst>
                <a:path w="5066" h="5066" extrusionOk="0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4442628" y="3717261"/>
              <a:ext cx="167425" cy="167425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4455090" y="3729723"/>
              <a:ext cx="142546" cy="142546"/>
            </a:xfrm>
            <a:custGeom>
              <a:avLst/>
              <a:gdLst/>
              <a:ahLst/>
              <a:cxnLst/>
              <a:rect l="l" t="t" r="r" b="b"/>
              <a:pathLst>
                <a:path w="3157" h="3157" extrusionOk="0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56"/>
          <p:cNvSpPr/>
          <p:nvPr/>
        </p:nvSpPr>
        <p:spPr>
          <a:xfrm>
            <a:off x="981722" y="2987237"/>
            <a:ext cx="822545" cy="195833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1" name="Google Shape;1311;p56"/>
          <p:cNvGrpSpPr/>
          <p:nvPr/>
        </p:nvGrpSpPr>
        <p:grpSpPr>
          <a:xfrm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1312" name="Google Shape;1312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56"/>
          <p:cNvGrpSpPr/>
          <p:nvPr/>
        </p:nvGrpSpPr>
        <p:grpSpPr>
          <a:xfrm>
            <a:off x="1990126" y="3940729"/>
            <a:ext cx="946551" cy="153200"/>
            <a:chOff x="4404545" y="3301592"/>
            <a:chExt cx="782403" cy="129272"/>
          </a:xfrm>
        </p:grpSpPr>
        <p:sp>
          <p:nvSpPr>
            <p:cNvPr id="1317" name="Google Shape;1317;p56"/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1990126" y="3679688"/>
            <a:ext cx="962257" cy="139127"/>
            <a:chOff x="4411970" y="3131459"/>
            <a:chExt cx="710520" cy="117397"/>
          </a:xfrm>
        </p:grpSpPr>
        <p:sp>
          <p:nvSpPr>
            <p:cNvPr id="1320" name="Google Shape;1320;p56"/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411970" y="3131459"/>
              <a:ext cx="168012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56" descr="Timeline background shape"/>
          <p:cNvSpPr/>
          <p:nvPr/>
        </p:nvSpPr>
        <p:spPr>
          <a:xfrm>
            <a:off x="1990126" y="4215843"/>
            <a:ext cx="960300" cy="153000"/>
          </a:xfrm>
          <a:prstGeom prst="homePlate">
            <a:avLst>
              <a:gd name="adj" fmla="val 50000"/>
            </a:avLst>
          </a:pr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56"/>
          <p:cNvGrpSpPr/>
          <p:nvPr/>
        </p:nvGrpSpPr>
        <p:grpSpPr>
          <a:xfrm>
            <a:off x="990271" y="3614482"/>
            <a:ext cx="823838" cy="458988"/>
            <a:chOff x="4411970" y="1801825"/>
            <a:chExt cx="734586" cy="409262"/>
          </a:xfrm>
        </p:grpSpPr>
        <p:sp>
          <p:nvSpPr>
            <p:cNvPr id="1324" name="Google Shape;1324;p56"/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56"/>
          <p:cNvGrpSpPr/>
          <p:nvPr/>
        </p:nvGrpSpPr>
        <p:grpSpPr>
          <a:xfrm>
            <a:off x="990271" y="4162908"/>
            <a:ext cx="856348" cy="212039"/>
            <a:chOff x="4411970" y="2233974"/>
            <a:chExt cx="763574" cy="189068"/>
          </a:xfrm>
        </p:grpSpPr>
        <p:sp>
          <p:nvSpPr>
            <p:cNvPr id="1327" name="Google Shape;1327;p56"/>
            <p:cNvSpPr/>
            <p:nvPr/>
          </p:nvSpPr>
          <p:spPr>
            <a:xfrm>
              <a:off x="4411970" y="2278599"/>
              <a:ext cx="763574" cy="144443"/>
            </a:xfrm>
            <a:custGeom>
              <a:avLst/>
              <a:gdLst/>
              <a:ahLst/>
              <a:cxnLst/>
              <a:rect l="l" t="t" r="r" b="b"/>
              <a:pathLst>
                <a:path w="16911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411970" y="2233974"/>
              <a:ext cx="262291" cy="144443"/>
            </a:xfrm>
            <a:custGeom>
              <a:avLst/>
              <a:gdLst/>
              <a:ahLst/>
              <a:cxnLst/>
              <a:rect l="l" t="t" r="r" b="b"/>
              <a:pathLst>
                <a:path w="5809" h="3199" extrusionOk="0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56"/>
          <p:cNvGrpSpPr/>
          <p:nvPr/>
        </p:nvGrpSpPr>
        <p:grpSpPr>
          <a:xfrm>
            <a:off x="3100467" y="2338244"/>
            <a:ext cx="511602" cy="511602"/>
            <a:chOff x="5681300" y="2527788"/>
            <a:chExt cx="805800" cy="805800"/>
          </a:xfrm>
        </p:grpSpPr>
        <p:sp>
          <p:nvSpPr>
            <p:cNvPr id="1330" name="Google Shape;133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56"/>
          <p:cNvGrpSpPr/>
          <p:nvPr/>
        </p:nvGrpSpPr>
        <p:grpSpPr>
          <a:xfrm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1333" name="Google Shape;133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914150"/>
                <a:gd name="adj2" fmla="val 0"/>
                <a:gd name="adj3" fmla="val 25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56"/>
          <p:cNvGrpSpPr/>
          <p:nvPr/>
        </p:nvGrpSpPr>
        <p:grpSpPr>
          <a:xfrm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1336" name="Google Shape;133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798012" y="3849448"/>
            <a:ext cx="510373" cy="510937"/>
            <a:chOff x="7508249" y="1522825"/>
            <a:chExt cx="1326332" cy="1322987"/>
          </a:xfrm>
        </p:grpSpPr>
        <p:sp>
          <p:nvSpPr>
            <p:cNvPr id="1345" name="Google Shape;1345;p56"/>
            <p:cNvSpPr/>
            <p:nvPr/>
          </p:nvSpPr>
          <p:spPr>
            <a:xfrm>
              <a:off x="8036275" y="1522825"/>
              <a:ext cx="568251" cy="419545"/>
            </a:xfrm>
            <a:custGeom>
              <a:avLst/>
              <a:gdLst/>
              <a:ahLst/>
              <a:cxnLst/>
              <a:rect l="l" t="t" r="r" b="b"/>
              <a:pathLst>
                <a:path w="77683" h="57354" extrusionOk="0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8358375" y="1649762"/>
              <a:ext cx="456039" cy="463215"/>
            </a:xfrm>
            <a:custGeom>
              <a:avLst/>
              <a:gdLst/>
              <a:ahLst/>
              <a:cxnLst/>
              <a:rect l="l" t="t" r="r" b="b"/>
              <a:pathLst>
                <a:path w="62343" h="63324" extrusionOk="0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465584" y="1980292"/>
              <a:ext cx="368998" cy="464042"/>
            </a:xfrm>
            <a:custGeom>
              <a:avLst/>
              <a:gdLst/>
              <a:ahLst/>
              <a:cxnLst/>
              <a:rect l="l" t="t" r="r" b="b"/>
              <a:pathLst>
                <a:path w="50444" h="63437" extrusionOk="0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334786" y="2284073"/>
              <a:ext cx="463522" cy="468043"/>
            </a:xfrm>
            <a:custGeom>
              <a:avLst/>
              <a:gdLst/>
              <a:ahLst/>
              <a:cxnLst/>
              <a:rect l="l" t="t" r="r" b="b"/>
              <a:pathLst>
                <a:path w="63366" h="63984" extrusionOk="0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110685" y="2444876"/>
              <a:ext cx="447276" cy="400935"/>
            </a:xfrm>
            <a:custGeom>
              <a:avLst/>
              <a:gdLst/>
              <a:ahLst/>
              <a:cxnLst/>
              <a:rect l="l" t="t" r="r" b="b"/>
              <a:pathLst>
                <a:path w="61145" h="54810" extrusionOk="0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7734911" y="2426963"/>
              <a:ext cx="434445" cy="418813"/>
            </a:xfrm>
            <a:custGeom>
              <a:avLst/>
              <a:gdLst/>
              <a:ahLst/>
              <a:cxnLst/>
              <a:rect l="l" t="t" r="r" b="b"/>
              <a:pathLst>
                <a:path w="59391" h="57254" extrusionOk="0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7525051" y="2256329"/>
              <a:ext cx="455242" cy="463215"/>
            </a:xfrm>
            <a:custGeom>
              <a:avLst/>
              <a:gdLst/>
              <a:ahLst/>
              <a:cxnLst/>
              <a:rect l="l" t="t" r="r" b="b"/>
              <a:pathLst>
                <a:path w="62234" h="63324" extrusionOk="0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7508249" y="1924972"/>
              <a:ext cx="365633" cy="464042"/>
            </a:xfrm>
            <a:custGeom>
              <a:avLst/>
              <a:gdLst/>
              <a:ahLst/>
              <a:cxnLst/>
              <a:rect l="l" t="t" r="r" b="b"/>
              <a:pathLst>
                <a:path w="49984" h="63437" extrusionOk="0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7540418" y="1617212"/>
              <a:ext cx="464261" cy="468058"/>
            </a:xfrm>
            <a:custGeom>
              <a:avLst/>
              <a:gdLst/>
              <a:ahLst/>
              <a:cxnLst/>
              <a:rect l="l" t="t" r="r" b="b"/>
              <a:pathLst>
                <a:path w="63467" h="63986" extrusionOk="0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7780728" y="1524076"/>
              <a:ext cx="374828" cy="400379"/>
            </a:xfrm>
            <a:custGeom>
              <a:avLst/>
              <a:gdLst/>
              <a:ahLst/>
              <a:cxnLst/>
              <a:rect l="l" t="t" r="r" b="b"/>
              <a:pathLst>
                <a:path w="51241" h="54734" extrusionOk="0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56"/>
          <p:cNvGrpSpPr/>
          <p:nvPr/>
        </p:nvGrpSpPr>
        <p:grpSpPr>
          <a:xfrm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1356" name="Google Shape;1356;p56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6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6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6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6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56"/>
          <p:cNvGrpSpPr/>
          <p:nvPr/>
        </p:nvGrpSpPr>
        <p:grpSpPr>
          <a:xfrm>
            <a:off x="5130019" y="2346894"/>
            <a:ext cx="483304" cy="504902"/>
            <a:chOff x="1825800" y="1651625"/>
            <a:chExt cx="568125" cy="591775"/>
          </a:xfrm>
        </p:grpSpPr>
        <p:sp>
          <p:nvSpPr>
            <p:cNvPr id="1378" name="Google Shape;1378;p56"/>
            <p:cNvSpPr/>
            <p:nvPr/>
          </p:nvSpPr>
          <p:spPr>
            <a:xfrm>
              <a:off x="1898925" y="1777225"/>
              <a:ext cx="370875" cy="370500"/>
            </a:xfrm>
            <a:custGeom>
              <a:avLst/>
              <a:gdLst/>
              <a:ahLst/>
              <a:cxnLst/>
              <a:rect l="l" t="t" r="r" b="b"/>
              <a:pathLst>
                <a:path w="14835" h="14820" extrusionOk="0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121325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825800" y="198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2121325" y="198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1956875" y="1835225"/>
              <a:ext cx="254975" cy="254475"/>
            </a:xfrm>
            <a:custGeom>
              <a:avLst/>
              <a:gdLst/>
              <a:ahLst/>
              <a:cxnLst/>
              <a:rect l="l" t="t" r="r" b="b"/>
              <a:pathLst>
                <a:path w="10199" h="10179" extrusionOk="0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56"/>
          <p:cNvSpPr/>
          <p:nvPr/>
        </p:nvSpPr>
        <p:spPr>
          <a:xfrm>
            <a:off x="7747607" y="3426066"/>
            <a:ext cx="174337" cy="174337"/>
          </a:xfrm>
          <a:custGeom>
            <a:avLst/>
            <a:gdLst/>
            <a:ahLst/>
            <a:cxnLst/>
            <a:rect l="l" t="t" r="r" b="b"/>
            <a:pathLst>
              <a:path w="208163" h="208163" extrusionOk="0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6"/>
          <p:cNvSpPr/>
          <p:nvPr/>
        </p:nvSpPr>
        <p:spPr>
          <a:xfrm>
            <a:off x="8063864" y="3454885"/>
            <a:ext cx="148500" cy="1167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6"/>
          <p:cNvSpPr/>
          <p:nvPr/>
        </p:nvSpPr>
        <p:spPr>
          <a:xfrm>
            <a:off x="7165978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6"/>
          <p:cNvSpPr/>
          <p:nvPr/>
        </p:nvSpPr>
        <p:spPr>
          <a:xfrm flipH="1">
            <a:off x="7473344" y="2775822"/>
            <a:ext cx="118200" cy="1182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57"/>
          <p:cNvGrpSpPr/>
          <p:nvPr/>
        </p:nvGrpSpPr>
        <p:grpSpPr>
          <a:xfrm>
            <a:off x="745571" y="1168666"/>
            <a:ext cx="2492868" cy="1379876"/>
            <a:chOff x="2654821" y="2311071"/>
            <a:chExt cx="2279715" cy="1262120"/>
          </a:xfrm>
        </p:grpSpPr>
        <p:grpSp>
          <p:nvGrpSpPr>
            <p:cNvPr id="1393" name="Google Shape;13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94" name="Google Shape;13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395" name="Google Shape;13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97" name="Google Shape;13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398" name="Google Shape;13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99" name="Google Shape;13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400" name="Google Shape;14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04" name="Google Shape;14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5" name="Google Shape;14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406" name="Google Shape;14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07" name="Google Shape;14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8" name="Google Shape;14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409" name="Google Shape;14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10" name="Google Shape;14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5" name="Google Shape;14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416" name="Google Shape;14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18" name="Google Shape;14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419" name="Google Shape;14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1" name="Google Shape;14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2" name="Google Shape;14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423" name="Google Shape;14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1425" name="Google Shape;14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426" name="Google Shape;14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27" name="Google Shape;14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429" name="Google Shape;14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1430" name="Google Shape;14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431" name="Google Shape;14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3" name="Google Shape;14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434" name="Google Shape;14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5" name="Google Shape;14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436" name="Google Shape;14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437" name="Google Shape;14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38" name="Google Shape;14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9" name="Google Shape;14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440" name="Google Shape;14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441" name="Google Shape;14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2" name="Google Shape;14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445" name="Google Shape;14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462" name="Google Shape;14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482" name="Google Shape;14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483" name="Google Shape;14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4" name="Google Shape;14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485" name="Google Shape;14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7" name="Google Shape;14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489" name="Google Shape;14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0" name="Google Shape;15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501" name="Google Shape;15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5" name="Google Shape;15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535" name="Google Shape;15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7" name="Google Shape;15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539" name="Google Shape;15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540" name="Google Shape;15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1" name="Google Shape;15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542" name="Google Shape;15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4" name="Google Shape;15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553" name="Google Shape;15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57" name="Google Shape;15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5" name="Google Shape;15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566" name="Google Shape;15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0" name="Google Shape;15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87" name="Google Shape;15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2" name="Google Shape;16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613" name="Google Shape;16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5" name="Google Shape;16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57"/>
          <p:cNvGrpSpPr/>
          <p:nvPr/>
        </p:nvGrpSpPr>
        <p:grpSpPr>
          <a:xfrm>
            <a:off x="3554131" y="1233340"/>
            <a:ext cx="2078182" cy="1366558"/>
            <a:chOff x="235800" y="830650"/>
            <a:chExt cx="6978450" cy="4588844"/>
          </a:xfrm>
        </p:grpSpPr>
        <p:sp>
          <p:nvSpPr>
            <p:cNvPr id="1651" name="Google Shape;1651;p5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57"/>
          <p:cNvGrpSpPr/>
          <p:nvPr/>
        </p:nvGrpSpPr>
        <p:grpSpPr>
          <a:xfrm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1658" name="Google Shape;1658;p57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7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7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7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7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7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7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7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7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7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7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7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7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7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7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7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7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7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7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7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7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7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7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7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7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7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7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7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7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7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7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7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7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7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7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7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7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7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7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7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7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7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7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7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7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7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7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7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7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7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7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7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7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7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7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7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7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7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7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7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7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7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7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7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7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7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7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7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7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7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7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7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7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7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7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7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7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7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7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7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7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7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7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7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7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7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7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7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7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7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7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7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7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7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7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7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7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7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7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7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7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7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7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7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7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7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7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7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7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7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7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7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7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7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7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7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7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7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7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7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7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7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7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7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7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7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7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7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7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7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7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7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7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7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7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7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7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7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7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7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7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7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7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7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7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7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7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7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7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7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7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7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7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7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7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7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7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7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7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7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7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7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7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7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7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7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7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7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7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7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7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7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7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7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7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7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7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7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7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7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7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7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7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7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7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7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7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7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7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7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7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7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7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7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7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7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7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7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7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7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7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7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7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7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7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7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7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7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7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7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7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7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7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7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7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7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7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7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7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7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7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7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7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7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7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7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7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7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7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7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7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7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7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7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7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7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7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7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7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7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7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7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7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7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7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7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7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7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7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7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7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7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7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7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7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7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7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7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7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7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7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7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7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7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7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7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7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7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7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7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7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7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7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7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7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7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7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7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7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7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7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7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7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7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7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7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7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7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7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7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7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7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7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7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7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7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7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7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7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7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7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7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7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7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7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7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7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7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7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7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7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7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7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7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7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7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7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7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7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7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7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7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7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7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7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7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7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7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7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7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7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7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7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7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7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7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7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7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7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7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7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7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7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7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7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7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7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7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7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7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7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7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7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7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7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7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7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7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7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7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7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7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7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7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7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7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7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7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7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7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7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7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7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7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7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7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7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7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7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7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7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7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7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7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7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7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7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7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7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7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7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7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7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7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7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7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7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7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7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7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7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7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7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7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7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7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7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7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7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7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7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7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7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7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7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7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7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7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7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7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7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7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7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7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7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7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7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7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7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7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7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7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7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7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7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7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7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7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7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7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7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7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7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7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7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7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7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7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7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7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7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7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7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7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7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7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7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7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7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7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7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7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7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7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7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7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7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7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7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7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7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7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7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7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7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7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7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7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7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7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7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7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7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7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7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7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7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7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7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7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7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7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7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7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7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7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7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7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7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7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7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7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7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7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7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7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7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7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7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7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7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7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7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7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7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7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7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7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7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7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7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7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7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7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7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7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7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7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7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7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7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7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7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7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7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7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7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7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7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7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7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7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7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7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7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7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7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7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7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7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7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7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7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7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7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7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7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7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7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7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7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7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7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7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7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7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7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7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7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7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7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7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7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7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7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7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7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7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7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7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7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7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7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7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7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7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7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7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7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7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7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7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7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7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7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7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7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7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7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7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7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7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7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7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7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7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7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7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7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7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7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7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7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7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7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7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7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7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7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7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7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7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7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7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7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7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7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7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7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7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7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7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7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7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7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7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7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7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7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7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7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7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7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7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7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7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7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7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7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7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7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7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7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7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7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7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7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7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7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7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7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7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7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7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7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7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7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7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7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7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7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7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7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7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7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7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7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7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7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7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7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7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7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7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7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7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7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7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7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7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7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7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7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7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7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7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7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7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7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7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7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7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7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7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7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7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7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7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7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7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7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7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7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7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7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7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7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7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7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7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7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7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7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7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7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7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7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7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7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7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7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7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7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7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7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7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7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7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7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7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7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7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7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7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7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7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7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7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7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7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7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7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7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7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7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7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7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7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7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7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7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7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7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7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7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7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7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7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7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7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7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7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7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7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7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7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7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7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7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7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7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7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7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7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7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7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7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7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7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7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7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7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7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7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7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7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7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7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7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7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7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7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7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7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7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7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7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7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7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7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7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7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7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7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7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7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7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7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7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7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7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7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7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7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7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7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7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7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7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7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7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7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7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7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7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7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7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7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7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7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7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7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7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7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7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7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7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7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7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7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7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7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7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7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7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7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7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7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7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7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7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7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57"/>
          <p:cNvGrpSpPr/>
          <p:nvPr/>
        </p:nvGrpSpPr>
        <p:grpSpPr>
          <a:xfrm>
            <a:off x="5857556" y="1206552"/>
            <a:ext cx="2590840" cy="1380235"/>
            <a:chOff x="233350" y="949250"/>
            <a:chExt cx="7137300" cy="3802300"/>
          </a:xfrm>
        </p:grpSpPr>
        <p:sp>
          <p:nvSpPr>
            <p:cNvPr id="3231" name="Google Shape;323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2" name="Google Shape;3282;p57"/>
          <p:cNvGrpSpPr/>
          <p:nvPr/>
        </p:nvGrpSpPr>
        <p:grpSpPr>
          <a:xfrm>
            <a:off x="7671985" y="3251325"/>
            <a:ext cx="104231" cy="320340"/>
            <a:chOff x="7564426" y="3224343"/>
            <a:chExt cx="119985" cy="368801"/>
          </a:xfrm>
        </p:grpSpPr>
        <p:sp>
          <p:nvSpPr>
            <p:cNvPr id="3283" name="Google Shape;328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57"/>
          <p:cNvGrpSpPr/>
          <p:nvPr/>
        </p:nvGrpSpPr>
        <p:grpSpPr>
          <a:xfrm>
            <a:off x="7371473" y="3245427"/>
            <a:ext cx="189489" cy="332132"/>
            <a:chOff x="8370831" y="3202002"/>
            <a:chExt cx="218129" cy="382376"/>
          </a:xfrm>
        </p:grpSpPr>
        <p:sp>
          <p:nvSpPr>
            <p:cNvPr id="3286" name="Google Shape;328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8" name="Google Shape;3288;p57"/>
          <p:cNvGrpSpPr/>
          <p:nvPr/>
        </p:nvGrpSpPr>
        <p:grpSpPr>
          <a:xfrm>
            <a:off x="8094863" y="3656559"/>
            <a:ext cx="309429" cy="267000"/>
            <a:chOff x="6742064" y="3750480"/>
            <a:chExt cx="399315" cy="344560"/>
          </a:xfrm>
        </p:grpSpPr>
        <p:sp>
          <p:nvSpPr>
            <p:cNvPr id="3289" name="Google Shape;328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1" name="Google Shape;3291;p57"/>
          <p:cNvGrpSpPr/>
          <p:nvPr/>
        </p:nvGrpSpPr>
        <p:grpSpPr>
          <a:xfrm>
            <a:off x="7633882" y="4007606"/>
            <a:ext cx="180437" cy="281608"/>
            <a:chOff x="7248525" y="3739696"/>
            <a:chExt cx="230531" cy="359790"/>
          </a:xfrm>
        </p:grpSpPr>
        <p:sp>
          <p:nvSpPr>
            <p:cNvPr id="3292" name="Google Shape;329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4" name="Google Shape;3294;p57"/>
          <p:cNvGrpSpPr/>
          <p:nvPr/>
        </p:nvGrpSpPr>
        <p:grpSpPr>
          <a:xfrm>
            <a:off x="7879801" y="3650830"/>
            <a:ext cx="162896" cy="278710"/>
            <a:chOff x="7601242" y="3729267"/>
            <a:chExt cx="222566" cy="380803"/>
          </a:xfrm>
        </p:grpSpPr>
        <p:sp>
          <p:nvSpPr>
            <p:cNvPr id="3295" name="Google Shape;329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7" name="Google Shape;3297;p57"/>
          <p:cNvSpPr/>
          <p:nvPr/>
        </p:nvSpPr>
        <p:spPr>
          <a:xfrm>
            <a:off x="7845827" y="32631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7"/>
          <p:cNvGrpSpPr/>
          <p:nvPr/>
        </p:nvGrpSpPr>
        <p:grpSpPr>
          <a:xfrm>
            <a:off x="7369446" y="3651971"/>
            <a:ext cx="193543" cy="275990"/>
            <a:chOff x="8304647" y="3738687"/>
            <a:chExt cx="225076" cy="320956"/>
          </a:xfrm>
        </p:grpSpPr>
        <p:sp>
          <p:nvSpPr>
            <p:cNvPr id="3299" name="Google Shape;329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57"/>
          <p:cNvGrpSpPr/>
          <p:nvPr/>
        </p:nvGrpSpPr>
        <p:grpSpPr>
          <a:xfrm>
            <a:off x="7641939" y="3651971"/>
            <a:ext cx="178492" cy="275990"/>
            <a:chOff x="8615101" y="3738687"/>
            <a:chExt cx="207573" cy="320956"/>
          </a:xfrm>
        </p:grpSpPr>
        <p:sp>
          <p:nvSpPr>
            <p:cNvPr id="3303" name="Google Shape;330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57"/>
          <p:cNvSpPr/>
          <p:nvPr/>
        </p:nvSpPr>
        <p:spPr>
          <a:xfrm>
            <a:off x="8138379" y="32418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57"/>
          <p:cNvGrpSpPr/>
          <p:nvPr/>
        </p:nvGrpSpPr>
        <p:grpSpPr>
          <a:xfrm>
            <a:off x="6036644" y="3773459"/>
            <a:ext cx="557670" cy="511283"/>
            <a:chOff x="6015419" y="3716859"/>
            <a:chExt cx="557671" cy="511283"/>
          </a:xfrm>
        </p:grpSpPr>
        <p:sp>
          <p:nvSpPr>
            <p:cNvPr id="3308" name="Google Shape;330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9" name="Google Shape;330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310" name="Google Shape;331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0" name="Google Shape;3320;p57"/>
          <p:cNvGrpSpPr/>
          <p:nvPr/>
        </p:nvGrpSpPr>
        <p:grpSpPr>
          <a:xfrm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3321" name="Google Shape;332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2" name="Google Shape;332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3323" name="Google Shape;332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8" name="Google Shape;332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1" name="Google Shape;3331;p57"/>
          <p:cNvSpPr/>
          <p:nvPr/>
        </p:nvSpPr>
        <p:spPr>
          <a:xfrm>
            <a:off x="7009563" y="3146856"/>
            <a:ext cx="24269" cy="11004"/>
          </a:xfrm>
          <a:custGeom>
            <a:avLst/>
            <a:gdLst/>
            <a:ahLst/>
            <a:cxnLst/>
            <a:rect l="l" t="t" r="r" b="b"/>
            <a:pathLst>
              <a:path w="4206" h="1908" extrusionOk="0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57"/>
          <p:cNvGrpSpPr/>
          <p:nvPr/>
        </p:nvGrpSpPr>
        <p:grpSpPr>
          <a:xfrm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3333" name="Google Shape;3333;p57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4" name="Google Shape;3334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3335" name="Google Shape;3335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8" name="Google Shape;3348;p57"/>
          <p:cNvGrpSpPr/>
          <p:nvPr/>
        </p:nvGrpSpPr>
        <p:grpSpPr>
          <a:xfrm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3349" name="Google Shape;3349;p57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gradFill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0"/>
                    <a:alpha val="659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1" name="Google Shape;3351;p57"/>
          <p:cNvSpPr/>
          <p:nvPr/>
        </p:nvSpPr>
        <p:spPr>
          <a:xfrm>
            <a:off x="8168685" y="40505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57"/>
          <p:cNvSpPr/>
          <p:nvPr/>
        </p:nvSpPr>
        <p:spPr>
          <a:xfrm flipH="1">
            <a:off x="7376923" y="401700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3" name="Google Shape;3353;p57"/>
          <p:cNvGrpSpPr/>
          <p:nvPr/>
        </p:nvGrpSpPr>
        <p:grpSpPr>
          <a:xfrm>
            <a:off x="6021325" y="3132850"/>
            <a:ext cx="587871" cy="512373"/>
            <a:chOff x="6000100" y="3076250"/>
            <a:chExt cx="587871" cy="512373"/>
          </a:xfrm>
        </p:grpSpPr>
        <p:sp>
          <p:nvSpPr>
            <p:cNvPr id="3354" name="Google Shape;3354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5" name="Google Shape;3355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356" name="Google Shape;3356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3" name="Google Shape;3363;p57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3364" name="Google Shape;3364;p57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3365" name="Google Shape;3365;p57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6" name="Google Shape;3366;p57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3367" name="Google Shape;3367;p57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8" name="Google Shape;3368;p57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69" name="Google Shape;3369;p57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3370" name="Google Shape;3370;p57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1" name="Google Shape;3371;p57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72" name="Google Shape;3372;p57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3373" name="Google Shape;3373;p57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3374" name="Google Shape;3374;p57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5" name="Google Shape;3375;p57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6" name="Google Shape;3376;p57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377" name="Google Shape;3377;p57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8" name="Google Shape;3378;p57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79" name="Google Shape;3379;p57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380" name="Google Shape;3380;p57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57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2" name="Google Shape;3382;p57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383" name="Google Shape;3383;p57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4" name="Google Shape;3384;p57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85" name="Google Shape;3385;p57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386" name="Google Shape;3386;p57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7" name="Google Shape;3387;p57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8" name="Google Shape;3388;p57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389" name="Google Shape;3389;p57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390" name="Google Shape;3390;p57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57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57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57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57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57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6" name="Google Shape;3396;p57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397" name="Google Shape;3397;p57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8" name="Google Shape;3398;p57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99" name="Google Shape;3399;p57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400" name="Google Shape;3400;p57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57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2" name="Google Shape;3402;p57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403" name="Google Shape;3403;p57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57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57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406" name="Google Shape;3406;p57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57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8" name="Google Shape;3408;p57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409" name="Google Shape;3409;p57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57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1" name="Google Shape;3411;p57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412" name="Google Shape;3412;p57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57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4" name="Google Shape;3414;p57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15" name="Google Shape;3415;p57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6" name="Google Shape;3416;p57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17" name="Google Shape;3417;p57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18" name="Google Shape;3418;p57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19" name="Google Shape;3419;p57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0" name="Google Shape;3420;p57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1" name="Google Shape;3421;p57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2" name="Google Shape;3422;p57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23" name="Google Shape;3423;p57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4" name="Google Shape;3424;p57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5" name="Google Shape;3425;p57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426" name="Google Shape;3426;p57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7" name="Google Shape;3427;p57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8" name="Google Shape;3428;p57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429" name="Google Shape;3429;p57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0" name="Google Shape;3430;p57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31" name="Google Shape;3431;p57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432" name="Google Shape;3432;p57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3" name="Google Shape;3433;p57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34" name="Google Shape;3434;p57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435" name="Google Shape;3435;p57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436" name="Google Shape;3436;p57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7" name="Google Shape;3437;p57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8" name="Google Shape;3438;p57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9" name="Google Shape;3439;p57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0" name="Google Shape;3440;p57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441" name="Google Shape;3441;p57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2" name="Google Shape;3442;p57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3" name="Google Shape;3443;p57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444" name="Google Shape;3444;p57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5" name="Google Shape;3445;p57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6" name="Google Shape;3446;p57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447" name="Google Shape;3447;p57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8" name="Google Shape;3448;p57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49" name="Google Shape;3449;p57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450" name="Google Shape;3450;p57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1" name="Google Shape;3451;p57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2" name="Google Shape;3452;p57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453" name="Google Shape;3453;p57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4" name="Google Shape;3454;p57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55" name="Google Shape;3455;p57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456" name="Google Shape;3456;p57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7" name="Google Shape;3457;p57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58" name="Google Shape;3458;p57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459" name="Google Shape;3459;p57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60" name="Google Shape;3460;p57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461" name="Google Shape;3461;p57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2" name="Google Shape;3462;p57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3" name="Google Shape;3463;p57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464" name="Google Shape;3464;p57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5" name="Google Shape;3465;p57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66" name="Google Shape;3466;p57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467" name="Google Shape;3467;p57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468" name="Google Shape;3468;p57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9" name="Google Shape;3469;p57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0" name="Google Shape;3470;p57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1" name="Google Shape;3471;p57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2" name="Google Shape;3472;p57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3" name="Google Shape;3473;p57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4" name="Google Shape;3474;p57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3475" name="Google Shape;3475;p57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6" name="Google Shape;3476;p57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77" name="Google Shape;3477;p57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3478" name="Google Shape;3478;p57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9" name="Google Shape;3479;p57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0" name="Google Shape;3480;p57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3481" name="Google Shape;3481;p57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57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3" name="Google Shape;3483;p57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3484" name="Google Shape;3484;p57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57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6" name="Google Shape;3486;p57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3487" name="Google Shape;3487;p57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57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9" name="Google Shape;3489;p57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3490" name="Google Shape;3490;p57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57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2" name="Google Shape;3492;p57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3493" name="Google Shape;3493;p57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57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5" name="Google Shape;3495;p57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3496" name="Google Shape;3496;p57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57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98" name="Google Shape;3498;p57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3499" name="Google Shape;3499;p57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57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01" name="Google Shape;3501;p57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3502" name="Google Shape;3502;p57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3503" name="Google Shape;3503;p57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57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57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57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57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57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57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57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57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57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57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57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57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6" name="Google Shape;3516;p57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57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57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57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0" name="Google Shape;3520;p57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3521" name="Google Shape;3521;p57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57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3" name="Google Shape;3523;p57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3524" name="Google Shape;3524;p57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57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6" name="Google Shape;3526;p57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3527" name="Google Shape;3527;p57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57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29" name="Google Shape;3529;p57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3530" name="Google Shape;3530;p57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57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2" name="Google Shape;3532;p57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3533" name="Google Shape;3533;p57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57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5" name="Google Shape;3535;p57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3536" name="Google Shape;3536;p57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57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8" name="Google Shape;3538;p57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3539" name="Google Shape;3539;p57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57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1" name="Google Shape;3541;p57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3542" name="Google Shape;3542;p57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57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4" name="Google Shape;3544;p57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3545" name="Google Shape;3545;p57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57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47" name="Google Shape;3547;p57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3548" name="Google Shape;3548;p57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57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0" name="Google Shape;3550;p57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3551" name="Google Shape;3551;p57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57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3" name="Google Shape;3553;p57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3554" name="Google Shape;3554;p57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57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56" name="Google Shape;3556;p57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3557" name="Google Shape;3557;p57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57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59" name="Google Shape;3559;p57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3560" name="Google Shape;3560;p57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61" name="Google Shape;3561;p57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3562" name="Google Shape;3562;p57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57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64" name="Google Shape;3564;p57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3565" name="Google Shape;3565;p57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6" name="Google Shape;3566;p57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567" name="Google Shape;3567;p57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3568" name="Google Shape;3568;p57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57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57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57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57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3" name="Google Shape;3573;p57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4" name="Google Shape;3574;p57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57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3576" name="Google Shape;3576;p57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3577" name="Google Shape;3577;p57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8" name="Google Shape;3578;p57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79" name="Google Shape;3579;p57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0" name="Google Shape;3580;p57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1" name="Google Shape;3581;p57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2" name="Google Shape;3582;p57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3" name="Google Shape;3583;p57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4" name="Google Shape;3584;p57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5" name="Google Shape;3585;p57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6" name="Google Shape;3586;p57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7" name="Google Shape;3587;p57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8" name="Google Shape;3588;p57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89" name="Google Shape;3589;p57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3590" name="Google Shape;3590;p57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3591" name="Google Shape;3591;p57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3592" name="Google Shape;3592;p57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3" name="Google Shape;3593;p57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4" name="Google Shape;3594;p57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5" name="Google Shape;3595;p57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6" name="Google Shape;3596;p57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7" name="Google Shape;3597;p57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8" name="Google Shape;3598;p57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599" name="Google Shape;3599;p57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0" name="Google Shape;3600;p57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1" name="Google Shape;3601;p57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2" name="Google Shape;3602;p57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3" name="Google Shape;3603;p57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4" name="Google Shape;3604;p57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5" name="Google Shape;3605;p57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6" name="Google Shape;3606;p57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7" name="Google Shape;3607;p57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8" name="Google Shape;3608;p57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09" name="Google Shape;3609;p57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0" name="Google Shape;3610;p57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1" name="Google Shape;3611;p57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2" name="Google Shape;3612;p57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3" name="Google Shape;3613;p57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4" name="Google Shape;3614;p57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3615" name="Google Shape;3615;p57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3616" name="Google Shape;3616;p57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3617" name="Google Shape;3617;p57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3618" name="Google Shape;3618;p57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3619" name="Google Shape;3619;p57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0" name="Google Shape;3620;p57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1" name="Google Shape;3621;p57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2" name="Google Shape;3622;p57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3" name="Google Shape;3623;p57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4" name="Google Shape;3624;p57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25" name="Google Shape;3625;p57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3626" name="Google Shape;3626;p57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3627" name="Google Shape;3627;p57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8" name="Google Shape;3628;p57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29" name="Google Shape;3629;p57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0" name="Google Shape;3630;p57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1" name="Google Shape;3631;p57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2" name="Google Shape;3632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3" name="Google Shape;3633;p57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4" name="Google Shape;3634;p57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5" name="Google Shape;3635;p57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6" name="Google Shape;3636;p57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7" name="Google Shape;3637;p57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8" name="Google Shape;3638;p57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3639" name="Google Shape;3639;p57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3640" name="Google Shape;3640;p57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3641" name="Google Shape;3641;p57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2" name="Google Shape;3642;p57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3" name="Google Shape;3643;p57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4" name="Google Shape;3644;p57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5" name="Google Shape;3645;p57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6" name="Google Shape;3646;p57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3647" name="Google Shape;3647;p57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3648" name="Google Shape;3648;p57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3649" name="Google Shape;3649;p57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0" name="Google Shape;3650;p57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1" name="Google Shape;3651;p57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2" name="Google Shape;3652;p57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3653" name="Google Shape;3653;p57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3654" name="Google Shape;3654;p57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3655" name="Google Shape;3655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6" name="Google Shape;3656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7" name="Google Shape;3657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3658" name="Google Shape;3658;p57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3659" name="Google Shape;3659;p57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0" name="Google Shape;3660;p57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3661" name="Google Shape;3661;p57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3662" name="Google Shape;3662;p57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3663" name="Google Shape;3663;p57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3664" name="Google Shape;3664;p57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57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6" name="Google Shape;3666;p57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3667" name="Google Shape;3667;p57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57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69" name="Google Shape;3669;p57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3670" name="Google Shape;3670;p57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57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2" name="Google Shape;3672;p57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3673" name="Google Shape;3673;p57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57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5" name="Google Shape;3675;p57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3676" name="Google Shape;3676;p57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57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78" name="Google Shape;3678;p57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3679" name="Google Shape;3679;p57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57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1" name="Google Shape;3681;p57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3682" name="Google Shape;3682;p57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57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4" name="Google Shape;3684;p57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3685" name="Google Shape;3685;p57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57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87" name="Google Shape;3687;p57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3688" name="Google Shape;3688;p57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57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0" name="Google Shape;3690;p57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3691" name="Google Shape;3691;p57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57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3" name="Google Shape;3693;p57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3694" name="Google Shape;3694;p57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57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6" name="Google Shape;3696;p57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3697" name="Google Shape;3697;p57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57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99" name="Google Shape;3699;p57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3700" name="Google Shape;3700;p57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2" name="Google Shape;3702;p57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3703" name="Google Shape;3703;p57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5" name="Google Shape;3705;p57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3706" name="Google Shape;3706;p57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57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8" name="Google Shape;3708;p57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3709" name="Google Shape;3709;p57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57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1" name="Google Shape;3711;p57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3712" name="Google Shape;3712;p57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57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4" name="Google Shape;3714;p57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3715" name="Google Shape;3715;p57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57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7" name="Google Shape;3717;p57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3718" name="Google Shape;3718;p57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57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0" name="Google Shape;3720;p57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3721" name="Google Shape;3721;p57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57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3" name="Google Shape;3723;p57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3724" name="Google Shape;3724;p57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57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6" name="Google Shape;3726;p57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3727" name="Google Shape;3727;p57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57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57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3730" name="Google Shape;3730;p57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57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2" name="Google Shape;3732;p57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3733" name="Google Shape;3733;p57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57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5" name="Google Shape;3735;p57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3736" name="Google Shape;3736;p57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57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38" name="Google Shape;3738;p57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3739" name="Google Shape;3739;p57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57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1" name="Google Shape;3741;p57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3742" name="Google Shape;3742;p57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57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4" name="Google Shape;3744;p57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3745" name="Google Shape;3745;p57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57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47" name="Google Shape;3747;p57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3748" name="Google Shape;3748;p57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57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0" name="Google Shape;3750;p57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3751" name="Google Shape;3751;p57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57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3" name="Google Shape;3753;p57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3754" name="Google Shape;3754;p57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57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6" name="Google Shape;3756;p57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3757" name="Google Shape;3757;p57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57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59" name="Google Shape;3759;p57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3760" name="Google Shape;3760;p57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57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2" name="Google Shape;3762;p57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3763" name="Google Shape;3763;p57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57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5" name="Google Shape;3765;p57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3766" name="Google Shape;3766;p57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57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8" name="Google Shape;3768;p57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3769" name="Google Shape;3769;p57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57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1" name="Google Shape;3771;p57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3772" name="Google Shape;3772;p57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57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4" name="Google Shape;3774;p57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3775" name="Google Shape;3775;p57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57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77" name="Google Shape;3777;p57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3778" name="Google Shape;3778;p57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57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0" name="Google Shape;3780;p57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3781" name="Google Shape;3781;p57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57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3" name="Google Shape;3783;p57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3784" name="Google Shape;3784;p57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57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6" name="Google Shape;3786;p57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3787" name="Google Shape;3787;p57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57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89" name="Google Shape;3789;p57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3790" name="Google Shape;3790;p57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57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2" name="Google Shape;3792;p57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3793" name="Google Shape;3793;p57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57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5" name="Google Shape;3795;p57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3796" name="Google Shape;3796;p57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57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98" name="Google Shape;3798;p57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3799" name="Google Shape;3799;p57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57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1" name="Google Shape;3801;p57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3802" name="Google Shape;3802;p57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57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4" name="Google Shape;3804;p57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3805" name="Google Shape;3805;p57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57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07" name="Google Shape;3807;p57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3808" name="Google Shape;3808;p57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57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0" name="Google Shape;3810;p57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3811" name="Google Shape;3811;p57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57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3" name="Google Shape;3813;p57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3814" name="Google Shape;3814;p57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57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6" name="Google Shape;3816;p57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3817" name="Google Shape;3817;p57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57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19" name="Google Shape;3819;p57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3820" name="Google Shape;3820;p57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57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2" name="Google Shape;3822;p57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3823" name="Google Shape;3823;p57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57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5" name="Google Shape;3825;p57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3826" name="Google Shape;3826;p57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57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28" name="Google Shape;3828;p57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3829" name="Google Shape;3829;p57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57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1" name="Google Shape;3831;p57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3832" name="Google Shape;3832;p57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57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4" name="Google Shape;3834;p57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3835" name="Google Shape;3835;p57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57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7" name="Google Shape;3837;p57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3838" name="Google Shape;3838;p57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57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0" name="Google Shape;3840;p57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3841" name="Google Shape;3841;p57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57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3" name="Google Shape;3843;p57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3844" name="Google Shape;3844;p57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57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6" name="Google Shape;3846;p57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3847" name="Google Shape;3847;p57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57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49" name="Google Shape;3849;p57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7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1" name="Google Shape;3851;p57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3852" name="Google Shape;3852;p57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57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54" name="Google Shape;3854;p57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3855" name="Google Shape;3855;p57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57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7" name="Google Shape;3857;p57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7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59" name="Google Shape;3859;p57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3860" name="Google Shape;3860;p57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57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2" name="Google Shape;3862;p57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3863" name="Google Shape;3863;p57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57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5" name="Google Shape;3865;p57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3866" name="Google Shape;3866;p57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57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8" name="Google Shape;3868;p57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3869" name="Google Shape;3869;p57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57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1" name="Google Shape;3871;p57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3872" name="Google Shape;3872;p57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57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4" name="Google Shape;3874;p57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3875" name="Google Shape;3875;p57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57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77" name="Google Shape;3877;p57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3878" name="Google Shape;3878;p57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57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0" name="Google Shape;3880;p57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3881" name="Google Shape;3881;p57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57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3" name="Google Shape;3883;p57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3884" name="Google Shape;3884;p57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57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6" name="Google Shape;3886;p57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3887" name="Google Shape;3887;p57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57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9" name="Google Shape;3889;p57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3890" name="Google Shape;3890;p57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57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2" name="Google Shape;3892;p57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3893" name="Google Shape;3893;p57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57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95" name="Google Shape;3895;p57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57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7" name="Google Shape;3897;p57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3898" name="Google Shape;3898;p57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57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0" name="Google Shape;3900;p57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3901" name="Google Shape;3901;p57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57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3" name="Google Shape;3903;p57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3904" name="Google Shape;3904;p57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57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6" name="Google Shape;3906;p57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3907" name="Google Shape;3907;p57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57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9" name="Google Shape;3909;p57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3910" name="Google Shape;3910;p57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57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2" name="Google Shape;3912;p57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3913" name="Google Shape;3913;p57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57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5" name="Google Shape;3915;p57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3916" name="Google Shape;3916;p57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57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18" name="Google Shape;3918;p57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3919" name="Google Shape;3919;p57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57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1" name="Google Shape;3921;p57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3922" name="Google Shape;3922;p57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57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4" name="Google Shape;3924;p57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3925" name="Google Shape;3925;p57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57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7" name="Google Shape;3927;p57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3928" name="Google Shape;3928;p57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57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0" name="Google Shape;3930;p57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3931" name="Google Shape;3931;p57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57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3" name="Google Shape;3933;p57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3934" name="Google Shape;3934;p57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57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6" name="Google Shape;3936;p57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3937" name="Google Shape;3937;p57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57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39" name="Google Shape;3939;p57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3940" name="Google Shape;3940;p57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57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2" name="Google Shape;3942;p57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3943" name="Google Shape;3943;p57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57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5" name="Google Shape;3945;p57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3946" name="Google Shape;3946;p57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57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48" name="Google Shape;3948;p57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3949" name="Google Shape;3949;p57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57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1" name="Google Shape;3951;p57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3952" name="Google Shape;3952;p57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57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4" name="Google Shape;3954;p57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3955" name="Google Shape;3955;p57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57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7" name="Google Shape;3957;p57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3958" name="Google Shape;3958;p57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57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0" name="Google Shape;3960;p57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3961" name="Google Shape;3961;p57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57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3" name="Google Shape;3963;p57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3964" name="Google Shape;3964;p57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57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66" name="Google Shape;3966;p57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3967" name="Google Shape;3967;p57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57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69" name="Google Shape;3969;p57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57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71" name="Google Shape;3971;p57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3972" name="Google Shape;3972;p57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57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4" name="Google Shape;3974;p57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3975" name="Google Shape;3975;p57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57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77" name="Google Shape;3977;p57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3978" name="Google Shape;3978;p57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57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80" name="Google Shape;3980;p57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3981" name="Google Shape;3981;p57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3982" name="Google Shape;3982;p57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57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57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57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57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57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57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57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57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57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57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57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57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57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57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57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57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57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57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57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57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57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57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57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57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57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57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57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57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57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57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57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57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57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57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57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57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57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57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57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57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57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57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57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57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57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57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57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57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57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57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57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57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57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57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57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57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4039" name="Google Shape;4039;p57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57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57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4042" name="Google Shape;4042;p57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57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57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4045" name="Google Shape;4045;p57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57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7" name="Google Shape;4047;p57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4048" name="Google Shape;4048;p57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57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0" name="Google Shape;4050;p57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4051" name="Google Shape;4051;p57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57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57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4054" name="Google Shape;4054;p57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57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6" name="Google Shape;4056;p57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4057" name="Google Shape;4057;p57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57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9" name="Google Shape;4059;p57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4060" name="Google Shape;4060;p57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57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4062;p57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4063" name="Google Shape;4063;p57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57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5" name="Google Shape;4065;p57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4066" name="Google Shape;4066;p57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57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8" name="Google Shape;4068;p57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4069" name="Google Shape;4069;p57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57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1" name="Google Shape;4071;p57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57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3" name="Google Shape;4073;p57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4074" name="Google Shape;4074;p57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57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6" name="Google Shape;4076;p57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4077" name="Google Shape;4077;p57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57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79" name="Google Shape;4079;p57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4080" name="Google Shape;4080;p57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57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2" name="Google Shape;4082;p57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4083" name="Google Shape;4083;p57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57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5" name="Google Shape;4085;p57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4086" name="Google Shape;4086;p57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57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88" name="Google Shape;4088;p57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4089" name="Google Shape;4089;p57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57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1" name="Google Shape;4091;p57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4092" name="Google Shape;4092;p57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57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4" name="Google Shape;4094;p57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4095" name="Google Shape;4095;p57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57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7" name="Google Shape;4097;p57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4098" name="Google Shape;4098;p57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57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0" name="Google Shape;4100;p57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4101" name="Google Shape;4101;p57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57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3" name="Google Shape;4103;p57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4104" name="Google Shape;4104;p57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57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6" name="Google Shape;4106;p57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4107" name="Google Shape;4107;p57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57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09" name="Google Shape;4109;p57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4110" name="Google Shape;4110;p57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57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2" name="Google Shape;4112;p57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4113" name="Google Shape;4113;p57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57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5" name="Google Shape;4115;p57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4116" name="Google Shape;4116;p57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57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18" name="Google Shape;4118;p57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4119" name="Google Shape;4119;p57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57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1" name="Google Shape;4121;p57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4122" name="Google Shape;4122;p57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57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4" name="Google Shape;4124;p57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4125" name="Google Shape;4125;p57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57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7" name="Google Shape;4127;p57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4128" name="Google Shape;4128;p57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57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0" name="Google Shape;4130;p57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4131" name="Google Shape;4131;p57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57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3" name="Google Shape;4133;p57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4134" name="Google Shape;4134;p57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57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6" name="Google Shape;4136;p57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4137" name="Google Shape;4137;p57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57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39" name="Google Shape;4139;p57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4140" name="Google Shape;4140;p57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57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2" name="Google Shape;4142;p57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4143" name="Google Shape;4143;p57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57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5" name="Google Shape;4145;p57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4146" name="Google Shape;4146;p57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57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48" name="Google Shape;4148;p57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4149" name="Google Shape;4149;p57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57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1" name="Google Shape;4151;p57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4152" name="Google Shape;4152;p57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57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4" name="Google Shape;4154;p57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4155" name="Google Shape;4155;p57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57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57" name="Google Shape;4157;p57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4158" name="Google Shape;4158;p57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57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0" name="Google Shape;4160;p57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4161" name="Google Shape;4161;p57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57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3" name="Google Shape;4163;p57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4164" name="Google Shape;4164;p57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57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6" name="Google Shape;4166;p57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4167" name="Google Shape;4167;p57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57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69" name="Google Shape;4169;p57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4170" name="Google Shape;4170;p57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57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72" name="Google Shape;4172;p57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4173" name="Google Shape;4173;p57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57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58"/>
          <p:cNvGrpSpPr/>
          <p:nvPr/>
        </p:nvGrpSpPr>
        <p:grpSpPr>
          <a:xfrm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4180" name="Google Shape;4180;p58"/>
            <p:cNvGrpSpPr/>
            <p:nvPr/>
          </p:nvGrpSpPr>
          <p:grpSpPr>
            <a:xfrm>
              <a:off x="2233276" y="895722"/>
              <a:ext cx="1082667" cy="223591"/>
              <a:chOff x="4808316" y="2800065"/>
              <a:chExt cx="1999386" cy="412910"/>
            </a:xfrm>
          </p:grpSpPr>
          <p:sp>
            <p:nvSpPr>
              <p:cNvPr id="4181" name="Google Shape;4181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2" name="Google Shape;4182;p5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3" name="Google Shape;4183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4" name="Google Shape;4184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85" name="Google Shape;4185;p58"/>
            <p:cNvGrpSpPr/>
            <p:nvPr/>
          </p:nvGrpSpPr>
          <p:grpSpPr>
            <a:xfrm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4186" name="Google Shape;4186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7" name="Google Shape;4187;p5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88" name="Google Shape;4188;p5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89" name="Google Shape;4189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0" name="Google Shape;4190;p58"/>
            <p:cNvGrpSpPr/>
            <p:nvPr/>
          </p:nvGrpSpPr>
          <p:grpSpPr>
            <a:xfrm>
              <a:off x="1172346" y="1047018"/>
              <a:ext cx="1083151" cy="223003"/>
              <a:chOff x="2849073" y="3079467"/>
              <a:chExt cx="2000279" cy="411825"/>
            </a:xfrm>
          </p:grpSpPr>
          <p:sp>
            <p:nvSpPr>
              <p:cNvPr id="4191" name="Google Shape;4191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2" name="Google Shape;4192;p5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3" name="Google Shape;4193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4" name="Google Shape;4194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95" name="Google Shape;4195;p58"/>
            <p:cNvGrpSpPr/>
            <p:nvPr/>
          </p:nvGrpSpPr>
          <p:grpSpPr>
            <a:xfrm>
              <a:off x="3290132" y="1047018"/>
              <a:ext cx="1297929" cy="223003"/>
              <a:chOff x="6760035" y="3079467"/>
              <a:chExt cx="2396914" cy="411825"/>
            </a:xfrm>
          </p:grpSpPr>
          <p:sp>
            <p:nvSpPr>
              <p:cNvPr id="4196" name="Google Shape;4196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97" name="Google Shape;4197;p5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98" name="Google Shape;4198;p5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99" name="Google Shape;4199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00" name="Google Shape;4200;p58"/>
          <p:cNvGrpSpPr/>
          <p:nvPr/>
        </p:nvGrpSpPr>
        <p:grpSpPr>
          <a:xfrm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4201" name="Google Shape;4201;p58"/>
            <p:cNvSpPr/>
            <p:nvPr/>
          </p:nvSpPr>
          <p:spPr>
            <a:xfrm>
              <a:off x="2673740" y="4350566"/>
              <a:ext cx="270028" cy="11697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2" name="Google Shape;4202;p58"/>
            <p:cNvGrpSpPr/>
            <p:nvPr/>
          </p:nvGrpSpPr>
          <p:grpSpPr>
            <a:xfrm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4203" name="Google Shape;4203;p58"/>
              <p:cNvSpPr/>
              <p:nvPr/>
            </p:nvSpPr>
            <p:spPr>
              <a:xfrm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58"/>
              <p:cNvSpPr/>
              <p:nvPr/>
            </p:nvSpPr>
            <p:spPr>
              <a:xfrm>
                <a:off x="2206834" y="3993916"/>
                <a:ext cx="218757" cy="153401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58"/>
              <p:cNvSpPr/>
              <p:nvPr/>
            </p:nvSpPr>
            <p:spPr>
              <a:xfrm>
                <a:off x="2487003" y="3847747"/>
                <a:ext cx="808740" cy="157849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58"/>
              <p:cNvSpPr/>
              <p:nvPr/>
            </p:nvSpPr>
            <p:spPr>
              <a:xfrm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58"/>
              <p:cNvSpPr/>
              <p:nvPr/>
            </p:nvSpPr>
            <p:spPr>
              <a:xfrm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58"/>
              <p:cNvSpPr/>
              <p:nvPr/>
            </p:nvSpPr>
            <p:spPr>
              <a:xfrm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09" name="Google Shape;4209;p58"/>
            <p:cNvSpPr/>
            <p:nvPr/>
          </p:nvSpPr>
          <p:spPr>
            <a:xfrm rot="5400000">
              <a:off x="2852961" y="3612770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0" name="Google Shape;4210;p58"/>
            <p:cNvCxnSpPr/>
            <p:nvPr/>
          </p:nvCxnSpPr>
          <p:spPr>
            <a:xfrm>
              <a:off x="2887992" y="3555572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1" name="Google Shape;4211;p58"/>
            <p:cNvGrpSpPr/>
            <p:nvPr/>
          </p:nvGrpSpPr>
          <p:grpSpPr>
            <a:xfrm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4212" name="Google Shape;4212;p58"/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213" name="Google Shape;4213;p58"/>
              <p:cNvSpPr/>
              <p:nvPr/>
            </p:nvSpPr>
            <p:spPr>
              <a:xfrm rot="5400000">
                <a:off x="3254146" y="378409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4" name="Google Shape;4214;p58"/>
            <p:cNvGrpSpPr/>
            <p:nvPr/>
          </p:nvGrpSpPr>
          <p:grpSpPr>
            <a:xfrm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4215" name="Google Shape;4215;p58"/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4216" name="Google Shape;4216;p58"/>
              <p:cNvSpPr/>
              <p:nvPr/>
            </p:nvSpPr>
            <p:spPr>
              <a:xfrm rot="5400000">
                <a:off x="2178622" y="4144149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7" name="Google Shape;4217;p58"/>
            <p:cNvSpPr/>
            <p:nvPr/>
          </p:nvSpPr>
          <p:spPr>
            <a:xfrm rot="5400000">
              <a:off x="2420934" y="3967554"/>
              <a:ext cx="70048" cy="60717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8" name="Google Shape;4218;p58"/>
            <p:cNvCxnSpPr/>
            <p:nvPr/>
          </p:nvCxnSpPr>
          <p:spPr>
            <a:xfrm>
              <a:off x="2455973" y="3911736"/>
              <a:ext cx="0" cy="52500"/>
            </a:xfrm>
            <a:prstGeom prst="straightConnector1">
              <a:avLst/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grpSp>
          <p:nvGrpSpPr>
            <p:cNvPr id="4219" name="Google Shape;4219;p58"/>
            <p:cNvGrpSpPr/>
            <p:nvPr/>
          </p:nvGrpSpPr>
          <p:grpSpPr>
            <a:xfrm>
              <a:off x="2943836" y="4268886"/>
              <a:ext cx="60717" cy="122559"/>
              <a:chOff x="2943836" y="4268886"/>
              <a:chExt cx="60717" cy="122559"/>
            </a:xfrm>
          </p:grpSpPr>
          <p:sp>
            <p:nvSpPr>
              <p:cNvPr id="4220" name="Google Shape;4220;p58"/>
              <p:cNvSpPr/>
              <p:nvPr/>
            </p:nvSpPr>
            <p:spPr>
              <a:xfrm rot="5400000">
                <a:off x="2939170" y="4326062"/>
                <a:ext cx="70048" cy="60717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21" name="Google Shape;4221;p58"/>
              <p:cNvCxnSpPr/>
              <p:nvPr/>
            </p:nvCxnSpPr>
            <p:spPr>
              <a:xfrm>
                <a:off x="2974204" y="4268886"/>
                <a:ext cx="0" cy="5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</p:grpSp>
      <p:grpSp>
        <p:nvGrpSpPr>
          <p:cNvPr id="4222" name="Google Shape;4222;p58"/>
          <p:cNvGrpSpPr/>
          <p:nvPr/>
        </p:nvGrpSpPr>
        <p:grpSpPr>
          <a:xfrm>
            <a:off x="3409981" y="1496104"/>
            <a:ext cx="1675870" cy="758251"/>
            <a:chOff x="3530532" y="1496185"/>
            <a:chExt cx="1562000" cy="706730"/>
          </a:xfrm>
        </p:grpSpPr>
        <p:cxnSp>
          <p:nvCxnSpPr>
            <p:cNvPr id="4223" name="Google Shape;4223;p58"/>
            <p:cNvCxnSpPr/>
            <p:nvPr/>
          </p:nvCxnSpPr>
          <p:spPr>
            <a:xfrm>
              <a:off x="3583832" y="1857562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rgbClr val="A5B7C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4224" name="Google Shape;4224;p58"/>
            <p:cNvGrpSpPr/>
            <p:nvPr/>
          </p:nvGrpSpPr>
          <p:grpSpPr>
            <a:xfrm>
              <a:off x="3530532" y="1496185"/>
              <a:ext cx="323430" cy="463587"/>
              <a:chOff x="3530532" y="1496185"/>
              <a:chExt cx="323430" cy="463587"/>
            </a:xfrm>
          </p:grpSpPr>
          <p:grpSp>
            <p:nvGrpSpPr>
              <p:cNvPr id="4225" name="Google Shape;4225;p58"/>
              <p:cNvGrpSpPr/>
              <p:nvPr/>
            </p:nvGrpSpPr>
            <p:grpSpPr>
              <a:xfrm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226" name="Google Shape;4226;p58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27" name="Google Shape;4227;p58"/>
                <p:cNvSpPr/>
                <p:nvPr/>
              </p:nvSpPr>
              <p:spPr>
                <a:xfrm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28" name="Google Shape;4228;p58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9" name="Google Shape;4229;p58"/>
            <p:cNvGrpSpPr/>
            <p:nvPr/>
          </p:nvGrpSpPr>
          <p:grpSpPr>
            <a:xfrm>
              <a:off x="3891569" y="1779209"/>
              <a:ext cx="323945" cy="423706"/>
              <a:chOff x="3891569" y="1779209"/>
              <a:chExt cx="323945" cy="423706"/>
            </a:xfrm>
          </p:grpSpPr>
          <p:grpSp>
            <p:nvGrpSpPr>
              <p:cNvPr id="4230" name="Google Shape;4230;p58"/>
              <p:cNvGrpSpPr/>
              <p:nvPr/>
            </p:nvGrpSpPr>
            <p:grpSpPr>
              <a:xfrm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4231" name="Google Shape;4231;p58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2" name="Google Shape;4232;p58"/>
                <p:cNvSpPr/>
                <p:nvPr/>
              </p:nvSpPr>
              <p:spPr>
                <a:xfrm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3" name="Google Shape;4233;p58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4" name="Google Shape;4234;p58"/>
            <p:cNvGrpSpPr/>
            <p:nvPr/>
          </p:nvGrpSpPr>
          <p:grpSpPr>
            <a:xfrm>
              <a:off x="4252606" y="1496185"/>
              <a:ext cx="324721" cy="463587"/>
              <a:chOff x="4252606" y="1496185"/>
              <a:chExt cx="324721" cy="463587"/>
            </a:xfrm>
          </p:grpSpPr>
          <p:grpSp>
            <p:nvGrpSpPr>
              <p:cNvPr id="4235" name="Google Shape;4235;p58"/>
              <p:cNvGrpSpPr/>
              <p:nvPr/>
            </p:nvGrpSpPr>
            <p:grpSpPr>
              <a:xfrm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4236" name="Google Shape;4236;p58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37" name="Google Shape;4237;p58"/>
                <p:cNvSpPr/>
                <p:nvPr/>
              </p:nvSpPr>
              <p:spPr>
                <a:xfrm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38" name="Google Shape;4238;p58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9" name="Google Shape;4239;p58"/>
            <p:cNvGrpSpPr/>
            <p:nvPr/>
          </p:nvGrpSpPr>
          <p:grpSpPr>
            <a:xfrm>
              <a:off x="4613643" y="1763716"/>
              <a:ext cx="325308" cy="439200"/>
              <a:chOff x="4613643" y="1763716"/>
              <a:chExt cx="325308" cy="439200"/>
            </a:xfrm>
          </p:grpSpPr>
          <p:grpSp>
            <p:nvGrpSpPr>
              <p:cNvPr id="4240" name="Google Shape;4240;p58"/>
              <p:cNvGrpSpPr/>
              <p:nvPr/>
            </p:nvGrpSpPr>
            <p:grpSpPr>
              <a:xfrm>
                <a:off x="4652451" y="1879538"/>
                <a:ext cx="286500" cy="323378"/>
                <a:chOff x="4652451" y="1879538"/>
                <a:chExt cx="286500" cy="323378"/>
              </a:xfrm>
            </p:grpSpPr>
            <p:cxnSp>
              <p:nvCxnSpPr>
                <p:cNvPr id="4241" name="Google Shape;4241;p58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2" name="Google Shape;4242;p58"/>
                <p:cNvSpPr/>
                <p:nvPr/>
              </p:nvSpPr>
              <p:spPr>
                <a:xfrm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3" name="Google Shape;4243;p58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44" name="Google Shape;4244;p58"/>
          <p:cNvGrpSpPr/>
          <p:nvPr/>
        </p:nvGrpSpPr>
        <p:grpSpPr>
          <a:xfrm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4245" name="Google Shape;4245;p58"/>
            <p:cNvCxnSpPr>
              <a:stCxn id="4246" idx="6"/>
              <a:endCxn id="4247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48" name="Google Shape;4248;p58"/>
            <p:cNvGrpSpPr/>
            <p:nvPr/>
          </p:nvGrpSpPr>
          <p:grpSpPr>
            <a:xfrm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4249" name="Google Shape;4249;p58"/>
              <p:cNvCxnSpPr>
                <a:stCxn id="4250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6" name="Google Shape;4246;p58"/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58"/>
              <p:cNvSpPr/>
              <p:nvPr/>
            </p:nvSpPr>
            <p:spPr>
              <a:xfrm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1" name="Google Shape;4251;p58"/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4252" name="Google Shape;4252;p58"/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3" name="Google Shape;4253;p58"/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58"/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5" name="Google Shape;4255;p58"/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4256" name="Google Shape;4256;p58"/>
              <p:cNvCxnSpPr>
                <a:stCxn id="4257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58" name="Google Shape;4258;p58"/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58"/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9" name="Google Shape;4259;p58"/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4260" name="Google Shape;4260;p58"/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47" name="Google Shape;4247;p58"/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58"/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62" name="Google Shape;4262;p58"/>
          <p:cNvGrpSpPr/>
          <p:nvPr/>
        </p:nvGrpSpPr>
        <p:grpSpPr>
          <a:xfrm>
            <a:off x="6842649" y="1185930"/>
            <a:ext cx="1581844" cy="732818"/>
            <a:chOff x="634175" y="2986275"/>
            <a:chExt cx="3147949" cy="1458344"/>
          </a:xfrm>
        </p:grpSpPr>
        <p:cxnSp>
          <p:nvCxnSpPr>
            <p:cNvPr id="4263" name="Google Shape;4263;p58"/>
            <p:cNvCxnSpPr>
              <a:stCxn id="4264" idx="4"/>
              <a:endCxn id="4265" idx="0"/>
            </p:cNvCxnSpPr>
            <p:nvPr/>
          </p:nvCxnSpPr>
          <p:spPr>
            <a:xfrm>
              <a:off x="929975" y="3577875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6" name="Google Shape;4266;p58"/>
            <p:cNvCxnSpPr>
              <a:stCxn id="4265" idx="0"/>
              <a:endCxn id="4267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8" name="Google Shape;4268;p58"/>
            <p:cNvCxnSpPr>
              <a:stCxn id="4267" idx="4"/>
              <a:endCxn id="4269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0" name="Google Shape;4270;p58"/>
            <p:cNvCxnSpPr>
              <a:stCxn id="4269" idx="0"/>
              <a:endCxn id="4271" idx="4"/>
            </p:cNvCxnSpPr>
            <p:nvPr/>
          </p:nvCxnSpPr>
          <p:spPr>
            <a:xfrm rot="10800000" flipH="1">
              <a:off x="2894933" y="3577918"/>
              <a:ext cx="591600" cy="27510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71" name="Google Shape;4271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w="19050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2" name="Google Shape;4272;p58"/>
          <p:cNvGrpSpPr/>
          <p:nvPr/>
        </p:nvGrpSpPr>
        <p:grpSpPr>
          <a:xfrm>
            <a:off x="3410364" y="2880240"/>
            <a:ext cx="1675128" cy="313674"/>
            <a:chOff x="998425" y="1182125"/>
            <a:chExt cx="1065400" cy="199500"/>
          </a:xfrm>
        </p:grpSpPr>
        <p:sp>
          <p:nvSpPr>
            <p:cNvPr id="4273" name="Google Shape;4273;p58"/>
            <p:cNvSpPr/>
            <p:nvPr/>
          </p:nvSpPr>
          <p:spPr>
            <a:xfrm>
              <a:off x="998425" y="1182125"/>
              <a:ext cx="1065400" cy="199500"/>
            </a:xfrm>
            <a:custGeom>
              <a:avLst/>
              <a:gdLst/>
              <a:ahLst/>
              <a:cxnLst/>
              <a:rect l="l" t="t" r="r" b="b"/>
              <a:pathLst>
                <a:path w="42616" h="7980" extrusionOk="0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8"/>
            <p:cNvSpPr/>
            <p:nvPr/>
          </p:nvSpPr>
          <p:spPr>
            <a:xfrm>
              <a:off x="1017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8"/>
            <p:cNvSpPr/>
            <p:nvPr/>
          </p:nvSpPr>
          <p:spPr>
            <a:xfrm>
              <a:off x="1303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8"/>
            <p:cNvSpPr/>
            <p:nvPr/>
          </p:nvSpPr>
          <p:spPr>
            <a:xfrm>
              <a:off x="1589250" y="1193175"/>
              <a:ext cx="177475" cy="177500"/>
            </a:xfrm>
            <a:custGeom>
              <a:avLst/>
              <a:gdLst/>
              <a:ahLst/>
              <a:cxnLst/>
              <a:rect l="l" t="t" r="r" b="b"/>
              <a:pathLst>
                <a:path w="7099" h="7100" extrusionOk="0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8"/>
            <p:cNvSpPr/>
            <p:nvPr/>
          </p:nvSpPr>
          <p:spPr>
            <a:xfrm>
              <a:off x="1875200" y="1193175"/>
              <a:ext cx="177525" cy="177500"/>
            </a:xfrm>
            <a:custGeom>
              <a:avLst/>
              <a:gdLst/>
              <a:ahLst/>
              <a:cxnLst/>
              <a:rect l="l" t="t" r="r" b="b"/>
              <a:pathLst>
                <a:path w="7101" h="7100" extrusionOk="0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8" name="Google Shape;4278;p58"/>
          <p:cNvGrpSpPr/>
          <p:nvPr/>
        </p:nvGrpSpPr>
        <p:grpSpPr>
          <a:xfrm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4279" name="Google Shape;4279;p58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80" name="Google Shape;4280;p58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58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58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58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4284" name="Google Shape;4284;p58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58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58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58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4288" name="Google Shape;4288;p58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58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58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58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4292" name="Google Shape;4292;p58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58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58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95" name="Google Shape;4295;p58"/>
          <p:cNvGrpSpPr/>
          <p:nvPr/>
        </p:nvGrpSpPr>
        <p:grpSpPr>
          <a:xfrm>
            <a:off x="6844048" y="2482095"/>
            <a:ext cx="1579046" cy="522230"/>
            <a:chOff x="6853641" y="2534077"/>
            <a:chExt cx="1515545" cy="501229"/>
          </a:xfrm>
        </p:grpSpPr>
        <p:grpSp>
          <p:nvGrpSpPr>
            <p:cNvPr id="4296" name="Google Shape;4296;p58"/>
            <p:cNvGrpSpPr/>
            <p:nvPr/>
          </p:nvGrpSpPr>
          <p:grpSpPr>
            <a:xfrm>
              <a:off x="6853641" y="2618923"/>
              <a:ext cx="1515545" cy="324556"/>
              <a:chOff x="6853641" y="2618923"/>
              <a:chExt cx="1515545" cy="324556"/>
            </a:xfrm>
          </p:grpSpPr>
          <p:sp>
            <p:nvSpPr>
              <p:cNvPr id="4297" name="Google Shape;4297;p58"/>
              <p:cNvSpPr/>
              <p:nvPr/>
            </p:nvSpPr>
            <p:spPr>
              <a:xfrm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58"/>
              <p:cNvSpPr/>
              <p:nvPr/>
            </p:nvSpPr>
            <p:spPr>
              <a:xfrm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3951" extrusionOk="0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58"/>
              <p:cNvSpPr/>
              <p:nvPr/>
            </p:nvSpPr>
            <p:spPr>
              <a:xfrm>
                <a:off x="6853641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58"/>
              <p:cNvSpPr/>
              <p:nvPr/>
            </p:nvSpPr>
            <p:spPr>
              <a:xfrm>
                <a:off x="7151691" y="2781222"/>
                <a:ext cx="324578" cy="162258"/>
              </a:xfrm>
              <a:custGeom>
                <a:avLst/>
                <a:gdLst/>
                <a:ahLst/>
                <a:cxnLst/>
                <a:rect l="l" t="t" r="r" b="b"/>
                <a:pathLst>
                  <a:path w="7904" h="3951" extrusionOk="0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58"/>
              <p:cNvSpPr/>
              <p:nvPr/>
            </p:nvSpPr>
            <p:spPr>
              <a:xfrm>
                <a:off x="8044362" y="2618923"/>
                <a:ext cx="324824" cy="162792"/>
              </a:xfrm>
              <a:custGeom>
                <a:avLst/>
                <a:gdLst/>
                <a:ahLst/>
                <a:cxnLst/>
                <a:rect l="l" t="t" r="r" b="b"/>
                <a:pathLst>
                  <a:path w="7910" h="3964" extrusionOk="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2" name="Google Shape;4302;p58"/>
            <p:cNvSpPr/>
            <p:nvPr/>
          </p:nvSpPr>
          <p:spPr>
            <a:xfrm>
              <a:off x="6899264" y="2673830"/>
              <a:ext cx="225242" cy="361476"/>
            </a:xfrm>
            <a:custGeom>
              <a:avLst/>
              <a:gdLst/>
              <a:ahLst/>
              <a:cxnLst/>
              <a:rect l="l" t="t" r="r" b="b"/>
              <a:pathLst>
                <a:path w="5485" h="8802" extrusionOk="0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8"/>
            <p:cNvSpPr/>
            <p:nvPr/>
          </p:nvSpPr>
          <p:spPr>
            <a:xfrm>
              <a:off x="7198259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8"/>
            <p:cNvSpPr/>
            <p:nvPr/>
          </p:nvSpPr>
          <p:spPr>
            <a:xfrm>
              <a:off x="7493639" y="2673830"/>
              <a:ext cx="225200" cy="361476"/>
            </a:xfrm>
            <a:custGeom>
              <a:avLst/>
              <a:gdLst/>
              <a:ahLst/>
              <a:cxnLst/>
              <a:rect l="l" t="t" r="r" b="b"/>
              <a:pathLst>
                <a:path w="5484" h="8802" extrusionOk="0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8"/>
            <p:cNvSpPr/>
            <p:nvPr/>
          </p:nvSpPr>
          <p:spPr>
            <a:xfrm>
              <a:off x="7792387" y="2534077"/>
              <a:ext cx="235261" cy="360532"/>
            </a:xfrm>
            <a:custGeom>
              <a:avLst/>
              <a:gdLst/>
              <a:ahLst/>
              <a:cxnLst/>
              <a:rect l="l" t="t" r="r" b="b"/>
              <a:pathLst>
                <a:path w="5729" h="8779" extrusionOk="0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8"/>
            <p:cNvSpPr/>
            <p:nvPr/>
          </p:nvSpPr>
          <p:spPr>
            <a:xfrm>
              <a:off x="8090150" y="2673789"/>
              <a:ext cx="225857" cy="361517"/>
            </a:xfrm>
            <a:custGeom>
              <a:avLst/>
              <a:gdLst/>
              <a:ahLst/>
              <a:cxnLst/>
              <a:rect l="l" t="t" r="r" b="b"/>
              <a:pathLst>
                <a:path w="5500" h="8803" extrusionOk="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58"/>
          <p:cNvGrpSpPr/>
          <p:nvPr/>
        </p:nvGrpSpPr>
        <p:grpSpPr>
          <a:xfrm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4308" name="Google Shape;4308;p58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8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8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8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58"/>
          <p:cNvGrpSpPr/>
          <p:nvPr/>
        </p:nvGrpSpPr>
        <p:grpSpPr>
          <a:xfrm>
            <a:off x="5264936" y="4023886"/>
            <a:ext cx="1417067" cy="350605"/>
            <a:chOff x="4234950" y="2101012"/>
            <a:chExt cx="4219974" cy="1044090"/>
          </a:xfrm>
        </p:grpSpPr>
        <p:sp>
          <p:nvSpPr>
            <p:cNvPr id="4319" name="Google Shape;4319;p58"/>
            <p:cNvSpPr/>
            <p:nvPr/>
          </p:nvSpPr>
          <p:spPr>
            <a:xfrm rot="10800000">
              <a:off x="7528544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8"/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8"/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8"/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8"/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8"/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5F7D9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8"/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69FB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8"/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8"/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8"/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8"/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8"/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8"/>
            <p:cNvSpPr/>
            <p:nvPr/>
          </p:nvSpPr>
          <p:spPr>
            <a:xfrm rot="10800000">
              <a:off x="7541197" y="2231460"/>
              <a:ext cx="801483" cy="800617"/>
            </a:xfrm>
            <a:custGeom>
              <a:avLst/>
              <a:gdLst/>
              <a:ahLst/>
              <a:cxnLst/>
              <a:rect l="l" t="t" r="r" b="b"/>
              <a:pathLst>
                <a:path w="33825" h="33792" extrusionOk="0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8"/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8"/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8"/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5" name="Google Shape;4335;p58"/>
          <p:cNvGrpSpPr/>
          <p:nvPr/>
        </p:nvGrpSpPr>
        <p:grpSpPr>
          <a:xfrm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4336" name="Google Shape;4336;p58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8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8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8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8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8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w="19050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2" name="Google Shape;4342;p58"/>
          <p:cNvGrpSpPr/>
          <p:nvPr/>
        </p:nvGrpSpPr>
        <p:grpSpPr>
          <a:xfrm>
            <a:off x="5271678" y="1167833"/>
            <a:ext cx="1415601" cy="1648533"/>
            <a:chOff x="1839112" y="2209163"/>
            <a:chExt cx="1918159" cy="2233784"/>
          </a:xfrm>
        </p:grpSpPr>
        <p:sp>
          <p:nvSpPr>
            <p:cNvPr id="4343" name="Google Shape;4343;p58"/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8"/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46" name="Google Shape;4346;p58"/>
            <p:cNvCxnSpPr>
              <a:stCxn id="4343" idx="6"/>
              <a:endCxn id="4344" idx="2"/>
            </p:cNvCxnSpPr>
            <p:nvPr/>
          </p:nvCxnSpPr>
          <p:spPr>
            <a:xfrm>
              <a:off x="2414212" y="2496713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7" name="Google Shape;4347;p58"/>
            <p:cNvCxnSpPr>
              <a:stCxn id="4344" idx="4"/>
              <a:endCxn id="4348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9" name="Google Shape;4349;p58"/>
            <p:cNvCxnSpPr>
              <a:stCxn id="4348" idx="6"/>
              <a:endCxn id="4345" idx="2"/>
            </p:cNvCxnSpPr>
            <p:nvPr/>
          </p:nvCxnSpPr>
          <p:spPr>
            <a:xfrm>
              <a:off x="2414212" y="3328316"/>
              <a:ext cx="768000" cy="9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5" idx="4"/>
              <a:endCxn id="435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8" name="Google Shape;4348;p58"/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8"/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8"/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3" name="Google Shape;4353;p58"/>
            <p:cNvCxnSpPr>
              <a:endCxn id="435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7495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4" name="Google Shape;4354;p58"/>
          <p:cNvGrpSpPr/>
          <p:nvPr/>
        </p:nvGrpSpPr>
        <p:grpSpPr>
          <a:xfrm>
            <a:off x="3428944" y="1185917"/>
            <a:ext cx="1637968" cy="154942"/>
            <a:chOff x="238125" y="2506075"/>
            <a:chExt cx="7115411" cy="673075"/>
          </a:xfrm>
        </p:grpSpPr>
        <p:sp>
          <p:nvSpPr>
            <p:cNvPr id="4355" name="Google Shape;4355;p58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0" name="Google Shape;4360;p58"/>
          <p:cNvGrpSpPr/>
          <p:nvPr/>
        </p:nvGrpSpPr>
        <p:grpSpPr>
          <a:xfrm>
            <a:off x="1969680" y="1500635"/>
            <a:ext cx="1262932" cy="785408"/>
            <a:chOff x="548861" y="389676"/>
            <a:chExt cx="3843371" cy="2390163"/>
          </a:xfrm>
        </p:grpSpPr>
        <p:cxnSp>
          <p:nvCxnSpPr>
            <p:cNvPr id="4361" name="Google Shape;4361;p58"/>
            <p:cNvCxnSpPr/>
            <p:nvPr/>
          </p:nvCxnSpPr>
          <p:spPr>
            <a:xfrm rot="10800000" flipH="1">
              <a:off x="3486925" y="1918250"/>
              <a:ext cx="742200" cy="690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/>
            <p:nvPr/>
          </p:nvCxnSpPr>
          <p:spPr>
            <a:xfrm rot="-5400000" flipH="1">
              <a:off x="3486925" y="577350"/>
              <a:ext cx="650100" cy="650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/>
            <p:nvPr/>
          </p:nvCxnSpPr>
          <p:spPr>
            <a:xfrm>
              <a:off x="2725450" y="576000"/>
              <a:ext cx="14106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/>
            <p:nvPr/>
          </p:nvCxnSpPr>
          <p:spPr>
            <a:xfrm rot="10800000" flipH="1">
              <a:off x="756500" y="577975"/>
              <a:ext cx="1705500" cy="1049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/>
            <p:nvPr/>
          </p:nvCxnSpPr>
          <p:spPr>
            <a:xfrm>
              <a:off x="760067" y="1625791"/>
              <a:ext cx="1689000" cy="974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6" name="Google Shape;4366;p58"/>
            <p:cNvSpPr/>
            <p:nvPr/>
          </p:nvSpPr>
          <p:spPr>
            <a:xfrm>
              <a:off x="548861" y="1338125"/>
              <a:ext cx="502050" cy="50287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67" name="Google Shape;4367;p58"/>
            <p:cNvCxnSpPr/>
            <p:nvPr/>
          </p:nvCxnSpPr>
          <p:spPr>
            <a:xfrm>
              <a:off x="2725450" y="2609025"/>
              <a:ext cx="1416000" cy="1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8" name="Google Shape;4368;p58"/>
            <p:cNvSpPr/>
            <p:nvPr/>
          </p:nvSpPr>
          <p:spPr>
            <a:xfrm>
              <a:off x="4095707" y="1083398"/>
              <a:ext cx="289400" cy="268650"/>
            </a:xfrm>
            <a:custGeom>
              <a:avLst/>
              <a:gdLst/>
              <a:ahLst/>
              <a:cxnLst/>
              <a:rect l="l" t="t" r="r" b="b"/>
              <a:pathLst>
                <a:path w="11576" h="10746" extrusionOk="0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2421967" y="389676"/>
              <a:ext cx="383625" cy="371825"/>
            </a:xfrm>
            <a:custGeom>
              <a:avLst/>
              <a:gdLst/>
              <a:ahLst/>
              <a:cxnLst/>
              <a:rect l="l" t="t" r="r" b="b"/>
              <a:pathLst>
                <a:path w="15345" h="14873" extrusionOk="0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4095707" y="426309"/>
              <a:ext cx="289400" cy="268850"/>
            </a:xfrm>
            <a:custGeom>
              <a:avLst/>
              <a:gdLst/>
              <a:ahLst/>
              <a:cxnLst/>
              <a:rect l="l" t="t" r="r" b="b"/>
              <a:pathLst>
                <a:path w="11576" h="10754" extrusionOk="0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8"/>
            <p:cNvSpPr/>
            <p:nvPr/>
          </p:nvSpPr>
          <p:spPr>
            <a:xfrm>
              <a:off x="4102832" y="2474633"/>
              <a:ext cx="289400" cy="269425"/>
            </a:xfrm>
            <a:custGeom>
              <a:avLst/>
              <a:gdLst/>
              <a:ahLst/>
              <a:cxnLst/>
              <a:rect l="l" t="t" r="r" b="b"/>
              <a:pathLst>
                <a:path w="11576" h="10777" extrusionOk="0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8"/>
            <p:cNvSpPr/>
            <p:nvPr/>
          </p:nvSpPr>
          <p:spPr>
            <a:xfrm>
              <a:off x="4095707" y="1772738"/>
              <a:ext cx="289400" cy="268825"/>
            </a:xfrm>
            <a:custGeom>
              <a:avLst/>
              <a:gdLst/>
              <a:ahLst/>
              <a:cxnLst/>
              <a:rect l="l" t="t" r="r" b="b"/>
              <a:pathLst>
                <a:path w="11576" h="10753" extrusionOk="0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8"/>
            <p:cNvSpPr/>
            <p:nvPr/>
          </p:nvSpPr>
          <p:spPr>
            <a:xfrm>
              <a:off x="2422792" y="2408015"/>
              <a:ext cx="383650" cy="371825"/>
            </a:xfrm>
            <a:custGeom>
              <a:avLst/>
              <a:gdLst/>
              <a:ahLst/>
              <a:cxnLst/>
              <a:rect l="l" t="t" r="r" b="b"/>
              <a:pathLst>
                <a:path w="15346" h="14873" extrusionOk="0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58"/>
          <p:cNvGrpSpPr/>
          <p:nvPr/>
        </p:nvGrpSpPr>
        <p:grpSpPr>
          <a:xfrm>
            <a:off x="757812" y="2607512"/>
            <a:ext cx="1412054" cy="633562"/>
            <a:chOff x="1187400" y="2529299"/>
            <a:chExt cx="6769193" cy="2241903"/>
          </a:xfrm>
        </p:grpSpPr>
        <p:sp>
          <p:nvSpPr>
            <p:cNvPr id="4375" name="Google Shape;4375;p5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6" name="Google Shape;4376;p5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7" name="Google Shape;4377;p5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8" name="Google Shape;4378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9" name="Google Shape;4379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0" name="Google Shape;4380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1" name="Google Shape;4381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382" name="Google Shape;4382;p58"/>
            <p:cNvCxnSpPr>
              <a:stCxn id="4375" idx="2"/>
              <a:endCxn id="4376" idx="0"/>
            </p:cNvCxnSpPr>
            <p:nvPr/>
          </p:nvCxnSpPr>
          <p:spPr>
            <a:xfrm rot="-5400000" flipH="1">
              <a:off x="5228393" y="2315399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3" name="Google Shape;4383;p58"/>
            <p:cNvCxnSpPr>
              <a:stCxn id="4377" idx="0"/>
              <a:endCxn id="4375" idx="2"/>
            </p:cNvCxnSpPr>
            <p:nvPr/>
          </p:nvCxnSpPr>
          <p:spPr>
            <a:xfrm rot="-5400000">
              <a:off x="3458097" y="2315100"/>
              <a:ext cx="4575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4" name="Google Shape;4384;p58"/>
            <p:cNvCxnSpPr>
              <a:stCxn id="4377" idx="2"/>
              <a:endCxn id="4379" idx="0"/>
            </p:cNvCxnSpPr>
            <p:nvPr/>
          </p:nvCxnSpPr>
          <p:spPr>
            <a:xfrm rot="-5400000" flipH="1">
              <a:off x="2995797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5" name="Google Shape;4385;p58"/>
            <p:cNvCxnSpPr>
              <a:stCxn id="4378" idx="0"/>
              <a:endCxn id="4377" idx="2"/>
            </p:cNvCxnSpPr>
            <p:nvPr/>
          </p:nvCxnSpPr>
          <p:spPr>
            <a:xfrm rot="-5400000">
              <a:off x="21505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6" name="Google Shape;4386;p58"/>
            <p:cNvCxnSpPr>
              <a:stCxn id="4376" idx="2"/>
              <a:endCxn id="4381" idx="0"/>
            </p:cNvCxnSpPr>
            <p:nvPr/>
          </p:nvCxnSpPr>
          <p:spPr>
            <a:xfrm rot="-5400000" flipH="1">
              <a:off x="6536390" y="3677400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7" name="Google Shape;4387;p58"/>
            <p:cNvCxnSpPr>
              <a:stCxn id="4380" idx="0"/>
              <a:endCxn id="4376" idx="2"/>
            </p:cNvCxnSpPr>
            <p:nvPr/>
          </p:nvCxnSpPr>
          <p:spPr>
            <a:xfrm rot="-5400000">
              <a:off x="5691150" y="3677101"/>
              <a:ext cx="457500" cy="8457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388" name="Google Shape;4388;p58"/>
          <p:cNvGrpSpPr/>
          <p:nvPr/>
        </p:nvGrpSpPr>
        <p:grpSpPr>
          <a:xfrm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4389" name="Google Shape;4389;p58"/>
            <p:cNvSpPr/>
            <p:nvPr/>
          </p:nvSpPr>
          <p:spPr>
            <a:xfrm>
              <a:off x="715182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8"/>
            <p:cNvSpPr/>
            <p:nvPr/>
          </p:nvSpPr>
          <p:spPr>
            <a:xfrm>
              <a:off x="7664160" y="3406364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8"/>
            <p:cNvSpPr/>
            <p:nvPr/>
          </p:nvSpPr>
          <p:spPr>
            <a:xfrm>
              <a:off x="6895650" y="3127761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8"/>
            <p:cNvSpPr/>
            <p:nvPr/>
          </p:nvSpPr>
          <p:spPr>
            <a:xfrm>
              <a:off x="7399482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8"/>
            <p:cNvSpPr/>
            <p:nvPr/>
          </p:nvSpPr>
          <p:spPr>
            <a:xfrm>
              <a:off x="7911823" y="3126697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4" name="Google Shape;4394;p58"/>
            <p:cNvGrpSpPr/>
            <p:nvPr/>
          </p:nvGrpSpPr>
          <p:grpSpPr>
            <a:xfrm>
              <a:off x="6995957" y="3335810"/>
              <a:ext cx="1230393" cy="71754"/>
              <a:chOff x="6995957" y="3287964"/>
              <a:chExt cx="1230393" cy="71754"/>
            </a:xfrm>
          </p:grpSpPr>
          <p:sp>
            <p:nvSpPr>
              <p:cNvPr id="4395" name="Google Shape;4395;p58"/>
              <p:cNvSpPr/>
              <p:nvPr/>
            </p:nvSpPr>
            <p:spPr>
              <a:xfrm>
                <a:off x="800673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58"/>
              <p:cNvSpPr/>
              <p:nvPr/>
            </p:nvSpPr>
            <p:spPr>
              <a:xfrm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58"/>
              <p:cNvSpPr/>
              <p:nvPr/>
            </p:nvSpPr>
            <p:spPr>
              <a:xfrm>
                <a:off x="72437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58"/>
              <p:cNvSpPr/>
              <p:nvPr/>
            </p:nvSpPr>
            <p:spPr>
              <a:xfrm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l="l" t="t" r="r" b="b"/>
                <a:pathLst>
                  <a:path w="6608" h="2159" extrusionOk="0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00" name="Google Shape;4400;p58"/>
          <p:cNvGrpSpPr/>
          <p:nvPr/>
        </p:nvGrpSpPr>
        <p:grpSpPr>
          <a:xfrm>
            <a:off x="6842640" y="3736984"/>
            <a:ext cx="1581862" cy="650625"/>
            <a:chOff x="6777990" y="3710194"/>
            <a:chExt cx="1646915" cy="677382"/>
          </a:xfrm>
        </p:grpSpPr>
        <p:grpSp>
          <p:nvGrpSpPr>
            <p:cNvPr id="4401" name="Google Shape;4401;p58"/>
            <p:cNvGrpSpPr/>
            <p:nvPr/>
          </p:nvGrpSpPr>
          <p:grpSpPr>
            <a:xfrm>
              <a:off x="6777990" y="3874492"/>
              <a:ext cx="411129" cy="513083"/>
              <a:chOff x="6777990" y="3874492"/>
              <a:chExt cx="411129" cy="513083"/>
            </a:xfrm>
          </p:grpSpPr>
          <p:cxnSp>
            <p:nvCxnSpPr>
              <p:cNvPr id="4402" name="Google Shape;4402;p58"/>
              <p:cNvCxnSpPr/>
              <p:nvPr/>
            </p:nvCxnSpPr>
            <p:spPr>
              <a:xfrm>
                <a:off x="6977019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3" name="Google Shape;4403;p58"/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4" name="Google Shape;4404;p58"/>
            <p:cNvGrpSpPr/>
            <p:nvPr/>
          </p:nvGrpSpPr>
          <p:grpSpPr>
            <a:xfrm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4405" name="Google Shape;4405;p58"/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6" name="Google Shape;4406;p58"/>
              <p:cNvSpPr/>
              <p:nvPr/>
            </p:nvSpPr>
            <p:spPr>
              <a:xfrm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1" h="60023" extrusionOk="0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58"/>
            <p:cNvGrpSpPr/>
            <p:nvPr/>
          </p:nvGrpSpPr>
          <p:grpSpPr>
            <a:xfrm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4408" name="Google Shape;4408;p58"/>
              <p:cNvCxnSpPr/>
              <p:nvPr/>
            </p:nvCxnSpPr>
            <p:spPr>
              <a:xfrm>
                <a:off x="7809095" y="4216875"/>
                <a:ext cx="0" cy="170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09" name="Google Shape;4409;p58"/>
              <p:cNvSpPr/>
              <p:nvPr/>
            </p:nvSpPr>
            <p:spPr>
              <a:xfrm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330" h="60023" extrusionOk="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0" name="Google Shape;4410;p58"/>
            <p:cNvGrpSpPr/>
            <p:nvPr/>
          </p:nvGrpSpPr>
          <p:grpSpPr>
            <a:xfrm>
              <a:off x="8013776" y="3722847"/>
              <a:ext cx="411129" cy="507881"/>
              <a:chOff x="8013776" y="3722847"/>
              <a:chExt cx="411129" cy="507881"/>
            </a:xfrm>
          </p:grpSpPr>
          <p:cxnSp>
            <p:nvCxnSpPr>
              <p:cNvPr id="4411" name="Google Shape;4411;p58"/>
              <p:cNvCxnSpPr/>
              <p:nvPr/>
            </p:nvCxnSpPr>
            <p:spPr>
              <a:xfrm rot="10800000">
                <a:off x="8219339" y="3722847"/>
                <a:ext cx="0" cy="16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4412" name="Google Shape;4412;p58"/>
              <p:cNvSpPr/>
              <p:nvPr/>
            </p:nvSpPr>
            <p:spPr>
              <a:xfrm>
                <a:off x="8013776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w="19050" cap="flat" cmpd="sng">
                <a:solidFill>
                  <a:srgbClr val="A5B7C5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13" name="Google Shape;4413;p58"/>
          <p:cNvGrpSpPr/>
          <p:nvPr/>
        </p:nvGrpSpPr>
        <p:grpSpPr>
          <a:xfrm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4414" name="Google Shape;4414;p58"/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4415" name="Google Shape;4415;p58"/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4416" name="Google Shape;4416;p58"/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58"/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18" name="Google Shape;4418;p58"/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9" name="Google Shape;4419;p58"/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4420" name="Google Shape;4420;p58"/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4421" name="Google Shape;4421;p58"/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58"/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23" name="Google Shape;4423;p58"/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24" name="Google Shape;4424;p58"/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25" name="Google Shape;4425;p58"/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4426" name="Google Shape;4426;p58"/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4427" name="Google Shape;4427;p58"/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4428" name="Google Shape;4428;p58"/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9" name="Google Shape;4429;p58"/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30" name="Google Shape;4430;p58"/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31" name="Google Shape;4431;p58"/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32" name="Google Shape;4432;p58"/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4433" name="Google Shape;4433;p58"/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34" name="Google Shape;4434;p58"/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4435" name="Google Shape;4435;p58"/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58"/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437" name="Google Shape;4437;p58"/>
          <p:cNvGrpSpPr/>
          <p:nvPr/>
        </p:nvGrpSpPr>
        <p:grpSpPr>
          <a:xfrm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4438" name="Google Shape;4438;p58"/>
            <p:cNvGrpSpPr/>
            <p:nvPr/>
          </p:nvGrpSpPr>
          <p:grpSpPr>
            <a:xfrm>
              <a:off x="803162" y="1625948"/>
              <a:ext cx="445856" cy="576579"/>
              <a:chOff x="803162" y="1625948"/>
              <a:chExt cx="445856" cy="576579"/>
            </a:xfrm>
          </p:grpSpPr>
          <p:sp>
            <p:nvSpPr>
              <p:cNvPr id="4439" name="Google Shape;4439;p58"/>
              <p:cNvSpPr/>
              <p:nvPr/>
            </p:nvSpPr>
            <p:spPr>
              <a:xfrm>
                <a:off x="803162" y="1847356"/>
                <a:ext cx="133646" cy="13386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40" name="Google Shape;4440;p58"/>
              <p:cNvGrpSpPr/>
              <p:nvPr/>
            </p:nvGrpSpPr>
            <p:grpSpPr>
              <a:xfrm>
                <a:off x="1056023" y="1625948"/>
                <a:ext cx="192995" cy="576579"/>
                <a:chOff x="1056023" y="1625948"/>
                <a:chExt cx="192995" cy="576579"/>
              </a:xfrm>
            </p:grpSpPr>
            <p:sp>
              <p:nvSpPr>
                <p:cNvPr id="4441" name="Google Shape;4441;p58"/>
                <p:cNvSpPr/>
                <p:nvPr/>
              </p:nvSpPr>
              <p:spPr>
                <a:xfrm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58"/>
                <p:cNvSpPr/>
                <p:nvPr/>
              </p:nvSpPr>
              <p:spPr>
                <a:xfrm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40463" fill="none" extrusionOk="0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w="9525" cap="rnd" cmpd="sng">
                  <a:solidFill>
                    <a:srgbClr val="435D74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58"/>
                <p:cNvSpPr/>
                <p:nvPr/>
              </p:nvSpPr>
              <p:spPr>
                <a:xfrm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6105" extrusionOk="0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58"/>
                <p:cNvSpPr/>
                <p:nvPr/>
              </p:nvSpPr>
              <p:spPr>
                <a:xfrm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58"/>
                <p:cNvSpPr/>
                <p:nvPr/>
              </p:nvSpPr>
              <p:spPr>
                <a:xfrm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46" name="Google Shape;4446;p58"/>
            <p:cNvGrpSpPr/>
            <p:nvPr/>
          </p:nvGrpSpPr>
          <p:grpSpPr>
            <a:xfrm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4447" name="Google Shape;4447;p58"/>
              <p:cNvGrpSpPr/>
              <p:nvPr/>
            </p:nvGrpSpPr>
            <p:grpSpPr>
              <a:xfrm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4448" name="Google Shape;4448;p58"/>
                <p:cNvSpPr/>
                <p:nvPr/>
              </p:nvSpPr>
              <p:spPr>
                <a:xfrm>
                  <a:off x="1398231" y="1595601"/>
                  <a:ext cx="102159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5" h="14873" extrusionOk="0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49" name="Google Shape;4449;p58"/>
                <p:cNvGrpSpPr/>
                <p:nvPr/>
              </p:nvGrpSpPr>
              <p:grpSpPr>
                <a:xfrm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4450" name="Google Shape;4450;p58"/>
                  <p:cNvSpPr/>
                  <p:nvPr/>
                </p:nvSpPr>
                <p:spPr>
                  <a:xfrm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1" name="Google Shape;4451;p58"/>
                  <p:cNvSpPr/>
                  <p:nvPr/>
                </p:nvSpPr>
                <p:spPr>
                  <a:xfrm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2" name="Google Shape;4452;p58"/>
                  <p:cNvSpPr/>
                  <p:nvPr/>
                </p:nvSpPr>
                <p:spPr>
                  <a:xfrm>
                    <a:off x="1716447" y="1719091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3" name="Google Shape;4453;p58"/>
                  <p:cNvSpPr/>
                  <p:nvPr/>
                </p:nvSpPr>
                <p:spPr>
                  <a:xfrm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4" name="Google Shape;4454;p58"/>
                  <p:cNvSpPr/>
                  <p:nvPr/>
                </p:nvSpPr>
                <p:spPr>
                  <a:xfrm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5" name="Google Shape;4455;p58"/>
                  <p:cNvSpPr/>
                  <p:nvPr/>
                </p:nvSpPr>
                <p:spPr>
                  <a:xfrm>
                    <a:off x="1784849" y="1760975"/>
                    <a:ext cx="28654" cy="3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56" name="Google Shape;4456;p58"/>
                  <p:cNvSpPr/>
                  <p:nvPr/>
                </p:nvSpPr>
                <p:spPr>
                  <a:xfrm>
                    <a:off x="1784849" y="1490834"/>
                    <a:ext cx="28654" cy="38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57" name="Google Shape;4457;p58"/>
                  <p:cNvGrpSpPr/>
                  <p:nvPr/>
                </p:nvGrpSpPr>
                <p:grpSpPr>
                  <a:xfrm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4458" name="Google Shape;4458;p58"/>
                    <p:cNvSpPr/>
                    <p:nvPr/>
                  </p:nvSpPr>
                  <p:spPr>
                    <a:xfrm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46" extrusionOk="0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59" name="Google Shape;4459;p58"/>
                    <p:cNvSpPr/>
                    <p:nvPr/>
                  </p:nvSpPr>
                  <p:spPr>
                    <a:xfrm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4" extrusionOk="0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460" name="Google Shape;4460;p58"/>
              <p:cNvGrpSpPr/>
              <p:nvPr/>
            </p:nvGrpSpPr>
            <p:grpSpPr>
              <a:xfrm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4461" name="Google Shape;4461;p58"/>
                <p:cNvSpPr/>
                <p:nvPr/>
              </p:nvSpPr>
              <p:spPr>
                <a:xfrm>
                  <a:off x="1398451" y="2133928"/>
                  <a:ext cx="102166" cy="9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46" h="14873" extrusionOk="0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62" name="Google Shape;4462;p58"/>
                <p:cNvGrpSpPr/>
                <p:nvPr/>
              </p:nvGrpSpPr>
              <p:grpSpPr>
                <a:xfrm>
                  <a:off x="1616453" y="2012951"/>
                  <a:ext cx="300253" cy="340828"/>
                  <a:chOff x="1616453" y="2013538"/>
                  <a:chExt cx="300253" cy="340828"/>
                </a:xfrm>
              </p:grpSpPr>
              <p:sp>
                <p:nvSpPr>
                  <p:cNvPr id="4463" name="Google Shape;4463;p58"/>
                  <p:cNvSpPr/>
                  <p:nvPr/>
                </p:nvSpPr>
                <p:spPr>
                  <a:xfrm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4" name="Google Shape;4464;p58"/>
                  <p:cNvSpPr/>
                  <p:nvPr/>
                </p:nvSpPr>
                <p:spPr>
                  <a:xfrm>
                    <a:off x="1716447" y="2048220"/>
                    <a:ext cx="82400" cy="61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5" name="Google Shape;4465;p58"/>
                  <p:cNvSpPr/>
                  <p:nvPr/>
                </p:nvSpPr>
                <p:spPr>
                  <a:xfrm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6" name="Google Shape;4466;p58"/>
                  <p:cNvSpPr/>
                  <p:nvPr/>
                </p:nvSpPr>
                <p:spPr>
                  <a:xfrm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7" name="Google Shape;4467;p58"/>
                  <p:cNvSpPr/>
                  <p:nvPr/>
                </p:nvSpPr>
                <p:spPr>
                  <a:xfrm>
                    <a:off x="1616453" y="2163114"/>
                    <a:ext cx="42868" cy="404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8" name="Google Shape;4468;p58"/>
                  <p:cNvSpPr/>
                  <p:nvPr/>
                </p:nvSpPr>
                <p:spPr>
                  <a:xfrm>
                    <a:off x="1784849" y="2299227"/>
                    <a:ext cx="28654" cy="385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9" name="Google Shape;4469;p58"/>
                  <p:cNvSpPr/>
                  <p:nvPr/>
                </p:nvSpPr>
                <p:spPr>
                  <a:xfrm>
                    <a:off x="1784849" y="2028946"/>
                    <a:ext cx="28654" cy="38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470" name="Google Shape;4470;p58"/>
                  <p:cNvGrpSpPr/>
                  <p:nvPr/>
                </p:nvGrpSpPr>
                <p:grpSpPr>
                  <a:xfrm>
                    <a:off x="1839639" y="2013538"/>
                    <a:ext cx="77067" cy="340828"/>
                    <a:chOff x="1839639" y="2013538"/>
                    <a:chExt cx="77067" cy="340828"/>
                  </a:xfrm>
                </p:grpSpPr>
                <p:sp>
                  <p:nvSpPr>
                    <p:cNvPr id="4471" name="Google Shape;4471;p58"/>
                    <p:cNvSpPr/>
                    <p:nvPr/>
                  </p:nvSpPr>
                  <p:spPr>
                    <a:xfrm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77" extrusionOk="0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472" name="Google Shape;4472;p58"/>
                    <p:cNvSpPr/>
                    <p:nvPr/>
                  </p:nvSpPr>
                  <p:spPr>
                    <a:xfrm>
                      <a:off x="1839639" y="2013538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576" h="10753" extrusionOk="0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grpSp>
        <p:nvGrpSpPr>
          <p:cNvPr id="4473" name="Google Shape;4473;p58"/>
          <p:cNvGrpSpPr/>
          <p:nvPr/>
        </p:nvGrpSpPr>
        <p:grpSpPr>
          <a:xfrm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4474" name="Google Shape;4474;p58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4475" name="Google Shape;4475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5" name="Google Shape;4495;p58"/>
            <p:cNvGrpSpPr/>
            <p:nvPr/>
          </p:nvGrpSpPr>
          <p:grpSpPr>
            <a:xfrm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4496" name="Google Shape;4496;p58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4497" name="Google Shape;4497;p58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4498" name="Google Shape;4498;p58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9" name="Google Shape;4499;p58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0" name="Google Shape;4500;p58"/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4501" name="Google Shape;4501;p58"/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02" name="Google Shape;4502;p58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4503" name="Google Shape;4503;p58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04" name="Google Shape;4504;p58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05" name="Google Shape;4505;p58"/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4506" name="Google Shape;4506;p58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4507" name="Google Shape;4507;p58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8" name="Google Shape;4508;p58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09" name="Google Shape;4509;p58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4510" name="Google Shape;4510;p58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1" name="Google Shape;4511;p58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2" name="Google Shape;4512;p58"/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4513" name="Google Shape;4513;p58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4514" name="Google Shape;4514;p58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5" name="Google Shape;4515;p58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16" name="Google Shape;4516;p58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17" name="Google Shape;4517;p58"/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8" name="Google Shape;4518;p58"/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519" name="Google Shape;4519;p58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20" name="Google Shape;4520;p58"/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4521" name="Google Shape;4521;p58"/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4522" name="Google Shape;4522;p58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3" name="Google Shape;4523;p58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4" name="Google Shape;4524;p58"/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25" name="Google Shape;4525;p58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4526" name="Google Shape;4526;p58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7" name="Google Shape;4527;p58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28" name="Google Shape;4528;p58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4529" name="Google Shape;4529;p58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530" name="Google Shape;4530;p58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1" name="Google Shape;4531;p58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2" name="Google Shape;4532;p58"/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4533" name="Google Shape;4533;p58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4" name="Google Shape;4534;p58"/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5" name="Google Shape;4535;p58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36" name="Google Shape;4536;p58"/>
              <p:cNvGrpSpPr/>
              <p:nvPr/>
            </p:nvGrpSpPr>
            <p:grpSpPr>
              <a:xfrm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4537" name="Google Shape;4537;p58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4538" name="Google Shape;4538;p58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9" name="Google Shape;4539;p58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0" name="Google Shape;4540;p58"/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4541" name="Google Shape;4541;p58"/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542" name="Google Shape;4542;p58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4543" name="Google Shape;4543;p58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544" name="Google Shape;4544;p58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4545" name="Google Shape;4545;p58"/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4546" name="Google Shape;4546;p58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4547" name="Google Shape;4547;p58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8" name="Google Shape;4548;p58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49" name="Google Shape;4549;p58"/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4550" name="Google Shape;4550;p58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4551" name="Google Shape;4551;p58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4552" name="Google Shape;4552;p58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553" name="Google Shape;4553;p58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4554" name="Google Shape;4554;p58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555" name="Google Shape;4555;p58"/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6" name="Google Shape;4556;p58"/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57" name="Google Shape;4557;p58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4558" name="Google Shape;4558;p58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9" name="Google Shape;4559;p58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560" name="Google Shape;4560;p58"/>
          <p:cNvGrpSpPr/>
          <p:nvPr/>
        </p:nvGrpSpPr>
        <p:grpSpPr>
          <a:xfrm>
            <a:off x="2253298" y="2455640"/>
            <a:ext cx="948701" cy="935378"/>
            <a:chOff x="2253298" y="2428317"/>
            <a:chExt cx="948701" cy="935378"/>
          </a:xfrm>
        </p:grpSpPr>
        <p:sp>
          <p:nvSpPr>
            <p:cNvPr id="4561" name="Google Shape;4561;p58"/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8"/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8"/>
            <p:cNvSpPr/>
            <p:nvPr/>
          </p:nvSpPr>
          <p:spPr>
            <a:xfrm>
              <a:off x="2726356" y="3024889"/>
              <a:ext cx="2582" cy="99328"/>
            </a:xfrm>
            <a:custGeom>
              <a:avLst/>
              <a:gdLst/>
              <a:ahLst/>
              <a:cxnLst/>
              <a:rect l="l" t="t" r="r" b="b"/>
              <a:pathLst>
                <a:path w="486" h="18697" extrusionOk="0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8"/>
            <p:cNvSpPr/>
            <p:nvPr/>
          </p:nvSpPr>
          <p:spPr>
            <a:xfrm>
              <a:off x="2785174" y="3024884"/>
              <a:ext cx="287220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8"/>
            <p:cNvSpPr/>
            <p:nvPr/>
          </p:nvSpPr>
          <p:spPr>
            <a:xfrm>
              <a:off x="2382903" y="3024884"/>
              <a:ext cx="287215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8"/>
            <p:cNvSpPr/>
            <p:nvPr/>
          </p:nvSpPr>
          <p:spPr>
            <a:xfrm>
              <a:off x="2596756" y="3151259"/>
              <a:ext cx="261784" cy="212436"/>
            </a:xfrm>
            <a:custGeom>
              <a:avLst/>
              <a:gdLst/>
              <a:ahLst/>
              <a:cxnLst/>
              <a:rect l="l" t="t" r="r" b="b"/>
              <a:pathLst>
                <a:path w="49277" h="39988" extrusionOk="0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8"/>
            <p:cNvSpPr/>
            <p:nvPr/>
          </p:nvSpPr>
          <p:spPr>
            <a:xfrm>
              <a:off x="294020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8"/>
            <p:cNvSpPr/>
            <p:nvPr/>
          </p:nvSpPr>
          <p:spPr>
            <a:xfrm>
              <a:off x="2253298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8"/>
            <p:cNvSpPr/>
            <p:nvPr/>
          </p:nvSpPr>
          <p:spPr>
            <a:xfrm>
              <a:off x="2718685" y="3113966"/>
              <a:ext cx="17919" cy="17924"/>
            </a:xfrm>
            <a:custGeom>
              <a:avLst/>
              <a:gdLst/>
              <a:ahLst/>
              <a:cxnLst/>
              <a:rect l="l" t="t" r="r" b="b"/>
              <a:pathLst>
                <a:path w="3373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8"/>
            <p:cNvSpPr/>
            <p:nvPr/>
          </p:nvSpPr>
          <p:spPr>
            <a:xfrm>
              <a:off x="3062128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8"/>
            <p:cNvSpPr/>
            <p:nvPr/>
          </p:nvSpPr>
          <p:spPr>
            <a:xfrm>
              <a:off x="237522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8"/>
            <p:cNvSpPr/>
            <p:nvPr/>
          </p:nvSpPr>
          <p:spPr>
            <a:xfrm>
              <a:off x="2718685" y="3017224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8"/>
            <p:cNvSpPr/>
            <p:nvPr/>
          </p:nvSpPr>
          <p:spPr>
            <a:xfrm>
              <a:off x="2777509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8"/>
            <p:cNvSpPr/>
            <p:nvPr/>
          </p:nvSpPr>
          <p:spPr>
            <a:xfrm>
              <a:off x="2659856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8"/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8"/>
            <p:cNvSpPr/>
            <p:nvPr/>
          </p:nvSpPr>
          <p:spPr>
            <a:xfrm>
              <a:off x="2785174" y="2667796"/>
              <a:ext cx="287210" cy="99333"/>
            </a:xfrm>
            <a:custGeom>
              <a:avLst/>
              <a:gdLst/>
              <a:ahLst/>
              <a:cxnLst/>
              <a:rect l="l" t="t" r="r" b="b"/>
              <a:pathLst>
                <a:path w="54063" h="18698" extrusionOk="0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8"/>
            <p:cNvSpPr/>
            <p:nvPr/>
          </p:nvSpPr>
          <p:spPr>
            <a:xfrm>
              <a:off x="2382892" y="2667796"/>
              <a:ext cx="287226" cy="99333"/>
            </a:xfrm>
            <a:custGeom>
              <a:avLst/>
              <a:gdLst/>
              <a:ahLst/>
              <a:cxnLst/>
              <a:rect l="l" t="t" r="r" b="b"/>
              <a:pathLst>
                <a:path w="54066" h="18698" extrusionOk="0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8"/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8"/>
            <p:cNvSpPr/>
            <p:nvPr/>
          </p:nvSpPr>
          <p:spPr>
            <a:xfrm>
              <a:off x="2940204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8"/>
            <p:cNvSpPr/>
            <p:nvPr/>
          </p:nvSpPr>
          <p:spPr>
            <a:xfrm>
              <a:off x="2253298" y="2428317"/>
              <a:ext cx="261795" cy="212447"/>
            </a:xfrm>
            <a:custGeom>
              <a:avLst/>
              <a:gdLst/>
              <a:ahLst/>
              <a:cxnLst/>
              <a:rect l="l" t="t" r="r" b="b"/>
              <a:pathLst>
                <a:path w="49279" h="39990" extrusionOk="0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8"/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8"/>
            <p:cNvSpPr/>
            <p:nvPr/>
          </p:nvSpPr>
          <p:spPr>
            <a:xfrm>
              <a:off x="3062128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8"/>
            <p:cNvSpPr/>
            <p:nvPr/>
          </p:nvSpPr>
          <p:spPr>
            <a:xfrm>
              <a:off x="2375226" y="2660136"/>
              <a:ext cx="17924" cy="17919"/>
            </a:xfrm>
            <a:custGeom>
              <a:avLst/>
              <a:gdLst/>
              <a:ahLst/>
              <a:cxnLst/>
              <a:rect l="l" t="t" r="r" b="b"/>
              <a:pathLst>
                <a:path w="3374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8"/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8"/>
            <p:cNvSpPr/>
            <p:nvPr/>
          </p:nvSpPr>
          <p:spPr>
            <a:xfrm>
              <a:off x="2777509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8"/>
            <p:cNvSpPr/>
            <p:nvPr/>
          </p:nvSpPr>
          <p:spPr>
            <a:xfrm>
              <a:off x="2659856" y="2756878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8"/>
            <p:cNvSpPr/>
            <p:nvPr/>
          </p:nvSpPr>
          <p:spPr>
            <a:xfrm>
              <a:off x="2301024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8"/>
            <p:cNvSpPr/>
            <p:nvPr/>
          </p:nvSpPr>
          <p:spPr>
            <a:xfrm>
              <a:off x="2644918" y="2533889"/>
              <a:ext cx="163747" cy="1291"/>
            </a:xfrm>
            <a:custGeom>
              <a:avLst/>
              <a:gdLst/>
              <a:ahLst/>
              <a:cxnLst/>
              <a:rect l="l" t="t" r="r" b="b"/>
              <a:pathLst>
                <a:path w="30823" h="243" extrusionOk="0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8"/>
            <p:cNvSpPr/>
            <p:nvPr/>
          </p:nvSpPr>
          <p:spPr>
            <a:xfrm>
              <a:off x="2990071" y="2533889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8"/>
            <p:cNvSpPr/>
            <p:nvPr/>
          </p:nvSpPr>
          <p:spPr>
            <a:xfrm>
              <a:off x="2644918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8"/>
            <p:cNvSpPr/>
            <p:nvPr/>
          </p:nvSpPr>
          <p:spPr>
            <a:xfrm>
              <a:off x="2301427" y="3256825"/>
              <a:ext cx="163758" cy="1291"/>
            </a:xfrm>
            <a:custGeom>
              <a:avLst/>
              <a:gdLst/>
              <a:ahLst/>
              <a:cxnLst/>
              <a:rect l="l" t="t" r="r" b="b"/>
              <a:pathLst>
                <a:path w="30825" h="243" extrusionOk="0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8"/>
            <p:cNvSpPr/>
            <p:nvPr/>
          </p:nvSpPr>
          <p:spPr>
            <a:xfrm>
              <a:off x="2990102" y="3256847"/>
              <a:ext cx="163753" cy="1291"/>
            </a:xfrm>
            <a:custGeom>
              <a:avLst/>
              <a:gdLst/>
              <a:ahLst/>
              <a:cxnLst/>
              <a:rect l="l" t="t" r="r" b="b"/>
              <a:pathLst>
                <a:path w="30824" h="243" extrusionOk="0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8"/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8" name="Google Shape;4598;p59"/>
          <p:cNvGrpSpPr/>
          <p:nvPr/>
        </p:nvGrpSpPr>
        <p:grpSpPr>
          <a:xfrm>
            <a:off x="3353582" y="1145627"/>
            <a:ext cx="2363393" cy="1017867"/>
            <a:chOff x="3292400" y="1219146"/>
            <a:chExt cx="2615240" cy="1110239"/>
          </a:xfrm>
        </p:grpSpPr>
        <p:sp>
          <p:nvSpPr>
            <p:cNvPr id="4599" name="Google Shape;4599;p59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1" name="Google Shape;4601;p59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JANUARY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2" name="Google Shape;4602;p59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FEBRUARY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3" name="Google Shape;4603;p59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MARCH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4" name="Google Shape;4604;p59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APRIL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5" name="Google Shape;4605;p59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MAY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6" name="Google Shape;4606;p59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JUNE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7" name="Google Shape;4607;p59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8" name="Google Shape;4608;p59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PHASE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09" name="Google Shape;4609;p59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0" name="Google Shape;4610;p59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1" name="Google Shape;4611;p59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1</a:t>
              </a:r>
              <a:endParaRPr sz="200">
                <a:solidFill>
                  <a:srgbClr val="FFFFFF"/>
                </a:solidFill>
              </a:endParaRPr>
            </a:p>
          </p:txBody>
        </p:sp>
        <p:sp>
          <p:nvSpPr>
            <p:cNvPr id="4612" name="Google Shape;4612;p59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00">
                  <a:solidFill>
                    <a:srgbClr val="FFFFFF"/>
                  </a:solidFill>
                </a:rPr>
                <a:t>Task 2</a:t>
              </a:r>
              <a:endParaRPr sz="200">
                <a:solidFill>
                  <a:srgbClr val="FFFFFF"/>
                </a:solidFill>
              </a:endParaRPr>
            </a:p>
          </p:txBody>
        </p:sp>
        <p:grpSp>
          <p:nvGrpSpPr>
            <p:cNvPr id="4613" name="Google Shape;4613;p59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4614" name="Google Shape;4614;p59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5" name="Google Shape;4615;p59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6" name="Google Shape;4616;p59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7" name="Google Shape;4617;p59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8" name="Google Shape;4618;p59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19" name="Google Shape;4619;p59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0" name="Google Shape;4620;p59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1" name="Google Shape;4621;p59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2" name="Google Shape;4622;p59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3" name="Google Shape;4623;p59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4" name="Google Shape;4624;p59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25" name="Google Shape;4625;p59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4626" name="Google Shape;4626;p59"/>
          <p:cNvGraphicFramePr/>
          <p:nvPr/>
        </p:nvGraphicFramePr>
        <p:xfrm>
          <a:off x="5949675" y="2323100"/>
          <a:ext cx="2491300" cy="8686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E1E7E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E1E7E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627" name="Google Shape;4627;p59"/>
          <p:cNvGrpSpPr/>
          <p:nvPr/>
        </p:nvGrpSpPr>
        <p:grpSpPr>
          <a:xfrm>
            <a:off x="5926924" y="3381697"/>
            <a:ext cx="2519825" cy="1001454"/>
            <a:chOff x="1906114" y="789980"/>
            <a:chExt cx="1487676" cy="606868"/>
          </a:xfrm>
        </p:grpSpPr>
        <p:cxnSp>
          <p:nvCxnSpPr>
            <p:cNvPr id="4628" name="Google Shape;4628;p59"/>
            <p:cNvCxnSpPr/>
            <p:nvPr/>
          </p:nvCxnSpPr>
          <p:spPr>
            <a:xfrm rot="10800000">
              <a:off x="2109981" y="1180903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9" name="Google Shape;4629;p59"/>
            <p:cNvCxnSpPr/>
            <p:nvPr/>
          </p:nvCxnSpPr>
          <p:spPr>
            <a:xfrm rot="10800000">
              <a:off x="2109981" y="985080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0" name="Google Shape;4630;p59"/>
            <p:cNvCxnSpPr/>
            <p:nvPr/>
          </p:nvCxnSpPr>
          <p:spPr>
            <a:xfrm rot="10800000">
              <a:off x="2109981" y="1376729"/>
              <a:ext cx="1280400" cy="0"/>
            </a:xfrm>
            <a:prstGeom prst="straightConnector1">
              <a:avLst/>
            </a:pr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31" name="Google Shape;4631;p59"/>
            <p:cNvSpPr txBox="1"/>
            <p:nvPr/>
          </p:nvSpPr>
          <p:spPr>
            <a:xfrm flipH="1">
              <a:off x="210971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JANUARY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2" name="Google Shape;4632;p59"/>
            <p:cNvSpPr txBox="1"/>
            <p:nvPr/>
          </p:nvSpPr>
          <p:spPr>
            <a:xfrm flipH="1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FEBRUARY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3" name="Google Shape;4633;p59"/>
            <p:cNvSpPr txBox="1"/>
            <p:nvPr/>
          </p:nvSpPr>
          <p:spPr>
            <a:xfrm flipH="1">
              <a:off x="278104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MARCH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4" name="Google Shape;4634;p59"/>
            <p:cNvSpPr txBox="1"/>
            <p:nvPr/>
          </p:nvSpPr>
          <p:spPr>
            <a:xfrm flipH="1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APRIL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105681" y="964326"/>
              <a:ext cx="2892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109515" y="1159286"/>
              <a:ext cx="280200" cy="426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753389" y="1353677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105681" y="1159287"/>
              <a:ext cx="2892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412005" y="1354248"/>
              <a:ext cx="325500" cy="426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410087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 txBox="1"/>
            <p:nvPr/>
          </p:nvSpPr>
          <p:spPr>
            <a:xfrm flipH="1">
              <a:off x="1906114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PHASE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2" name="Google Shape;4642;p59"/>
            <p:cNvSpPr txBox="1"/>
            <p:nvPr/>
          </p:nvSpPr>
          <p:spPr>
            <a:xfrm flipH="1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1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3" name="Google Shape;4643;p59"/>
            <p:cNvSpPr txBox="1"/>
            <p:nvPr/>
          </p:nvSpPr>
          <p:spPr>
            <a:xfrm flipH="1">
              <a:off x="1906118" y="1304527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300">
                  <a:solidFill>
                    <a:srgbClr val="E3E9ED"/>
                  </a:solidFill>
                </a:rPr>
                <a:t>Task 2</a:t>
              </a:r>
              <a:endParaRPr sz="300">
                <a:solidFill>
                  <a:srgbClr val="E3E9ED"/>
                </a:solidFill>
              </a:endParaRPr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750975" y="964961"/>
              <a:ext cx="325500" cy="42600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5" name="Google Shape;4645;p59"/>
          <p:cNvGrpSpPr/>
          <p:nvPr/>
        </p:nvGrpSpPr>
        <p:grpSpPr>
          <a:xfrm>
            <a:off x="726399" y="1190655"/>
            <a:ext cx="2394370" cy="976502"/>
            <a:chOff x="749309" y="1112739"/>
            <a:chExt cx="2371603" cy="976502"/>
          </a:xfrm>
        </p:grpSpPr>
        <p:sp>
          <p:nvSpPr>
            <p:cNvPr id="4646" name="Google Shape;4646;p59"/>
            <p:cNvSpPr/>
            <p:nvPr/>
          </p:nvSpPr>
          <p:spPr>
            <a:xfrm>
              <a:off x="1092126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1092126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1092126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1092126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678" name="Google Shape;4678;p59"/>
          <p:cNvGraphicFramePr/>
          <p:nvPr/>
        </p:nvGraphicFramePr>
        <p:xfrm>
          <a:off x="5949700" y="1188950"/>
          <a:ext cx="2491300" cy="97642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2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79" name="Google Shape;4679;p59"/>
          <p:cNvGraphicFramePr/>
          <p:nvPr/>
        </p:nvGraphicFramePr>
        <p:xfrm>
          <a:off x="3356413" y="2323100"/>
          <a:ext cx="2363400" cy="868575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59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680" name="Google Shape;4680;p59"/>
          <p:cNvGrpSpPr/>
          <p:nvPr/>
        </p:nvGrpSpPr>
        <p:grpSpPr>
          <a:xfrm>
            <a:off x="4100342" y="2709743"/>
            <a:ext cx="1517436" cy="74460"/>
            <a:chOff x="3980086" y="2804397"/>
            <a:chExt cx="1227600" cy="66900"/>
          </a:xfrm>
        </p:grpSpPr>
        <p:sp>
          <p:nvSpPr>
            <p:cNvPr id="4681" name="Google Shape;4681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3" name="Google Shape;4683;p59"/>
          <p:cNvGrpSpPr/>
          <p:nvPr/>
        </p:nvGrpSpPr>
        <p:grpSpPr>
          <a:xfrm>
            <a:off x="4725406" y="3002330"/>
            <a:ext cx="892956" cy="74460"/>
            <a:chOff x="3980086" y="2804397"/>
            <a:chExt cx="1227600" cy="66900"/>
          </a:xfrm>
        </p:grpSpPr>
        <p:sp>
          <p:nvSpPr>
            <p:cNvPr id="4684" name="Google Shape;4684;p59"/>
            <p:cNvSpPr/>
            <p:nvPr/>
          </p:nvSpPr>
          <p:spPr>
            <a:xfrm rot="5400000" flipH="1">
              <a:off x="4560736" y="2223904"/>
              <a:ext cx="66300" cy="12276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 rot="5400000" flipH="1">
              <a:off x="4086125" y="2698647"/>
              <a:ext cx="66900" cy="278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6" name="Google Shape;4686;p59"/>
          <p:cNvGrpSpPr/>
          <p:nvPr/>
        </p:nvGrpSpPr>
        <p:grpSpPr>
          <a:xfrm>
            <a:off x="3358498" y="3361213"/>
            <a:ext cx="2363244" cy="1005943"/>
            <a:chOff x="3358415" y="3361302"/>
            <a:chExt cx="2363244" cy="1024695"/>
          </a:xfrm>
        </p:grpSpPr>
        <p:grpSp>
          <p:nvGrpSpPr>
            <p:cNvPr id="4687" name="Google Shape;4687;p59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688" name="Google Shape;4688;p59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59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59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59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59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59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4" name="Google Shape;4694;p59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695" name="Google Shape;4695;p59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59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59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59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59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59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1" name="Google Shape;4701;p59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702" name="Google Shape;4702;p59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59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59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59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59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59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8" name="Google Shape;4708;p59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4709" name="Google Shape;4709;p59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59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59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59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59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59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5" name="Google Shape;4715;p59"/>
            <p:cNvGrpSpPr/>
            <p:nvPr/>
          </p:nvGrpSpPr>
          <p:grpSpPr>
            <a:xfrm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4716" name="Google Shape;4716;p59"/>
              <p:cNvSpPr/>
              <p:nvPr/>
            </p:nvSpPr>
            <p:spPr>
              <a:xfrm>
                <a:off x="5280360" y="3361302"/>
                <a:ext cx="441300" cy="136500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59"/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59"/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59"/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59"/>
              <p:cNvSpPr/>
              <p:nvPr/>
            </p:nvSpPr>
            <p:spPr>
              <a:xfrm>
                <a:off x="5280360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59"/>
              <p:cNvSpPr/>
              <p:nvPr/>
            </p:nvSpPr>
            <p:spPr>
              <a:xfrm>
                <a:off x="5280360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722" name="Google Shape;4722;p59"/>
          <p:cNvGraphicFramePr/>
          <p:nvPr/>
        </p:nvGraphicFramePr>
        <p:xfrm>
          <a:off x="724925" y="2323100"/>
          <a:ext cx="2403600" cy="881400"/>
        </p:xfrm>
        <a:graphic>
          <a:graphicData uri="http://schemas.openxmlformats.org/drawingml/2006/table">
            <a:tbl>
              <a:tblPr>
                <a:noFill/>
                <a:tableStyleId>{78A9F83D-88C9-43D4-8E35-EB707D07C56F}</a:tableStyleId>
              </a:tblPr>
              <a:tblGrid>
                <a:gridCol w="60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23" name="Google Shape;4723;p59"/>
          <p:cNvGrpSpPr/>
          <p:nvPr/>
        </p:nvGrpSpPr>
        <p:grpSpPr>
          <a:xfrm>
            <a:off x="726450" y="3372825"/>
            <a:ext cx="2403614" cy="1005900"/>
            <a:chOff x="726450" y="3372825"/>
            <a:chExt cx="2403614" cy="1005900"/>
          </a:xfrm>
        </p:grpSpPr>
        <p:grpSp>
          <p:nvGrpSpPr>
            <p:cNvPr id="4724" name="Google Shape;4724;p59"/>
            <p:cNvGrpSpPr/>
            <p:nvPr/>
          </p:nvGrpSpPr>
          <p:grpSpPr>
            <a:xfrm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4725" name="Google Shape;4725;p59"/>
              <p:cNvSpPr/>
              <p:nvPr/>
            </p:nvSpPr>
            <p:spPr>
              <a:xfrm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6" name="Google Shape;4726;p59"/>
              <p:cNvSpPr/>
              <p:nvPr/>
            </p:nvSpPr>
            <p:spPr>
              <a:xfrm>
                <a:off x="726464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27" name="Google Shape;4727;p59"/>
            <p:cNvGrpSpPr/>
            <p:nvPr/>
          </p:nvGrpSpPr>
          <p:grpSpPr>
            <a:xfrm>
              <a:off x="1348050" y="3372825"/>
              <a:ext cx="1720425" cy="1005900"/>
              <a:chOff x="1348050" y="3372825"/>
              <a:chExt cx="1720425" cy="1005900"/>
            </a:xfrm>
          </p:grpSpPr>
          <p:sp>
            <p:nvSpPr>
              <p:cNvPr id="4728" name="Google Shape;4728;p59"/>
              <p:cNvSpPr/>
              <p:nvPr/>
            </p:nvSpPr>
            <p:spPr>
              <a:xfrm>
                <a:off x="1348050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29" name="Google Shape;4729;p59"/>
              <p:cNvSpPr/>
              <p:nvPr/>
            </p:nvSpPr>
            <p:spPr>
              <a:xfrm>
                <a:off x="1701356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0" name="Google Shape;4730;p59"/>
              <p:cNvSpPr/>
              <p:nvPr/>
            </p:nvSpPr>
            <p:spPr>
              <a:xfrm>
                <a:off x="2054663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1" name="Google Shape;4731;p59"/>
              <p:cNvSpPr/>
              <p:nvPr/>
            </p:nvSpPr>
            <p:spPr>
              <a:xfrm>
                <a:off x="2407969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  <p:sp>
            <p:nvSpPr>
              <p:cNvPr id="4732" name="Google Shape;4732;p59"/>
              <p:cNvSpPr/>
              <p:nvPr/>
            </p:nvSpPr>
            <p:spPr>
              <a:xfrm>
                <a:off x="2761275" y="3372825"/>
                <a:ext cx="307200" cy="1005900"/>
              </a:xfrm>
              <a:prstGeom prst="rect">
                <a:avLst/>
              </a:prstGeom>
              <a:solidFill>
                <a:srgbClr val="869FB1"/>
              </a:solidFill>
              <a:ln w="19050" cap="flat" cmpd="sng">
                <a:solidFill>
                  <a:srgbClr val="0E2A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"/>
              </a:p>
            </p:txBody>
          </p:sp>
        </p:grpSp>
        <p:grpSp>
          <p:nvGrpSpPr>
            <p:cNvPr id="4733" name="Google Shape;4733;p59"/>
            <p:cNvGrpSpPr/>
            <p:nvPr/>
          </p:nvGrpSpPr>
          <p:grpSpPr>
            <a:xfrm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4734" name="Google Shape;4734;p59"/>
              <p:cNvGrpSpPr/>
              <p:nvPr/>
            </p:nvGrpSpPr>
            <p:grpSpPr>
              <a:xfrm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4735" name="Google Shape;4735;p59"/>
                <p:cNvSpPr/>
                <p:nvPr/>
              </p:nvSpPr>
              <p:spPr>
                <a:xfrm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6" name="Google Shape;4736;p59"/>
                <p:cNvSpPr/>
                <p:nvPr/>
              </p:nvSpPr>
              <p:spPr>
                <a:xfrm>
                  <a:off x="1490853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37" name="Google Shape;4737;p59"/>
              <p:cNvGrpSpPr/>
              <p:nvPr/>
            </p:nvGrpSpPr>
            <p:grpSpPr>
              <a:xfrm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4738" name="Google Shape;4738;p59"/>
                <p:cNvSpPr/>
                <p:nvPr/>
              </p:nvSpPr>
              <p:spPr>
                <a:xfrm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9" name="Google Shape;4739;p59"/>
                <p:cNvSpPr/>
                <p:nvPr/>
              </p:nvSpPr>
              <p:spPr>
                <a:xfrm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0" name="Google Shape;4740;p59"/>
              <p:cNvGrpSpPr/>
              <p:nvPr/>
            </p:nvGrpSpPr>
            <p:grpSpPr>
              <a:xfrm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4741" name="Google Shape;4741;p59"/>
                <p:cNvSpPr/>
                <p:nvPr/>
              </p:nvSpPr>
              <p:spPr>
                <a:xfrm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9"/>
                <p:cNvSpPr/>
                <p:nvPr/>
              </p:nvSpPr>
              <p:spPr>
                <a:xfrm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9"/>
              <p:cNvGrpSpPr/>
              <p:nvPr/>
            </p:nvGrpSpPr>
            <p:grpSpPr>
              <a:xfrm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4744" name="Google Shape;4744;p59"/>
                <p:cNvSpPr/>
                <p:nvPr/>
              </p:nvSpPr>
              <p:spPr>
                <a:xfrm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9"/>
                <p:cNvSpPr/>
                <p:nvPr/>
              </p:nvSpPr>
              <p:spPr>
                <a:xfrm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6" name="Google Shape;4746;p59"/>
              <p:cNvGrpSpPr/>
              <p:nvPr/>
            </p:nvGrpSpPr>
            <p:grpSpPr>
              <a:xfrm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4747" name="Google Shape;4747;p59"/>
                <p:cNvSpPr/>
                <p:nvPr/>
              </p:nvSpPr>
              <p:spPr>
                <a:xfrm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8" name="Google Shape;4748;p59"/>
                <p:cNvSpPr/>
                <p:nvPr/>
              </p:nvSpPr>
              <p:spPr>
                <a:xfrm>
                  <a:off x="2190406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9" name="Google Shape;4749;p59"/>
              <p:cNvGrpSpPr/>
              <p:nvPr/>
            </p:nvGrpSpPr>
            <p:grpSpPr>
              <a:xfrm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4750" name="Google Shape;4750;p59"/>
                <p:cNvSpPr/>
                <p:nvPr/>
              </p:nvSpPr>
              <p:spPr>
                <a:xfrm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9"/>
                <p:cNvSpPr/>
                <p:nvPr/>
              </p:nvSpPr>
              <p:spPr>
                <a:xfrm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9"/>
              <p:cNvGrpSpPr/>
              <p:nvPr/>
            </p:nvGrpSpPr>
            <p:grpSpPr>
              <a:xfrm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4753" name="Google Shape;4753;p59"/>
                <p:cNvSpPr/>
                <p:nvPr/>
              </p:nvSpPr>
              <p:spPr>
                <a:xfrm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9"/>
                <p:cNvSpPr/>
                <p:nvPr/>
              </p:nvSpPr>
              <p:spPr>
                <a:xfrm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5" name="Google Shape;4755;p59"/>
              <p:cNvGrpSpPr/>
              <p:nvPr/>
            </p:nvGrpSpPr>
            <p:grpSpPr>
              <a:xfrm>
                <a:off x="2878589" y="4081481"/>
                <a:ext cx="64321" cy="64544"/>
                <a:chOff x="2878589" y="4081481"/>
                <a:chExt cx="64321" cy="64544"/>
              </a:xfrm>
            </p:grpSpPr>
            <p:sp>
              <p:nvSpPr>
                <p:cNvPr id="4756" name="Google Shape;4756;p59"/>
                <p:cNvSpPr/>
                <p:nvPr/>
              </p:nvSpPr>
              <p:spPr>
                <a:xfrm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7" name="Google Shape;4757;p59"/>
                <p:cNvSpPr/>
                <p:nvPr/>
              </p:nvSpPr>
              <p:spPr>
                <a:xfrm>
                  <a:off x="2878589" y="4081481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8" name="Google Shape;4758;p59"/>
              <p:cNvGrpSpPr/>
              <p:nvPr/>
            </p:nvGrpSpPr>
            <p:grpSpPr>
              <a:xfrm>
                <a:off x="2525796" y="4089633"/>
                <a:ext cx="72126" cy="53788"/>
                <a:chOff x="2525796" y="4089633"/>
                <a:chExt cx="72126" cy="53788"/>
              </a:xfrm>
            </p:grpSpPr>
            <p:sp>
              <p:nvSpPr>
                <p:cNvPr id="4759" name="Google Shape;4759;p59"/>
                <p:cNvSpPr/>
                <p:nvPr/>
              </p:nvSpPr>
              <p:spPr>
                <a:xfrm>
                  <a:off x="2525796" y="4107625"/>
                  <a:ext cx="60030" cy="35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" h="5567" extrusionOk="0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9"/>
                <p:cNvSpPr/>
                <p:nvPr/>
              </p:nvSpPr>
              <p:spPr>
                <a:xfrm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1" h="5376" extrusionOk="0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9"/>
              <p:cNvGrpSpPr/>
              <p:nvPr/>
            </p:nvGrpSpPr>
            <p:grpSpPr>
              <a:xfrm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4762" name="Google Shape;4762;p59"/>
                <p:cNvSpPr/>
                <p:nvPr/>
              </p:nvSpPr>
              <p:spPr>
                <a:xfrm>
                  <a:off x="2548194" y="3731290"/>
                  <a:ext cx="41351" cy="6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1" h="10002" extrusionOk="0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9"/>
                <p:cNvSpPr/>
                <p:nvPr/>
              </p:nvSpPr>
              <p:spPr>
                <a:xfrm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5" h="9979" extrusionOk="0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8" name="Google Shape;4768;p60"/>
          <p:cNvGrpSpPr/>
          <p:nvPr/>
        </p:nvGrpSpPr>
        <p:grpSpPr>
          <a:xfrm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4769" name="Google Shape;4769;p60"/>
            <p:cNvGrpSpPr/>
            <p:nvPr/>
          </p:nvGrpSpPr>
          <p:grpSpPr>
            <a:xfrm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770" name="Google Shape;4770;p60"/>
              <p:cNvSpPr/>
              <p:nvPr/>
            </p:nvSpPr>
            <p:spPr>
              <a:xfrm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l="l" t="t" r="r" b="b"/>
                <a:pathLst>
                  <a:path w="46769" h="42771" extrusionOk="0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60"/>
              <p:cNvSpPr/>
              <p:nvPr/>
            </p:nvSpPr>
            <p:spPr>
              <a:xfrm>
                <a:off x="1470047" y="121787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2" name="Google Shape;4772;p60"/>
            <p:cNvGrpSpPr/>
            <p:nvPr/>
          </p:nvGrpSpPr>
          <p:grpSpPr>
            <a:xfrm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4773" name="Google Shape;4773;p60"/>
              <p:cNvSpPr/>
              <p:nvPr/>
            </p:nvSpPr>
            <p:spPr>
              <a:xfrm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l="l" t="t" r="r" b="b"/>
                <a:pathLst>
                  <a:path w="45815" h="37640" extrusionOk="0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60"/>
              <p:cNvSpPr/>
              <p:nvPr/>
            </p:nvSpPr>
            <p:spPr>
              <a:xfrm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5" name="Google Shape;4775;p60"/>
            <p:cNvGrpSpPr/>
            <p:nvPr/>
          </p:nvGrpSpPr>
          <p:grpSpPr>
            <a:xfrm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4776" name="Google Shape;4776;p60"/>
              <p:cNvSpPr/>
              <p:nvPr/>
            </p:nvSpPr>
            <p:spPr>
              <a:xfrm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l="l" t="t" r="r" b="b"/>
                <a:pathLst>
                  <a:path w="43519" h="33050" extrusionOk="0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4" h="5495" extrusionOk="0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8" name="Google Shape;4778;p60"/>
            <p:cNvGrpSpPr/>
            <p:nvPr/>
          </p:nvGrpSpPr>
          <p:grpSpPr>
            <a:xfrm>
              <a:off x="931170" y="1306653"/>
              <a:ext cx="647179" cy="474455"/>
              <a:chOff x="931170" y="1306653"/>
              <a:chExt cx="647179" cy="474455"/>
            </a:xfrm>
          </p:grpSpPr>
          <p:sp>
            <p:nvSpPr>
              <p:cNvPr id="4779" name="Google Shape;4779;p60"/>
              <p:cNvSpPr/>
              <p:nvPr/>
            </p:nvSpPr>
            <p:spPr>
              <a:xfrm>
                <a:off x="931170" y="1306653"/>
                <a:ext cx="647179" cy="474455"/>
              </a:xfrm>
              <a:custGeom>
                <a:avLst/>
                <a:gdLst/>
                <a:ahLst/>
                <a:cxnLst/>
                <a:rect l="l" t="t" r="r" b="b"/>
                <a:pathLst>
                  <a:path w="40073" h="29378" extrusionOk="0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60"/>
              <p:cNvSpPr/>
              <p:nvPr/>
            </p:nvSpPr>
            <p:spPr>
              <a:xfrm>
                <a:off x="1470047" y="1560806"/>
                <a:ext cx="88760" cy="88744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5495" extrusionOk="0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1" name="Google Shape;4781;p60"/>
            <p:cNvSpPr/>
            <p:nvPr/>
          </p:nvSpPr>
          <p:spPr>
            <a:xfrm>
              <a:off x="986565" y="1362064"/>
              <a:ext cx="363666" cy="363650"/>
            </a:xfrm>
            <a:custGeom>
              <a:avLst/>
              <a:gdLst/>
              <a:ahLst/>
              <a:cxnLst/>
              <a:rect l="l" t="t" r="r" b="b"/>
              <a:pathLst>
                <a:path w="22518" h="22517" extrusionOk="0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2" name="Google Shape;4782;p60"/>
          <p:cNvGrpSpPr/>
          <p:nvPr/>
        </p:nvGrpSpPr>
        <p:grpSpPr>
          <a:xfrm>
            <a:off x="3964037" y="1171363"/>
            <a:ext cx="634656" cy="699982"/>
            <a:chOff x="5985650" y="2860025"/>
            <a:chExt cx="1396075" cy="1539775"/>
          </a:xfrm>
        </p:grpSpPr>
        <p:sp>
          <p:nvSpPr>
            <p:cNvPr id="4783" name="Google Shape;4783;p60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5" name="Google Shape;4815;p60"/>
          <p:cNvGrpSpPr/>
          <p:nvPr/>
        </p:nvGrpSpPr>
        <p:grpSpPr>
          <a:xfrm>
            <a:off x="4719687" y="1171356"/>
            <a:ext cx="725845" cy="699975"/>
            <a:chOff x="4249973" y="1201875"/>
            <a:chExt cx="1958568" cy="1888762"/>
          </a:xfrm>
        </p:grpSpPr>
        <p:sp>
          <p:nvSpPr>
            <p:cNvPr id="4816" name="Google Shape;4816;p60"/>
            <p:cNvSpPr/>
            <p:nvPr/>
          </p:nvSpPr>
          <p:spPr>
            <a:xfrm>
              <a:off x="4468527" y="1411932"/>
              <a:ext cx="1528500" cy="14526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7" name="Google Shape;4817;p60"/>
            <p:cNvGrpSpPr/>
            <p:nvPr/>
          </p:nvGrpSpPr>
          <p:grpSpPr>
            <a:xfrm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4818" name="Google Shape;4818;p60"/>
              <p:cNvSpPr/>
              <p:nvPr/>
            </p:nvSpPr>
            <p:spPr>
              <a:xfrm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19" name="Google Shape;4819;p60"/>
              <p:cNvSpPr/>
              <p:nvPr/>
            </p:nvSpPr>
            <p:spPr>
              <a:xfrm rot="6479001">
                <a:off x="5275897" y="3050667"/>
                <a:ext cx="1119386" cy="152834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0" name="Google Shape;4820;p60"/>
            <p:cNvGrpSpPr/>
            <p:nvPr/>
          </p:nvGrpSpPr>
          <p:grpSpPr>
            <a:xfrm>
              <a:off x="4869455" y="2691676"/>
              <a:ext cx="1013897" cy="398961"/>
              <a:chOff x="4012057" y="3451825"/>
              <a:chExt cx="1612175" cy="634379"/>
            </a:xfrm>
          </p:grpSpPr>
          <p:sp>
            <p:nvSpPr>
              <p:cNvPr id="4821" name="Google Shape;4821;p60"/>
              <p:cNvSpPr/>
              <p:nvPr/>
            </p:nvSpPr>
            <p:spPr>
              <a:xfrm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2" name="Google Shape;4822;p60"/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3" name="Google Shape;4823;p60"/>
            <p:cNvGrpSpPr/>
            <p:nvPr/>
          </p:nvGrpSpPr>
          <p:grpSpPr>
            <a:xfrm>
              <a:off x="4276937" y="2155961"/>
              <a:ext cx="651965" cy="891358"/>
              <a:chOff x="3069908" y="2599997"/>
              <a:chExt cx="1036675" cy="1417328"/>
            </a:xfrm>
          </p:grpSpPr>
          <p:sp>
            <p:nvSpPr>
              <p:cNvPr id="4824" name="Google Shape;4824;p60"/>
              <p:cNvSpPr/>
              <p:nvPr/>
            </p:nvSpPr>
            <p:spPr>
              <a:xfrm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5" name="Google Shape;4825;p60"/>
              <p:cNvSpPr/>
              <p:nvPr/>
            </p:nvSpPr>
            <p:spPr>
              <a:xfrm rot="-6478717">
                <a:off x="2755922" y="3079191"/>
                <a:ext cx="1119672" cy="15341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6" name="Google Shape;4826;p60"/>
            <p:cNvGrpSpPr/>
            <p:nvPr/>
          </p:nvGrpSpPr>
          <p:grpSpPr>
            <a:xfrm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4827" name="Google Shape;4827;p60"/>
              <p:cNvSpPr/>
              <p:nvPr/>
            </p:nvSpPr>
            <p:spPr>
              <a:xfrm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28" name="Google Shape;4828;p60"/>
              <p:cNvSpPr/>
              <p:nvPr/>
            </p:nvSpPr>
            <p:spPr>
              <a:xfrm rot="2159678">
                <a:off x="4838902" y="1574444"/>
                <a:ext cx="1119431" cy="152476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9" name="Google Shape;4829;p60"/>
            <p:cNvGrpSpPr/>
            <p:nvPr/>
          </p:nvGrpSpPr>
          <p:grpSpPr>
            <a:xfrm>
              <a:off x="4249973" y="1303451"/>
              <a:ext cx="799317" cy="841334"/>
              <a:chOff x="3027033" y="1244439"/>
              <a:chExt cx="1270977" cy="1337786"/>
            </a:xfrm>
          </p:grpSpPr>
          <p:sp>
            <p:nvSpPr>
              <p:cNvPr id="4830" name="Google Shape;4830;p60"/>
              <p:cNvSpPr/>
              <p:nvPr/>
            </p:nvSpPr>
            <p:spPr>
              <a:xfrm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4831" name="Google Shape;4831;p60"/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name="adj1" fmla="val 25514"/>
                  <a:gd name="adj2" fmla="val 6432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2" name="Google Shape;4832;p60"/>
          <p:cNvGrpSpPr/>
          <p:nvPr/>
        </p:nvGrpSpPr>
        <p:grpSpPr>
          <a:xfrm>
            <a:off x="4072551" y="2058137"/>
            <a:ext cx="750769" cy="683784"/>
            <a:chOff x="4204684" y="2104422"/>
            <a:chExt cx="699822" cy="637382"/>
          </a:xfrm>
        </p:grpSpPr>
        <p:grpSp>
          <p:nvGrpSpPr>
            <p:cNvPr id="4833" name="Google Shape;4833;p60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4834" name="Google Shape;4834;p60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60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6" name="Google Shape;4836;p60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4837" name="Google Shape;4837;p60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60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9" name="Google Shape;4839;p60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4840" name="Google Shape;4840;p60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60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60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4843" name="Google Shape;4843;p60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60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5" name="Google Shape;4845;p60"/>
          <p:cNvGrpSpPr/>
          <p:nvPr/>
        </p:nvGrpSpPr>
        <p:grpSpPr>
          <a:xfrm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4846" name="Google Shape;4846;p60"/>
            <p:cNvSpPr/>
            <p:nvPr/>
          </p:nvSpPr>
          <p:spPr>
            <a:xfrm>
              <a:off x="5994669" y="1442730"/>
              <a:ext cx="202317" cy="202342"/>
            </a:xfrm>
            <a:custGeom>
              <a:avLst/>
              <a:gdLst/>
              <a:ahLst/>
              <a:cxnLst/>
              <a:rect l="l" t="t" r="r" b="b"/>
              <a:pathLst>
                <a:path w="7941" h="7942" extrusionOk="0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7" name="Google Shape;4847;p60"/>
            <p:cNvGrpSpPr/>
            <p:nvPr/>
          </p:nvGrpSpPr>
          <p:grpSpPr>
            <a:xfrm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4848" name="Google Shape;4848;p60"/>
              <p:cNvSpPr/>
              <p:nvPr/>
            </p:nvSpPr>
            <p:spPr>
              <a:xfrm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9121" extrusionOk="0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60"/>
              <p:cNvSpPr/>
              <p:nvPr/>
            </p:nvSpPr>
            <p:spPr>
              <a:xfrm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0" name="Google Shape;4850;p60"/>
            <p:cNvGrpSpPr/>
            <p:nvPr/>
          </p:nvGrpSpPr>
          <p:grpSpPr>
            <a:xfrm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4851" name="Google Shape;4851;p60"/>
              <p:cNvSpPr/>
              <p:nvPr/>
            </p:nvSpPr>
            <p:spPr>
              <a:xfrm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1" extrusionOk="0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60"/>
              <p:cNvSpPr/>
              <p:nvPr/>
            </p:nvSpPr>
            <p:spPr>
              <a:xfrm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3" name="Google Shape;4853;p60"/>
            <p:cNvGrpSpPr/>
            <p:nvPr/>
          </p:nvGrpSpPr>
          <p:grpSpPr>
            <a:xfrm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4854" name="Google Shape;4854;p60"/>
              <p:cNvSpPr/>
              <p:nvPr/>
            </p:nvSpPr>
            <p:spPr>
              <a:xfrm>
                <a:off x="5830645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60"/>
              <p:cNvSpPr/>
              <p:nvPr/>
            </p:nvSpPr>
            <p:spPr>
              <a:xfrm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2946" extrusionOk="0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6" name="Google Shape;4856;p60"/>
            <p:cNvGrpSpPr/>
            <p:nvPr/>
          </p:nvGrpSpPr>
          <p:grpSpPr>
            <a:xfrm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4857" name="Google Shape;4857;p60"/>
              <p:cNvSpPr/>
              <p:nvPr/>
            </p:nvSpPr>
            <p:spPr>
              <a:xfrm>
                <a:off x="6101293" y="1550500"/>
                <a:ext cx="259692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122" extrusionOk="0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60"/>
              <p:cNvSpPr/>
              <p:nvPr/>
            </p:nvSpPr>
            <p:spPr>
              <a:xfrm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l="l" t="t" r="r" b="b"/>
                <a:pathLst>
                  <a:path w="2945" h="2946" extrusionOk="0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59" name="Google Shape;4859;p60"/>
          <p:cNvGrpSpPr/>
          <p:nvPr/>
        </p:nvGrpSpPr>
        <p:grpSpPr>
          <a:xfrm>
            <a:off x="739138" y="2061810"/>
            <a:ext cx="697154" cy="679574"/>
            <a:chOff x="2679875" y="2361475"/>
            <a:chExt cx="780425" cy="760575"/>
          </a:xfrm>
        </p:grpSpPr>
        <p:sp>
          <p:nvSpPr>
            <p:cNvPr id="4860" name="Google Shape;4860;p60"/>
            <p:cNvSpPr/>
            <p:nvPr/>
          </p:nvSpPr>
          <p:spPr>
            <a:xfrm>
              <a:off x="2812050" y="236147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3082750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679875" y="2645625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6" name="Google Shape;4866;p60"/>
          <p:cNvGrpSpPr/>
          <p:nvPr/>
        </p:nvGrpSpPr>
        <p:grpSpPr>
          <a:xfrm>
            <a:off x="3138297" y="1171402"/>
            <a:ext cx="735829" cy="684547"/>
            <a:chOff x="3351965" y="1148808"/>
            <a:chExt cx="750770" cy="698375"/>
          </a:xfrm>
        </p:grpSpPr>
        <p:grpSp>
          <p:nvGrpSpPr>
            <p:cNvPr id="4867" name="Google Shape;4867;p60"/>
            <p:cNvGrpSpPr/>
            <p:nvPr/>
          </p:nvGrpSpPr>
          <p:grpSpPr>
            <a:xfrm>
              <a:off x="3586796" y="1148808"/>
              <a:ext cx="294857" cy="286830"/>
              <a:chOff x="3750225" y="1774000"/>
              <a:chExt cx="149575" cy="145525"/>
            </a:xfrm>
          </p:grpSpPr>
          <p:sp>
            <p:nvSpPr>
              <p:cNvPr id="4868" name="Google Shape;4868;p60"/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60"/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0" name="Google Shape;4870;p60"/>
            <p:cNvGrpSpPr/>
            <p:nvPr/>
          </p:nvGrpSpPr>
          <p:grpSpPr>
            <a:xfrm>
              <a:off x="3779245" y="1375768"/>
              <a:ext cx="323490" cy="286978"/>
              <a:chOff x="3847850" y="1889150"/>
              <a:chExt cx="164100" cy="145600"/>
            </a:xfrm>
          </p:grpSpPr>
          <p:sp>
            <p:nvSpPr>
              <p:cNvPr id="4871" name="Google Shape;4871;p60"/>
              <p:cNvSpPr/>
              <p:nvPr/>
            </p:nvSpPr>
            <p:spPr>
              <a:xfrm>
                <a:off x="3847850" y="1889150"/>
                <a:ext cx="164100" cy="145600"/>
              </a:xfrm>
              <a:custGeom>
                <a:avLst/>
                <a:gdLst/>
                <a:ahLst/>
                <a:cxnLst/>
                <a:rect l="l" t="t" r="r" b="b"/>
                <a:pathLst>
                  <a:path w="6564" h="5824" extrusionOk="0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60"/>
              <p:cNvSpPr/>
              <p:nvPr/>
            </p:nvSpPr>
            <p:spPr>
              <a:xfrm>
                <a:off x="3887875" y="1912456"/>
                <a:ext cx="8945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3148" extrusionOk="0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3" name="Google Shape;4873;p60"/>
            <p:cNvGrpSpPr/>
            <p:nvPr/>
          </p:nvGrpSpPr>
          <p:grpSpPr>
            <a:xfrm>
              <a:off x="3351965" y="1330435"/>
              <a:ext cx="295449" cy="285401"/>
              <a:chOff x="3631100" y="1866150"/>
              <a:chExt cx="149875" cy="144800"/>
            </a:xfrm>
          </p:grpSpPr>
          <p:sp>
            <p:nvSpPr>
              <p:cNvPr id="4874" name="Google Shape;4874;p60"/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60"/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6" name="Google Shape;4876;p60"/>
            <p:cNvGrpSpPr/>
            <p:nvPr/>
          </p:nvGrpSpPr>
          <p:grpSpPr>
            <a:xfrm>
              <a:off x="3548208" y="1560352"/>
              <a:ext cx="294808" cy="286830"/>
              <a:chOff x="3730650" y="1982800"/>
              <a:chExt cx="149550" cy="145525"/>
            </a:xfrm>
          </p:grpSpPr>
          <p:sp>
            <p:nvSpPr>
              <p:cNvPr id="4877" name="Google Shape;4877;p60"/>
              <p:cNvSpPr/>
              <p:nvPr/>
            </p:nvSpPr>
            <p:spPr>
              <a:xfrm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60"/>
              <p:cNvSpPr/>
              <p:nvPr/>
            </p:nvSpPr>
            <p:spPr>
              <a:xfrm>
                <a:off x="3771925" y="2027231"/>
                <a:ext cx="86575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79" name="Google Shape;4879;p60"/>
          <p:cNvGrpSpPr/>
          <p:nvPr/>
        </p:nvGrpSpPr>
        <p:grpSpPr>
          <a:xfrm>
            <a:off x="7639949" y="1171356"/>
            <a:ext cx="804565" cy="677795"/>
            <a:chOff x="7636443" y="1204988"/>
            <a:chExt cx="804565" cy="677795"/>
          </a:xfrm>
        </p:grpSpPr>
        <p:grpSp>
          <p:nvGrpSpPr>
            <p:cNvPr id="4880" name="Google Shape;4880;p60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4881" name="Google Shape;4881;p60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60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3" name="Google Shape;4883;p60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4884" name="Google Shape;4884;p60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60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6" name="Google Shape;4886;p60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4887" name="Google Shape;4887;p60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60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9" name="Google Shape;4889;p60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4890" name="Google Shape;4890;p60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60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92" name="Google Shape;4892;p60"/>
          <p:cNvGrpSpPr/>
          <p:nvPr/>
        </p:nvGrpSpPr>
        <p:grpSpPr>
          <a:xfrm>
            <a:off x="4978796" y="2078771"/>
            <a:ext cx="661339" cy="661188"/>
            <a:chOff x="3990000" y="975400"/>
            <a:chExt cx="3934200" cy="3933300"/>
          </a:xfrm>
        </p:grpSpPr>
        <p:sp>
          <p:nvSpPr>
            <p:cNvPr id="4893" name="Google Shape;4893;p60"/>
            <p:cNvSpPr/>
            <p:nvPr/>
          </p:nvSpPr>
          <p:spPr>
            <a:xfrm>
              <a:off x="3990000" y="975400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4346550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4786800" y="1771750"/>
              <a:ext cx="2340600" cy="2340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7" name="Google Shape;4897;p60"/>
          <p:cNvGrpSpPr/>
          <p:nvPr/>
        </p:nvGrpSpPr>
        <p:grpSpPr>
          <a:xfrm>
            <a:off x="6622444" y="2057409"/>
            <a:ext cx="868881" cy="684241"/>
            <a:chOff x="6598259" y="2078634"/>
            <a:chExt cx="868881" cy="684241"/>
          </a:xfrm>
        </p:grpSpPr>
        <p:sp>
          <p:nvSpPr>
            <p:cNvPr id="4898" name="Google Shape;4898;p60"/>
            <p:cNvSpPr/>
            <p:nvPr/>
          </p:nvSpPr>
          <p:spPr>
            <a:xfrm>
              <a:off x="7165957" y="2159753"/>
              <a:ext cx="286185" cy="107120"/>
            </a:xfrm>
            <a:custGeom>
              <a:avLst/>
              <a:gdLst/>
              <a:ahLst/>
              <a:cxnLst/>
              <a:rect l="l" t="t" r="r" b="b"/>
              <a:pathLst>
                <a:path w="48506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7085764" y="2536793"/>
              <a:ext cx="349475" cy="107120"/>
            </a:xfrm>
            <a:custGeom>
              <a:avLst/>
              <a:gdLst/>
              <a:ahLst/>
              <a:cxnLst/>
              <a:rect l="l" t="t" r="r" b="b"/>
              <a:pathLst>
                <a:path w="59233" h="18156" extrusionOk="0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6598259" y="2195183"/>
              <a:ext cx="271241" cy="107120"/>
            </a:xfrm>
            <a:custGeom>
              <a:avLst/>
              <a:gdLst/>
              <a:ahLst/>
              <a:cxnLst/>
              <a:rect l="l" t="t" r="r" b="b"/>
              <a:pathLst>
                <a:path w="45973" h="18156" extrusionOk="0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6604064" y="2370778"/>
              <a:ext cx="358696" cy="107126"/>
            </a:xfrm>
            <a:custGeom>
              <a:avLst/>
              <a:gdLst/>
              <a:ahLst/>
              <a:cxnLst/>
              <a:rect l="l" t="t" r="r" b="b"/>
              <a:pathLst>
                <a:path w="60796" h="18157" extrusionOk="0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6645158" y="2545743"/>
              <a:ext cx="358696" cy="109044"/>
            </a:xfrm>
            <a:custGeom>
              <a:avLst/>
              <a:gdLst/>
              <a:ahLst/>
              <a:cxnLst/>
              <a:rect l="l" t="t" r="r" b="b"/>
              <a:pathLst>
                <a:path w="60796" h="18482" extrusionOk="0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7155838" y="2352960"/>
              <a:ext cx="311302" cy="107120"/>
            </a:xfrm>
            <a:custGeom>
              <a:avLst/>
              <a:gdLst/>
              <a:ahLst/>
              <a:cxnLst/>
              <a:rect l="l" t="t" r="r" b="b"/>
              <a:pathLst>
                <a:path w="52763" h="18156" extrusionOk="0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4" name="Google Shape;4904;p60"/>
            <p:cNvGrpSpPr/>
            <p:nvPr/>
          </p:nvGrpSpPr>
          <p:grpSpPr>
            <a:xfrm>
              <a:off x="6808175" y="2078634"/>
              <a:ext cx="452229" cy="684241"/>
              <a:chOff x="6808175" y="2078634"/>
              <a:chExt cx="452229" cy="684241"/>
            </a:xfrm>
          </p:grpSpPr>
          <p:sp>
            <p:nvSpPr>
              <p:cNvPr id="4905" name="Google Shape;4905;p60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008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60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56" h="18156" extrusionOk="0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60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156" extrusionOk="0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60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avLst/>
                <a:gdLst/>
                <a:ahLst/>
                <a:cxnLst/>
                <a:rect l="l" t="t" r="r" b="b"/>
                <a:pathLst>
                  <a:path w="24122" h="18157" extrusionOk="0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60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avLst/>
                <a:gdLst/>
                <a:ahLst/>
                <a:cxnLst/>
                <a:rect l="l" t="t" r="r" b="b"/>
                <a:pathLst>
                  <a:path w="12558" h="18482" extrusionOk="0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60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l="l" t="t" r="r" b="b"/>
                <a:pathLst>
                  <a:path w="16674" h="18156" extrusionOk="0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11" name="Google Shape;4911;p60"/>
              <p:cNvGrpSpPr/>
              <p:nvPr/>
            </p:nvGrpSpPr>
            <p:grpSpPr>
              <a:xfrm>
                <a:off x="6821586" y="2078634"/>
                <a:ext cx="426871" cy="684241"/>
                <a:chOff x="6821586" y="2078634"/>
                <a:chExt cx="426871" cy="684241"/>
              </a:xfrm>
            </p:grpSpPr>
            <p:grpSp>
              <p:nvGrpSpPr>
                <p:cNvPr id="4912" name="Google Shape;4912;p60"/>
                <p:cNvGrpSpPr/>
                <p:nvPr/>
              </p:nvGrpSpPr>
              <p:grpSpPr>
                <a:xfrm>
                  <a:off x="6821586" y="2078634"/>
                  <a:ext cx="426871" cy="684241"/>
                  <a:chOff x="6821586" y="2078634"/>
                  <a:chExt cx="426871" cy="684241"/>
                </a:xfrm>
              </p:grpSpPr>
              <p:sp>
                <p:nvSpPr>
                  <p:cNvPr id="4913" name="Google Shape;4913;p60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48" h="11708" extrusionOk="0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4" name="Google Shape;4914;p60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2324" extrusionOk="0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5" name="Google Shape;4915;p60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0974" extrusionOk="0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6" name="Google Shape;4916;p60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27" h="1994" extrusionOk="0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7" name="Google Shape;4917;p60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51" h="92321" extrusionOk="0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8" name="Google Shape;4918;p60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7866" extrusionOk="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9" name="Google Shape;4919;p60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20" h="23892" extrusionOk="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0" name="Google Shape;4920;p60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1" h="1051" extrusionOk="0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1" name="Google Shape;4921;p60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2" name="Google Shape;4922;p60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3" name="Google Shape;4923;p60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4" name="Google Shape;4924;p60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1" extrusionOk="0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5" name="Google Shape;4925;p60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6" extrusionOk="0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6" name="Google Shape;4926;p60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7" name="Google Shape;4927;p60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4270" extrusionOk="0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8" name="Google Shape;4928;p60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8" h="1997" extrusionOk="0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9" name="Google Shape;4929;p60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4" extrusionOk="0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0" name="Google Shape;4930;p60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92" h="80915" extrusionOk="0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1" name="Google Shape;4931;p60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1" h="1996" extrusionOk="0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932" name="Google Shape;4932;p60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5" h="19304" extrusionOk="0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3" name="Google Shape;4933;p60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2" h="24598" extrusionOk="0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4" name="Google Shape;4934;p60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6" h="19304" extrusionOk="0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5" name="Google Shape;4935;p60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4" h="29109" extrusionOk="0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6" name="Google Shape;4936;p60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3" h="24598" extrusionOk="0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7" name="Google Shape;4937;p60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3" h="29109" extrusionOk="0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938" name="Google Shape;4938;p60"/>
          <p:cNvGrpSpPr/>
          <p:nvPr/>
        </p:nvGrpSpPr>
        <p:grpSpPr>
          <a:xfrm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4939" name="Google Shape;4939;p60"/>
            <p:cNvSpPr/>
            <p:nvPr/>
          </p:nvSpPr>
          <p:spPr>
            <a:xfrm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6831275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60"/>
          <p:cNvGrpSpPr/>
          <p:nvPr/>
        </p:nvGrpSpPr>
        <p:grpSpPr>
          <a:xfrm>
            <a:off x="732427" y="3731418"/>
            <a:ext cx="1340789" cy="640830"/>
            <a:chOff x="238125" y="1151100"/>
            <a:chExt cx="7139450" cy="3412300"/>
          </a:xfrm>
        </p:grpSpPr>
        <p:sp>
          <p:nvSpPr>
            <p:cNvPr id="4944" name="Google Shape;4944;p60"/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6" name="Google Shape;4956;p60"/>
          <p:cNvGrpSpPr/>
          <p:nvPr/>
        </p:nvGrpSpPr>
        <p:grpSpPr>
          <a:xfrm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4957" name="Google Shape;4957;p60"/>
            <p:cNvGrpSpPr/>
            <p:nvPr/>
          </p:nvGrpSpPr>
          <p:grpSpPr>
            <a:xfrm>
              <a:off x="5722989" y="3244587"/>
              <a:ext cx="529713" cy="295659"/>
              <a:chOff x="5722989" y="3244587"/>
              <a:chExt cx="529713" cy="295659"/>
            </a:xfrm>
          </p:grpSpPr>
          <p:sp>
            <p:nvSpPr>
              <p:cNvPr id="4958" name="Google Shape;4958;p60"/>
              <p:cNvSpPr/>
              <p:nvPr/>
            </p:nvSpPr>
            <p:spPr>
              <a:xfrm>
                <a:off x="5722989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59" name="Google Shape;4959;p60"/>
              <p:cNvSpPr/>
              <p:nvPr/>
            </p:nvSpPr>
            <p:spPr>
              <a:xfrm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0" name="Google Shape;4960;p60"/>
            <p:cNvGrpSpPr/>
            <p:nvPr/>
          </p:nvGrpSpPr>
          <p:grpSpPr>
            <a:xfrm>
              <a:off x="5145061" y="3244587"/>
              <a:ext cx="536807" cy="295659"/>
              <a:chOff x="5145061" y="3244587"/>
              <a:chExt cx="536807" cy="295659"/>
            </a:xfrm>
          </p:grpSpPr>
          <p:sp>
            <p:nvSpPr>
              <p:cNvPr id="4961" name="Google Shape;4961;p60"/>
              <p:cNvSpPr/>
              <p:nvPr/>
            </p:nvSpPr>
            <p:spPr>
              <a:xfrm>
                <a:off x="5340522" y="3244587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2" name="Google Shape;4962;p60"/>
              <p:cNvSpPr/>
              <p:nvPr/>
            </p:nvSpPr>
            <p:spPr>
              <a:xfrm flipH="1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3" name="Google Shape;4963;p60"/>
            <p:cNvGrpSpPr/>
            <p:nvPr/>
          </p:nvGrpSpPr>
          <p:grpSpPr>
            <a:xfrm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4964" name="Google Shape;4964;p60"/>
              <p:cNvSpPr/>
              <p:nvPr/>
            </p:nvSpPr>
            <p:spPr>
              <a:xfrm>
                <a:off x="5532290" y="321747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5" name="Google Shape;4965;p60"/>
              <p:cNvSpPr/>
              <p:nvPr/>
            </p:nvSpPr>
            <p:spPr>
              <a:xfrm flipH="1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  <p:grpSp>
          <p:nvGrpSpPr>
            <p:cNvPr id="4966" name="Google Shape;4966;p60"/>
            <p:cNvGrpSpPr/>
            <p:nvPr/>
          </p:nvGrpSpPr>
          <p:grpSpPr>
            <a:xfrm>
              <a:off x="5532290" y="2881789"/>
              <a:ext cx="620516" cy="305456"/>
              <a:chOff x="5532290" y="2881789"/>
              <a:chExt cx="620516" cy="305456"/>
            </a:xfrm>
          </p:grpSpPr>
          <p:sp>
            <p:nvSpPr>
              <p:cNvPr id="4967" name="Google Shape;4967;p60"/>
              <p:cNvSpPr/>
              <p:nvPr/>
            </p:nvSpPr>
            <p:spPr>
              <a:xfrm>
                <a:off x="5532290" y="2891586"/>
                <a:ext cx="341346" cy="295659"/>
              </a:xfrm>
              <a:custGeom>
                <a:avLst/>
                <a:gdLst/>
                <a:ahLst/>
                <a:cxnLst/>
                <a:rect l="l" t="t" r="r" b="b"/>
                <a:pathLst>
                  <a:path w="2576195" h="2231390" extrusionOk="0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  <p:sp>
            <p:nvSpPr>
              <p:cNvPr id="4968" name="Google Shape;4968;p60"/>
              <p:cNvSpPr/>
              <p:nvPr/>
            </p:nvSpPr>
            <p:spPr>
              <a:xfrm>
                <a:off x="5837311" y="2881789"/>
                <a:ext cx="315495" cy="288369"/>
              </a:xfrm>
              <a:custGeom>
                <a:avLst/>
                <a:gdLst/>
                <a:ahLst/>
                <a:cxnLst/>
                <a:rect l="l" t="t" r="r" b="b"/>
                <a:pathLst>
                  <a:path w="1638934" h="2306954" extrusionOk="0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/>
              </a:p>
            </p:txBody>
          </p:sp>
        </p:grpSp>
      </p:grpSp>
      <p:grpSp>
        <p:nvGrpSpPr>
          <p:cNvPr id="4969" name="Google Shape;4969;p60"/>
          <p:cNvGrpSpPr/>
          <p:nvPr/>
        </p:nvGrpSpPr>
        <p:grpSpPr>
          <a:xfrm>
            <a:off x="8178573" y="3726757"/>
            <a:ext cx="269068" cy="645491"/>
            <a:chOff x="7026852" y="3311869"/>
            <a:chExt cx="434331" cy="1041954"/>
          </a:xfrm>
        </p:grpSpPr>
        <p:sp>
          <p:nvSpPr>
            <p:cNvPr id="4970" name="Google Shape;4970;p60"/>
            <p:cNvSpPr/>
            <p:nvPr/>
          </p:nvSpPr>
          <p:spPr>
            <a:xfrm>
              <a:off x="7026852" y="3311869"/>
              <a:ext cx="434331" cy="847405"/>
            </a:xfrm>
            <a:custGeom>
              <a:avLst/>
              <a:gdLst/>
              <a:ahLst/>
              <a:cxnLst/>
              <a:rect l="l" t="t" r="r" b="b"/>
              <a:pathLst>
                <a:path w="16734" h="32649" extrusionOk="0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7082395" y="3359392"/>
              <a:ext cx="323321" cy="323321"/>
            </a:xfrm>
            <a:custGeom>
              <a:avLst/>
              <a:gdLst/>
              <a:ahLst/>
              <a:cxnLst/>
              <a:rect l="l" t="t" r="r" b="b"/>
              <a:pathLst>
                <a:path w="12457" h="12457" extrusionOk="0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7026852" y="4159239"/>
              <a:ext cx="434331" cy="194585"/>
            </a:xfrm>
            <a:custGeom>
              <a:avLst/>
              <a:gdLst/>
              <a:ahLst/>
              <a:cxnLst/>
              <a:rect l="l" t="t" r="r" b="b"/>
              <a:pathLst>
                <a:path w="16734" h="7497" extrusionOk="0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60"/>
          <p:cNvGrpSpPr/>
          <p:nvPr/>
        </p:nvGrpSpPr>
        <p:grpSpPr>
          <a:xfrm>
            <a:off x="6195154" y="3765995"/>
            <a:ext cx="293882" cy="293836"/>
            <a:chOff x="4873519" y="3311869"/>
            <a:chExt cx="499374" cy="499296"/>
          </a:xfrm>
        </p:grpSpPr>
        <p:sp>
          <p:nvSpPr>
            <p:cNvPr id="4974" name="Google Shape;4974;p60"/>
            <p:cNvSpPr/>
            <p:nvPr/>
          </p:nvSpPr>
          <p:spPr>
            <a:xfrm>
              <a:off x="4873519" y="3311869"/>
              <a:ext cx="499374" cy="499296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4894620" y="3329830"/>
              <a:ext cx="202112" cy="182386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6" name="Google Shape;4976;p60"/>
          <p:cNvGrpSpPr/>
          <p:nvPr/>
        </p:nvGrpSpPr>
        <p:grpSpPr>
          <a:xfrm>
            <a:off x="6195154" y="4078366"/>
            <a:ext cx="293882" cy="293882"/>
            <a:chOff x="4873519" y="3875839"/>
            <a:chExt cx="499374" cy="499374"/>
          </a:xfrm>
        </p:grpSpPr>
        <p:sp>
          <p:nvSpPr>
            <p:cNvPr id="4977" name="Google Shape;4977;p60"/>
            <p:cNvSpPr/>
            <p:nvPr/>
          </p:nvSpPr>
          <p:spPr>
            <a:xfrm>
              <a:off x="4873519" y="3875839"/>
              <a:ext cx="499374" cy="499374"/>
            </a:xfrm>
            <a:custGeom>
              <a:avLst/>
              <a:gdLst/>
              <a:ahLst/>
              <a:cxnLst/>
              <a:rect l="l" t="t" r="r" b="b"/>
              <a:pathLst>
                <a:path w="19240" h="19240" extrusionOk="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4894620" y="3893826"/>
              <a:ext cx="202112" cy="182360"/>
            </a:xfrm>
            <a:custGeom>
              <a:avLst/>
              <a:gdLst/>
              <a:ahLst/>
              <a:cxnLst/>
              <a:rect l="l" t="t" r="r" b="b"/>
              <a:pathLst>
                <a:path w="7787" h="7026" extrusionOk="0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60"/>
          <p:cNvGrpSpPr/>
          <p:nvPr/>
        </p:nvGrpSpPr>
        <p:grpSpPr>
          <a:xfrm>
            <a:off x="2425681" y="2050319"/>
            <a:ext cx="698104" cy="698208"/>
            <a:chOff x="2565073" y="2075876"/>
            <a:chExt cx="672482" cy="672518"/>
          </a:xfrm>
        </p:grpSpPr>
        <p:sp>
          <p:nvSpPr>
            <p:cNvPr id="4980" name="Google Shape;4980;p60"/>
            <p:cNvSpPr/>
            <p:nvPr/>
          </p:nvSpPr>
          <p:spPr>
            <a:xfrm>
              <a:off x="2642193" y="2530650"/>
              <a:ext cx="419588" cy="217743"/>
            </a:xfrm>
            <a:custGeom>
              <a:avLst/>
              <a:gdLst/>
              <a:ahLst/>
              <a:cxnLst/>
              <a:rect l="l" t="t" r="r" b="b"/>
              <a:pathLst>
                <a:path w="130611" h="67780" extrusionOk="0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2910083" y="2420918"/>
              <a:ext cx="327379" cy="312727"/>
            </a:xfrm>
            <a:custGeom>
              <a:avLst/>
              <a:gdLst/>
              <a:ahLst/>
              <a:cxnLst/>
              <a:rect l="l" t="t" r="r" b="b"/>
              <a:pathLst>
                <a:path w="101908" h="97347" extrusionOk="0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2999034" y="2125384"/>
              <a:ext cx="238522" cy="411351"/>
            </a:xfrm>
            <a:custGeom>
              <a:avLst/>
              <a:gdLst/>
              <a:ahLst/>
              <a:cxnLst/>
              <a:rect l="l" t="t" r="r" b="b"/>
              <a:pathLst>
                <a:path w="74248" h="128047" extrusionOk="0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2740849" y="2075876"/>
              <a:ext cx="419604" cy="217734"/>
            </a:xfrm>
            <a:custGeom>
              <a:avLst/>
              <a:gdLst/>
              <a:ahLst/>
              <a:cxnLst/>
              <a:rect l="l" t="t" r="r" b="b"/>
              <a:pathLst>
                <a:path w="130616" h="67777" extrusionOk="0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2565167" y="2090625"/>
              <a:ext cx="327379" cy="312740"/>
            </a:xfrm>
            <a:custGeom>
              <a:avLst/>
              <a:gdLst/>
              <a:ahLst/>
              <a:cxnLst/>
              <a:rect l="l" t="t" r="r" b="b"/>
              <a:pathLst>
                <a:path w="101908" h="97351" extrusionOk="0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2565073" y="2287538"/>
              <a:ext cx="218572" cy="409555"/>
            </a:xfrm>
            <a:custGeom>
              <a:avLst/>
              <a:gdLst/>
              <a:ahLst/>
              <a:cxnLst/>
              <a:rect l="l" t="t" r="r" b="b"/>
              <a:pathLst>
                <a:path w="68038" h="127488" extrusionOk="0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6" name="Google Shape;4986;p60"/>
          <p:cNvGrpSpPr/>
          <p:nvPr/>
        </p:nvGrpSpPr>
        <p:grpSpPr>
          <a:xfrm>
            <a:off x="5649092" y="3734919"/>
            <a:ext cx="438354" cy="637329"/>
            <a:chOff x="1697726" y="3244179"/>
            <a:chExt cx="788124" cy="1146069"/>
          </a:xfrm>
        </p:grpSpPr>
        <p:sp>
          <p:nvSpPr>
            <p:cNvPr id="4987" name="Google Shape;4987;p60"/>
            <p:cNvSpPr/>
            <p:nvPr/>
          </p:nvSpPr>
          <p:spPr>
            <a:xfrm>
              <a:off x="1697726" y="3244179"/>
              <a:ext cx="788124" cy="1146069"/>
            </a:xfrm>
            <a:custGeom>
              <a:avLst/>
              <a:gdLst/>
              <a:ahLst/>
              <a:cxnLst/>
              <a:rect l="l" t="t" r="r" b="b"/>
              <a:pathLst>
                <a:path w="30365" h="44156" extrusionOk="0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743302" y="4053603"/>
              <a:ext cx="291293" cy="291267"/>
            </a:xfrm>
            <a:custGeom>
              <a:avLst/>
              <a:gdLst/>
              <a:ahLst/>
              <a:cxnLst/>
              <a:rect l="l" t="t" r="r" b="b"/>
              <a:pathLst>
                <a:path w="11223" h="11222" extrusionOk="0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9" name="Google Shape;4989;p60"/>
          <p:cNvSpPr/>
          <p:nvPr/>
        </p:nvSpPr>
        <p:spPr>
          <a:xfrm>
            <a:off x="8146351" y="3622703"/>
            <a:ext cx="204" cy="4"/>
          </a:xfrm>
          <a:custGeom>
            <a:avLst/>
            <a:gdLst/>
            <a:ahLst/>
            <a:cxnLst/>
            <a:rect l="l" t="t" r="r" b="b"/>
            <a:pathLst>
              <a:path w="48" h="1" extrusionOk="0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0" name="Google Shape;4990;p60"/>
          <p:cNvGrpSpPr/>
          <p:nvPr/>
        </p:nvGrpSpPr>
        <p:grpSpPr>
          <a:xfrm>
            <a:off x="7650306" y="2063282"/>
            <a:ext cx="799565" cy="670282"/>
            <a:chOff x="7617850" y="2063282"/>
            <a:chExt cx="799565" cy="670282"/>
          </a:xfrm>
        </p:grpSpPr>
        <p:cxnSp>
          <p:nvCxnSpPr>
            <p:cNvPr id="4991" name="Google Shape;4991;p60"/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2" name="Google Shape;4992;p60"/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3" name="Google Shape;4993;p60"/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4" name="Google Shape;4994;p60"/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5" name="Google Shape;4995;p6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96" name="Google Shape;4996;p6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97" name="Google Shape;4997;p6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4998" name="Google Shape;4998;p6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4999" name="Google Shape;4999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0" name="Google Shape;5000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1" name="Google Shape;5001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2" name="Google Shape;5002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03" name="Google Shape;5003;p6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5004" name="Google Shape;5004;p6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6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6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6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008" name="Google Shape;5008;p60"/>
          <p:cNvSpPr/>
          <p:nvPr/>
        </p:nvSpPr>
        <p:spPr>
          <a:xfrm>
            <a:off x="7110561" y="3755372"/>
            <a:ext cx="558742" cy="616877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9" name="Google Shape;5009;p60"/>
          <p:cNvSpPr/>
          <p:nvPr/>
        </p:nvSpPr>
        <p:spPr>
          <a:xfrm rot="10800000">
            <a:off x="6596743" y="3752786"/>
            <a:ext cx="406111" cy="619462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0" name="Google Shape;5010;p60"/>
          <p:cNvGrpSpPr/>
          <p:nvPr/>
        </p:nvGrpSpPr>
        <p:grpSpPr>
          <a:xfrm>
            <a:off x="7836913" y="2916765"/>
            <a:ext cx="602567" cy="601884"/>
            <a:chOff x="1186975" y="238125"/>
            <a:chExt cx="5244275" cy="5238325"/>
          </a:xfrm>
        </p:grpSpPr>
        <p:sp>
          <p:nvSpPr>
            <p:cNvPr id="5011" name="Google Shape;5011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60"/>
          <p:cNvGrpSpPr/>
          <p:nvPr/>
        </p:nvGrpSpPr>
        <p:grpSpPr>
          <a:xfrm>
            <a:off x="3279650" y="2056249"/>
            <a:ext cx="651848" cy="687338"/>
            <a:chOff x="3400515" y="2056248"/>
            <a:chExt cx="698134" cy="735987"/>
          </a:xfrm>
        </p:grpSpPr>
        <p:grpSp>
          <p:nvGrpSpPr>
            <p:cNvPr id="5016" name="Google Shape;5016;p60"/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5017" name="Google Shape;5017;p60"/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18" name="Google Shape;5018;p60"/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19" name="Google Shape;5019;p60"/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5020" name="Google Shape;5020;p60"/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1" name="Google Shape;5021;p60"/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2" name="Google Shape;5022;p60"/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5023" name="Google Shape;5023;p60"/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4" name="Google Shape;5024;p60"/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5" name="Google Shape;5025;p60"/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5026" name="Google Shape;5026;p60"/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27" name="Google Shape;5027;p60"/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28" name="Google Shape;5028;p60"/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5029" name="Google Shape;5029;p60"/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30" name="Google Shape;5030;p60"/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031" name="Google Shape;5031;p60"/>
          <p:cNvGrpSpPr/>
          <p:nvPr/>
        </p:nvGrpSpPr>
        <p:grpSpPr>
          <a:xfrm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5032" name="Google Shape;5032;p60"/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7" name="Google Shape;5037;p60"/>
          <p:cNvGrpSpPr/>
          <p:nvPr/>
        </p:nvGrpSpPr>
        <p:grpSpPr>
          <a:xfrm>
            <a:off x="6679257" y="2928410"/>
            <a:ext cx="1053944" cy="590147"/>
            <a:chOff x="238125" y="1335475"/>
            <a:chExt cx="5418735" cy="3034175"/>
          </a:xfrm>
        </p:grpSpPr>
        <p:sp>
          <p:nvSpPr>
            <p:cNvPr id="5038" name="Google Shape;5038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1" name="Google Shape;5041;p60"/>
          <p:cNvGrpSpPr/>
          <p:nvPr/>
        </p:nvGrpSpPr>
        <p:grpSpPr>
          <a:xfrm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5042" name="Google Shape;5042;p60"/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5043" name="Google Shape;5043;p60"/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5044" name="Google Shape;5044;p60"/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5" name="Google Shape;5045;p60"/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6" name="Google Shape;5046;p60"/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5047" name="Google Shape;5047;p60"/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8" name="Google Shape;5048;p60"/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49" name="Google Shape;5049;p60"/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5050" name="Google Shape;5050;p60"/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1" name="Google Shape;5051;p60"/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052" name="Google Shape;5052;p60"/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5053" name="Google Shape;5053;p60"/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60"/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60"/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60"/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60"/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60"/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60"/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60"/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60"/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60"/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63" name="Google Shape;5063;p60"/>
          <p:cNvGrpSpPr/>
          <p:nvPr/>
        </p:nvGrpSpPr>
        <p:grpSpPr>
          <a:xfrm>
            <a:off x="2496179" y="3734510"/>
            <a:ext cx="1243128" cy="637739"/>
            <a:chOff x="2496310" y="3693351"/>
            <a:chExt cx="1342906" cy="688926"/>
          </a:xfrm>
        </p:grpSpPr>
        <p:grpSp>
          <p:nvGrpSpPr>
            <p:cNvPr id="5064" name="Google Shape;5064;p60"/>
            <p:cNvGrpSpPr/>
            <p:nvPr/>
          </p:nvGrpSpPr>
          <p:grpSpPr>
            <a:xfrm>
              <a:off x="2496310" y="3693351"/>
              <a:ext cx="1342906" cy="688875"/>
              <a:chOff x="2496310" y="3693351"/>
              <a:chExt cx="1342906" cy="688875"/>
            </a:xfrm>
          </p:grpSpPr>
          <p:sp>
            <p:nvSpPr>
              <p:cNvPr id="5065" name="Google Shape;5065;p60"/>
              <p:cNvSpPr/>
              <p:nvPr/>
            </p:nvSpPr>
            <p:spPr>
              <a:xfrm>
                <a:off x="2567815" y="3809577"/>
                <a:ext cx="1200140" cy="572649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60"/>
              <p:cNvSpPr/>
              <p:nvPr/>
            </p:nvSpPr>
            <p:spPr>
              <a:xfrm>
                <a:off x="342068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60"/>
              <p:cNvSpPr/>
              <p:nvPr/>
            </p:nvSpPr>
            <p:spPr>
              <a:xfrm>
                <a:off x="3135700" y="3791751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60"/>
              <p:cNvSpPr/>
              <p:nvPr/>
            </p:nvSpPr>
            <p:spPr>
              <a:xfrm>
                <a:off x="3620515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60"/>
              <p:cNvSpPr/>
              <p:nvPr/>
            </p:nvSpPr>
            <p:spPr>
              <a:xfrm>
                <a:off x="2843808" y="3858516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60"/>
              <p:cNvSpPr/>
              <p:nvPr/>
            </p:nvSpPr>
            <p:spPr>
              <a:xfrm>
                <a:off x="2652010" y="4032917"/>
                <a:ext cx="65100" cy="651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1" name="Google Shape;5071;p60"/>
              <p:cNvCxnSpPr>
                <a:stCxn id="5069" idx="0"/>
              </p:cNvCxnSpPr>
              <p:nvPr/>
            </p:nvCxnSpPr>
            <p:spPr>
              <a:xfrm rot="5400000" flipH="1">
                <a:off x="2741958" y="3724116"/>
                <a:ext cx="68700" cy="200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2" name="Google Shape;5072;p60"/>
              <p:cNvCxnSpPr>
                <a:stCxn id="5066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3" name="Google Shape;5073;p60"/>
              <p:cNvCxnSpPr>
                <a:stCxn id="5067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4" name="Google Shape;5074;p60"/>
              <p:cNvCxnSpPr>
                <a:stCxn id="5070" idx="2"/>
              </p:cNvCxnSpPr>
              <p:nvPr/>
            </p:nvCxnSpPr>
            <p:spPr>
              <a:xfrm flipH="1">
                <a:off x="2496310" y="4065467"/>
                <a:ext cx="155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5" name="Google Shape;5075;p60"/>
              <p:cNvCxnSpPr>
                <a:stCxn id="5068" idx="6"/>
              </p:cNvCxnSpPr>
              <p:nvPr/>
            </p:nvCxnSpPr>
            <p:spPr>
              <a:xfrm>
                <a:off x="3685615" y="4065467"/>
                <a:ext cx="1536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76" name="Google Shape;5076;p60"/>
            <p:cNvGrpSpPr/>
            <p:nvPr/>
          </p:nvGrpSpPr>
          <p:grpSpPr>
            <a:xfrm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5077" name="Google Shape;5077;p60"/>
              <p:cNvSpPr/>
              <p:nvPr/>
            </p:nvSpPr>
            <p:spPr>
              <a:xfrm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60"/>
              <p:cNvSpPr/>
              <p:nvPr/>
            </p:nvSpPr>
            <p:spPr>
              <a:xfrm>
                <a:off x="2716046" y="4210984"/>
                <a:ext cx="921789" cy="415018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60"/>
              <p:cNvSpPr/>
              <p:nvPr/>
            </p:nvSpPr>
            <p:spPr>
              <a:xfrm>
                <a:off x="2762606" y="4252906"/>
                <a:ext cx="828676" cy="373095"/>
              </a:xfrm>
              <a:custGeom>
                <a:avLst/>
                <a:gdLst/>
                <a:ahLst/>
                <a:cxnLst/>
                <a:rect l="l" t="t" r="r" b="b"/>
                <a:pathLst>
                  <a:path w="27286" h="12285" extrusionOk="0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0" name="Google Shape;5080;p60"/>
          <p:cNvGrpSpPr/>
          <p:nvPr/>
        </p:nvGrpSpPr>
        <p:grpSpPr>
          <a:xfrm>
            <a:off x="1669850" y="1171356"/>
            <a:ext cx="574511" cy="874709"/>
            <a:chOff x="1715404" y="1112080"/>
            <a:chExt cx="642270" cy="977984"/>
          </a:xfrm>
        </p:grpSpPr>
        <p:grpSp>
          <p:nvGrpSpPr>
            <p:cNvPr id="5081" name="Google Shape;5081;p60"/>
            <p:cNvGrpSpPr/>
            <p:nvPr/>
          </p:nvGrpSpPr>
          <p:grpSpPr>
            <a:xfrm>
              <a:off x="1715404" y="1112080"/>
              <a:ext cx="642270" cy="977984"/>
              <a:chOff x="1715404" y="1112080"/>
              <a:chExt cx="642270" cy="977984"/>
            </a:xfrm>
          </p:grpSpPr>
          <p:sp>
            <p:nvSpPr>
              <p:cNvPr id="5082" name="Google Shape;5082;p60"/>
              <p:cNvSpPr/>
              <p:nvPr/>
            </p:nvSpPr>
            <p:spPr>
              <a:xfrm>
                <a:off x="1715404" y="1112080"/>
                <a:ext cx="642270" cy="642270"/>
              </a:xfrm>
              <a:custGeom>
                <a:avLst/>
                <a:gdLst/>
                <a:ahLst/>
                <a:cxnLst/>
                <a:rect l="l" t="t" r="r" b="b"/>
                <a:pathLst>
                  <a:path w="41544" h="41544" extrusionOk="0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60"/>
              <p:cNvSpPr/>
              <p:nvPr/>
            </p:nvSpPr>
            <p:spPr>
              <a:xfrm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4299" extrusionOk="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4" name="Google Shape;5084;p60"/>
            <p:cNvGrpSpPr/>
            <p:nvPr/>
          </p:nvGrpSpPr>
          <p:grpSpPr>
            <a:xfrm>
              <a:off x="1768927" y="1165603"/>
              <a:ext cx="535225" cy="851367"/>
              <a:chOff x="1768927" y="1165603"/>
              <a:chExt cx="535225" cy="851367"/>
            </a:xfrm>
          </p:grpSpPr>
          <p:sp>
            <p:nvSpPr>
              <p:cNvPr id="5085" name="Google Shape;5085;p60"/>
              <p:cNvSpPr/>
              <p:nvPr/>
            </p:nvSpPr>
            <p:spPr>
              <a:xfrm>
                <a:off x="1768927" y="1165603"/>
                <a:ext cx="535225" cy="535225"/>
              </a:xfrm>
              <a:custGeom>
                <a:avLst/>
                <a:gdLst/>
                <a:ahLst/>
                <a:cxnLst/>
                <a:rect l="l" t="t" r="r" b="b"/>
                <a:pathLst>
                  <a:path w="34620" h="34620" extrusionOk="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60"/>
              <p:cNvSpPr/>
              <p:nvPr/>
            </p:nvSpPr>
            <p:spPr>
              <a:xfrm>
                <a:off x="2006902" y="1668949"/>
                <a:ext cx="9137" cy="348020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2511" extrusionOk="0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7" name="Google Shape;5087;p60"/>
            <p:cNvGrpSpPr/>
            <p:nvPr/>
          </p:nvGrpSpPr>
          <p:grpSpPr>
            <a:xfrm>
              <a:off x="1822449" y="1219125"/>
              <a:ext cx="428180" cy="718859"/>
              <a:chOff x="1822449" y="1219125"/>
              <a:chExt cx="428180" cy="718859"/>
            </a:xfrm>
          </p:grpSpPr>
          <p:sp>
            <p:nvSpPr>
              <p:cNvPr id="5088" name="Google Shape;5088;p60"/>
              <p:cNvSpPr/>
              <p:nvPr/>
            </p:nvSpPr>
            <p:spPr>
              <a:xfrm>
                <a:off x="1822449" y="1219125"/>
                <a:ext cx="428180" cy="428180"/>
              </a:xfrm>
              <a:custGeom>
                <a:avLst/>
                <a:gdLst/>
                <a:ahLst/>
                <a:cxnLst/>
                <a:rect l="l" t="t" r="r" b="b"/>
                <a:pathLst>
                  <a:path w="27696" h="27696" extrusionOk="0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60"/>
              <p:cNvSpPr/>
              <p:nvPr/>
            </p:nvSpPr>
            <p:spPr>
              <a:xfrm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474" extrusionOk="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0" name="Google Shape;5090;p60"/>
            <p:cNvGrpSpPr/>
            <p:nvPr/>
          </p:nvGrpSpPr>
          <p:grpSpPr>
            <a:xfrm>
              <a:off x="1875972" y="1272648"/>
              <a:ext cx="321135" cy="586939"/>
              <a:chOff x="1875972" y="1272648"/>
              <a:chExt cx="321135" cy="586939"/>
            </a:xfrm>
          </p:grpSpPr>
          <p:sp>
            <p:nvSpPr>
              <p:cNvPr id="5091" name="Google Shape;5091;p60"/>
              <p:cNvSpPr/>
              <p:nvPr/>
            </p:nvSpPr>
            <p:spPr>
              <a:xfrm>
                <a:off x="1875972" y="1272648"/>
                <a:ext cx="321135" cy="321120"/>
              </a:xfrm>
              <a:custGeom>
                <a:avLst/>
                <a:gdLst/>
                <a:ahLst/>
                <a:cxnLst/>
                <a:rect l="l" t="t" r="r" b="b"/>
                <a:pathLst>
                  <a:path w="20772" h="20771" extrusionOk="0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60"/>
              <p:cNvSpPr/>
              <p:nvPr/>
            </p:nvSpPr>
            <p:spPr>
              <a:xfrm>
                <a:off x="2107176" y="1533705"/>
                <a:ext cx="9121" cy="325881"/>
              </a:xfrm>
              <a:custGeom>
                <a:avLst/>
                <a:gdLst/>
                <a:ahLst/>
                <a:cxnLst/>
                <a:rect l="l" t="t" r="r" b="b"/>
                <a:pathLst>
                  <a:path w="590" h="21079" extrusionOk="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93" name="Google Shape;5093;p60"/>
          <p:cNvGrpSpPr/>
          <p:nvPr/>
        </p:nvGrpSpPr>
        <p:grpSpPr>
          <a:xfrm>
            <a:off x="7777011" y="3728078"/>
            <a:ext cx="293855" cy="644170"/>
            <a:chOff x="241025" y="3151575"/>
            <a:chExt cx="293855" cy="644170"/>
          </a:xfrm>
        </p:grpSpPr>
        <p:sp>
          <p:nvSpPr>
            <p:cNvPr id="5094" name="Google Shape;5094;p60"/>
            <p:cNvSpPr/>
            <p:nvPr/>
          </p:nvSpPr>
          <p:spPr>
            <a:xfrm>
              <a:off x="241025" y="3151575"/>
              <a:ext cx="293303" cy="644170"/>
            </a:xfrm>
            <a:custGeom>
              <a:avLst/>
              <a:gdLst/>
              <a:ahLst/>
              <a:cxnLst/>
              <a:rect l="l" t="t" r="r" b="b"/>
              <a:pathLst>
                <a:path w="19117" h="41986" extrusionOk="0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241347" y="3252796"/>
              <a:ext cx="293533" cy="164134"/>
            </a:xfrm>
            <a:custGeom>
              <a:avLst/>
              <a:gdLst/>
              <a:ahLst/>
              <a:cxnLst/>
              <a:rect l="l" t="t" r="r" b="b"/>
              <a:pathLst>
                <a:path w="19132" h="10698" extrusionOk="0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6" name="Google Shape;5096;p60"/>
          <p:cNvGrpSpPr/>
          <p:nvPr/>
        </p:nvGrpSpPr>
        <p:grpSpPr>
          <a:xfrm>
            <a:off x="724994" y="2928078"/>
            <a:ext cx="1779649" cy="591620"/>
            <a:chOff x="246070" y="1983375"/>
            <a:chExt cx="1855347" cy="616849"/>
          </a:xfrm>
        </p:grpSpPr>
        <p:sp>
          <p:nvSpPr>
            <p:cNvPr id="5097" name="Google Shape;5097;p60"/>
            <p:cNvSpPr/>
            <p:nvPr/>
          </p:nvSpPr>
          <p:spPr>
            <a:xfrm>
              <a:off x="1072131" y="1983872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430530" y="2193486"/>
              <a:ext cx="46960" cy="46948"/>
            </a:xfrm>
            <a:custGeom>
              <a:avLst/>
              <a:gdLst/>
              <a:ahLst/>
              <a:cxnLst/>
              <a:rect l="l" t="t" r="r" b="b"/>
              <a:pathLst>
                <a:path w="3915" h="3914" extrusionOk="0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277847" y="2191554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690156" y="2190379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484068" y="1984268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 flipH="1">
              <a:off x="865779" y="2190662"/>
              <a:ext cx="408898" cy="407518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246070" y="1983826"/>
              <a:ext cx="408910" cy="407494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 flipH="1">
              <a:off x="659595" y="1983375"/>
              <a:ext cx="408862" cy="407494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 flipH="1">
              <a:off x="451107" y="2189486"/>
              <a:ext cx="411261" cy="409845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6" name="Google Shape;5106;p60"/>
          <p:cNvGrpSpPr/>
          <p:nvPr/>
        </p:nvGrpSpPr>
        <p:grpSpPr>
          <a:xfrm>
            <a:off x="2335861" y="1171356"/>
            <a:ext cx="711055" cy="745993"/>
            <a:chOff x="2496269" y="1171698"/>
            <a:chExt cx="761953" cy="799392"/>
          </a:xfrm>
        </p:grpSpPr>
        <p:grpSp>
          <p:nvGrpSpPr>
            <p:cNvPr id="5107" name="Google Shape;5107;p60"/>
            <p:cNvGrpSpPr/>
            <p:nvPr/>
          </p:nvGrpSpPr>
          <p:grpSpPr>
            <a:xfrm>
              <a:off x="2496269" y="1171698"/>
              <a:ext cx="761953" cy="723022"/>
              <a:chOff x="2496269" y="1171698"/>
              <a:chExt cx="761953" cy="723022"/>
            </a:xfrm>
          </p:grpSpPr>
          <p:sp>
            <p:nvSpPr>
              <p:cNvPr id="5108" name="Google Shape;5108;p60"/>
              <p:cNvSpPr/>
              <p:nvPr/>
            </p:nvSpPr>
            <p:spPr>
              <a:xfrm>
                <a:off x="2727495" y="1360642"/>
                <a:ext cx="175877" cy="207414"/>
              </a:xfrm>
              <a:custGeom>
                <a:avLst/>
                <a:gdLst/>
                <a:ahLst/>
                <a:cxnLst/>
                <a:rect l="l" t="t" r="r" b="b"/>
                <a:pathLst>
                  <a:path w="27928" h="32936" extrusionOk="0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60"/>
              <p:cNvSpPr/>
              <p:nvPr/>
            </p:nvSpPr>
            <p:spPr>
              <a:xfrm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l="l" t="t" r="r" b="b"/>
                <a:pathLst>
                  <a:path w="17264" h="2298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60"/>
              <p:cNvGrpSpPr/>
              <p:nvPr/>
            </p:nvGrpSpPr>
            <p:grpSpPr>
              <a:xfrm>
                <a:off x="2496269" y="1171698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5111" name="Google Shape;5111;p60"/>
                <p:cNvGrpSpPr/>
                <p:nvPr/>
              </p:nvGrpSpPr>
              <p:grpSpPr>
                <a:xfrm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5112" name="Google Shape;5112;p60"/>
                  <p:cNvGrpSpPr/>
                  <p:nvPr/>
                </p:nvGrpSpPr>
                <p:grpSpPr>
                  <a:xfrm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5113" name="Google Shape;5113;p60"/>
                    <p:cNvSpPr/>
                    <p:nvPr/>
                  </p:nvSpPr>
                  <p:spPr>
                    <a:xfrm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4" name="Google Shape;5114;p60"/>
                    <p:cNvSpPr/>
                    <p:nvPr/>
                  </p:nvSpPr>
                  <p:spPr>
                    <a:xfrm>
                      <a:off x="2553035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1" extrusionOk="0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5" name="Google Shape;5115;p60"/>
                  <p:cNvGrpSpPr/>
                  <p:nvPr/>
                </p:nvGrpSpPr>
                <p:grpSpPr>
                  <a:xfrm>
                    <a:off x="2586468" y="1493376"/>
                    <a:ext cx="358850" cy="349656"/>
                    <a:chOff x="2586468" y="1493376"/>
                    <a:chExt cx="358850" cy="349656"/>
                  </a:xfrm>
                </p:grpSpPr>
                <p:sp>
                  <p:nvSpPr>
                    <p:cNvPr id="5116" name="Google Shape;5116;p60"/>
                    <p:cNvSpPr/>
                    <p:nvPr/>
                  </p:nvSpPr>
                  <p:spPr>
                    <a:xfrm>
                      <a:off x="2586468" y="1493376"/>
                      <a:ext cx="358850" cy="3496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3" h="55523" extrusionOk="0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17" name="Google Shape;5117;p60"/>
                    <p:cNvSpPr/>
                    <p:nvPr/>
                  </p:nvSpPr>
                  <p:spPr>
                    <a:xfrm>
                      <a:off x="2637642" y="1547125"/>
                      <a:ext cx="253304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3" h="39191" extrusionOk="0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18" name="Google Shape;5118;p60"/>
                  <p:cNvGrpSpPr/>
                  <p:nvPr/>
                </p:nvGrpSpPr>
                <p:grpSpPr>
                  <a:xfrm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5119" name="Google Shape;5119;p60"/>
                    <p:cNvSpPr/>
                    <p:nvPr/>
                  </p:nvSpPr>
                  <p:spPr>
                    <a:xfrm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6984" h="55522" extrusionOk="0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0" name="Google Shape;5120;p60"/>
                    <p:cNvSpPr/>
                    <p:nvPr/>
                  </p:nvSpPr>
                  <p:spPr>
                    <a:xfrm>
                      <a:off x="2862324" y="1547767"/>
                      <a:ext cx="253292" cy="2468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1" h="39191" extrusionOk="0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1" name="Google Shape;5121;p60"/>
                  <p:cNvGrpSpPr/>
                  <p:nvPr/>
                </p:nvGrpSpPr>
                <p:grpSpPr>
                  <a:xfrm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5122" name="Google Shape;5122;p60"/>
                    <p:cNvSpPr/>
                    <p:nvPr/>
                  </p:nvSpPr>
                  <p:spPr>
                    <a:xfrm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643" h="48441" extrusionOk="0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3" name="Google Shape;5123;p60"/>
                    <p:cNvSpPr/>
                    <p:nvPr/>
                  </p:nvSpPr>
                  <p:spPr>
                    <a:xfrm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629" h="34192" extrusionOk="0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124" name="Google Shape;5124;p60"/>
                  <p:cNvGrpSpPr/>
                  <p:nvPr/>
                </p:nvGrpSpPr>
                <p:grpSpPr>
                  <a:xfrm>
                    <a:off x="2727495" y="1120652"/>
                    <a:ext cx="300271" cy="396358"/>
                    <a:chOff x="2727495" y="1120652"/>
                    <a:chExt cx="300271" cy="396358"/>
                  </a:xfrm>
                </p:grpSpPr>
                <p:sp>
                  <p:nvSpPr>
                    <p:cNvPr id="5125" name="Google Shape;5125;p60"/>
                    <p:cNvSpPr/>
                    <p:nvPr/>
                  </p:nvSpPr>
                  <p:spPr>
                    <a:xfrm>
                      <a:off x="2727495" y="1120652"/>
                      <a:ext cx="300271" cy="396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681" h="62939" extrusionOk="0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26" name="Google Shape;5126;p60"/>
                    <p:cNvSpPr/>
                    <p:nvPr/>
                  </p:nvSpPr>
                  <p:spPr>
                    <a:xfrm>
                      <a:off x="2771659" y="1178948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55" h="44425" extrusionOk="0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127" name="Google Shape;5127;p60"/>
                <p:cNvGrpSpPr/>
                <p:nvPr/>
              </p:nvGrpSpPr>
              <p:grpSpPr>
                <a:xfrm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5128" name="Google Shape;5128;p60"/>
                  <p:cNvSpPr/>
                  <p:nvPr/>
                </p:nvSpPr>
                <p:spPr>
                  <a:xfrm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965" h="48963" extrusionOk="0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5129" name="Google Shape;5129;p60"/>
                  <p:cNvGrpSpPr/>
                  <p:nvPr/>
                </p:nvGrpSpPr>
                <p:grpSpPr>
                  <a:xfrm>
                    <a:off x="2725064" y="1364529"/>
                    <a:ext cx="297954" cy="280182"/>
                    <a:chOff x="2725064" y="1364529"/>
                    <a:chExt cx="297954" cy="280182"/>
                  </a:xfrm>
                </p:grpSpPr>
                <p:sp>
                  <p:nvSpPr>
                    <p:cNvPr id="5130" name="Google Shape;5130;p60"/>
                    <p:cNvSpPr/>
                    <p:nvPr/>
                  </p:nvSpPr>
                  <p:spPr>
                    <a:xfrm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07" h="16420" extrusionOk="0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1" name="Google Shape;5131;p60"/>
                    <p:cNvSpPr/>
                    <p:nvPr/>
                  </p:nvSpPr>
                  <p:spPr>
                    <a:xfrm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089" h="24810" extrusionOk="0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2" name="Google Shape;5132;p60"/>
                    <p:cNvSpPr/>
                    <p:nvPr/>
                  </p:nvSpPr>
                  <p:spPr>
                    <a:xfrm>
                      <a:off x="2794481" y="1364529"/>
                      <a:ext cx="164226" cy="42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78" h="6816" extrusionOk="0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3" name="Google Shape;5133;p60"/>
                    <p:cNvSpPr/>
                    <p:nvPr/>
                  </p:nvSpPr>
                  <p:spPr>
                    <a:xfrm>
                      <a:off x="2876645" y="1541193"/>
                      <a:ext cx="133243" cy="1035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158" h="16438" extrusionOk="0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34" name="Google Shape;5134;p60"/>
                    <p:cNvSpPr/>
                    <p:nvPr/>
                  </p:nvSpPr>
                  <p:spPr>
                    <a:xfrm>
                      <a:off x="2725064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900" h="24849" extrusionOk="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5135" name="Google Shape;5135;p60"/>
            <p:cNvSpPr/>
            <p:nvPr/>
          </p:nvSpPr>
          <p:spPr>
            <a:xfrm>
              <a:off x="2621966" y="1245876"/>
              <a:ext cx="114832" cy="86149"/>
            </a:xfrm>
            <a:custGeom>
              <a:avLst/>
              <a:gdLst/>
              <a:ahLst/>
              <a:cxnLst/>
              <a:rect l="l" t="t" r="r" b="b"/>
              <a:pathLst>
                <a:path w="10285" h="7716" extrusionOk="0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2517909" y="1600456"/>
              <a:ext cx="54396" cy="134951"/>
            </a:xfrm>
            <a:custGeom>
              <a:avLst/>
              <a:gdLst/>
              <a:ahLst/>
              <a:cxnLst/>
              <a:rect l="l" t="t" r="r" b="b"/>
              <a:pathLst>
                <a:path w="4872" h="12087" extrusionOk="0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3174265" y="1614044"/>
              <a:ext cx="46346" cy="135275"/>
            </a:xfrm>
            <a:custGeom>
              <a:avLst/>
              <a:gdLst/>
              <a:ahLst/>
              <a:cxnLst/>
              <a:rect l="l" t="t" r="r" b="b"/>
              <a:pathLst>
                <a:path w="4151" h="12116" extrusionOk="0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3023194" y="1254350"/>
              <a:ext cx="116417" cy="83525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 rot="8660313">
              <a:off x="2818264" y="1861446"/>
              <a:ext cx="116433" cy="83536"/>
            </a:xfrm>
            <a:custGeom>
              <a:avLst/>
              <a:gdLst/>
              <a:ahLst/>
              <a:cxnLst/>
              <a:rect l="l" t="t" r="r" b="b"/>
              <a:pathLst>
                <a:path w="10427" h="7481" extrusionOk="0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0" name="Google Shape;5140;p60"/>
          <p:cNvGrpSpPr/>
          <p:nvPr/>
        </p:nvGrpSpPr>
        <p:grpSpPr>
          <a:xfrm>
            <a:off x="3924561" y="2927462"/>
            <a:ext cx="1569144" cy="591015"/>
            <a:chOff x="3820100" y="3023049"/>
            <a:chExt cx="1303926" cy="491162"/>
          </a:xfrm>
        </p:grpSpPr>
        <p:grpSp>
          <p:nvGrpSpPr>
            <p:cNvPr id="5141" name="Google Shape;5141;p60"/>
            <p:cNvGrpSpPr/>
            <p:nvPr/>
          </p:nvGrpSpPr>
          <p:grpSpPr>
            <a:xfrm>
              <a:off x="3820100" y="3023072"/>
              <a:ext cx="1303926" cy="491139"/>
              <a:chOff x="3820100" y="3023072"/>
              <a:chExt cx="1303926" cy="491139"/>
            </a:xfrm>
          </p:grpSpPr>
          <p:sp>
            <p:nvSpPr>
              <p:cNvPr id="5142" name="Google Shape;5142;p60"/>
              <p:cNvSpPr/>
              <p:nvPr/>
            </p:nvSpPr>
            <p:spPr>
              <a:xfrm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45218" h="43940" extrusionOk="0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60"/>
              <p:cNvSpPr/>
              <p:nvPr/>
            </p:nvSpPr>
            <p:spPr>
              <a:xfrm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l="l" t="t" r="r" b="b"/>
                <a:pathLst>
                  <a:path w="71590" h="9146" extrusionOk="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4" name="Google Shape;5144;p60"/>
            <p:cNvGrpSpPr/>
            <p:nvPr/>
          </p:nvGrpSpPr>
          <p:grpSpPr>
            <a:xfrm>
              <a:off x="4132439" y="3023645"/>
              <a:ext cx="393633" cy="177096"/>
              <a:chOff x="4132439" y="3023645"/>
              <a:chExt cx="393633" cy="177096"/>
            </a:xfrm>
          </p:grpSpPr>
          <p:sp>
            <p:nvSpPr>
              <p:cNvPr id="5145" name="Google Shape;5145;p60"/>
              <p:cNvSpPr/>
              <p:nvPr/>
            </p:nvSpPr>
            <p:spPr>
              <a:xfrm>
                <a:off x="4132439" y="3023645"/>
                <a:ext cx="190085" cy="177096"/>
              </a:xfrm>
              <a:custGeom>
                <a:avLst/>
                <a:gdLst/>
                <a:ahLst/>
                <a:cxnLst/>
                <a:rect l="l" t="t" r="r" b="b"/>
                <a:pathLst>
                  <a:path w="17006" h="15844" extrusionOk="0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60"/>
              <p:cNvSpPr/>
              <p:nvPr/>
            </p:nvSpPr>
            <p:spPr>
              <a:xfrm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l="l" t="t" r="r" b="b"/>
                <a:pathLst>
                  <a:path w="18211" h="8881" extrusionOk="0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7" name="Google Shape;5147;p60"/>
            <p:cNvGrpSpPr/>
            <p:nvPr/>
          </p:nvGrpSpPr>
          <p:grpSpPr>
            <a:xfrm>
              <a:off x="3921811" y="3023049"/>
              <a:ext cx="1002397" cy="388943"/>
              <a:chOff x="3921811" y="3023049"/>
              <a:chExt cx="1002397" cy="388943"/>
            </a:xfrm>
          </p:grpSpPr>
          <p:sp>
            <p:nvSpPr>
              <p:cNvPr id="5148" name="Google Shape;5148;p60"/>
              <p:cNvSpPr/>
              <p:nvPr/>
            </p:nvSpPr>
            <p:spPr>
              <a:xfrm>
                <a:off x="3921811" y="3023049"/>
                <a:ext cx="403709" cy="388943"/>
              </a:xfrm>
              <a:custGeom>
                <a:avLst/>
                <a:gdLst/>
                <a:ahLst/>
                <a:cxnLst/>
                <a:rect l="l" t="t" r="r" b="b"/>
                <a:pathLst>
                  <a:path w="36118" h="34797" extrusionOk="0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60"/>
              <p:cNvSpPr/>
              <p:nvPr/>
            </p:nvSpPr>
            <p:spPr>
              <a:xfrm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l="l" t="t" r="r" b="b"/>
                <a:pathLst>
                  <a:path w="53867" h="9145" extrusionOk="0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0" name="Google Shape;5150;p60"/>
            <p:cNvGrpSpPr/>
            <p:nvPr/>
          </p:nvGrpSpPr>
          <p:grpSpPr>
            <a:xfrm>
              <a:off x="4023645" y="3023049"/>
              <a:ext cx="683032" cy="286722"/>
              <a:chOff x="4023645" y="3023049"/>
              <a:chExt cx="683032" cy="286722"/>
            </a:xfrm>
          </p:grpSpPr>
          <p:sp>
            <p:nvSpPr>
              <p:cNvPr id="5151" name="Google Shape;5151;p60"/>
              <p:cNvSpPr/>
              <p:nvPr/>
            </p:nvSpPr>
            <p:spPr>
              <a:xfrm>
                <a:off x="4023645" y="3023049"/>
                <a:ext cx="300664" cy="286524"/>
              </a:xfrm>
              <a:custGeom>
                <a:avLst/>
                <a:gdLst/>
                <a:ahLst/>
                <a:cxnLst/>
                <a:rect l="l" t="t" r="r" b="b"/>
                <a:pathLst>
                  <a:path w="26899" h="25634" extrusionOk="0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60"/>
              <p:cNvSpPr/>
              <p:nvPr/>
            </p:nvSpPr>
            <p:spPr>
              <a:xfrm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l="l" t="t" r="r" b="b"/>
                <a:pathLst>
                  <a:path w="35055" h="9792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3" name="Google Shape;5153;p60"/>
          <p:cNvGrpSpPr/>
          <p:nvPr/>
        </p:nvGrpSpPr>
        <p:grpSpPr>
          <a:xfrm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5154" name="Google Shape;5154;p60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5" name="Google Shape;5155;p60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5156" name="Google Shape;5156;p60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60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60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9" name="Google Shape;5159;p60"/>
          <p:cNvGrpSpPr/>
          <p:nvPr/>
        </p:nvGrpSpPr>
        <p:grpSpPr>
          <a:xfrm>
            <a:off x="6318542" y="1171856"/>
            <a:ext cx="1317459" cy="684168"/>
            <a:chOff x="238125" y="999450"/>
            <a:chExt cx="7140700" cy="3708225"/>
          </a:xfrm>
        </p:grpSpPr>
        <p:sp>
          <p:nvSpPr>
            <p:cNvPr id="5160" name="Google Shape;5160;p60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3" name="Google Shape;5173;p61"/>
          <p:cNvGrpSpPr/>
          <p:nvPr/>
        </p:nvGrpSpPr>
        <p:grpSpPr>
          <a:xfrm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5174" name="Google Shape;5174;p61"/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5175" name="Google Shape;5175;p61"/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61"/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61"/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61"/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61"/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61"/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61"/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61"/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61"/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61"/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5" name="Google Shape;5185;p61"/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5186" name="Google Shape;5186;p61"/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61"/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61"/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61"/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61"/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61"/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61"/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61"/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61"/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61"/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96" name="Google Shape;5196;p61"/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5197" name="Google Shape;5197;p61"/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61"/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61"/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61"/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61"/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61"/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61"/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61"/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61"/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61"/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7" name="Google Shape;5207;p61"/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5208" name="Google Shape;5208;p61"/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61"/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61"/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61"/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61"/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61"/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61"/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61"/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61"/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61"/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8" name="Google Shape;5218;p61"/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5219" name="Google Shape;5219;p61"/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61"/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61"/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61"/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61"/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61"/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61"/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61"/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61"/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61"/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9" name="Google Shape;5229;p61"/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230" name="Google Shape;5230;p61"/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61"/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61"/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61"/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61"/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61"/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61"/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61"/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61"/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61"/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0" name="Google Shape;5240;p61"/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5241" name="Google Shape;5241;p61"/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61"/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61"/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61"/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61"/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61"/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61"/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61"/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61"/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61"/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1" name="Google Shape;5251;p61"/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5252" name="Google Shape;5252;p61"/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61"/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61"/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61"/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61"/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61"/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61"/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61"/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61"/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61"/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2" name="Google Shape;5262;p61"/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5263" name="Google Shape;5263;p61"/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61"/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61"/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61"/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61"/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61"/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61"/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61"/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61"/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61"/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3" name="Google Shape;5273;p61"/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5274" name="Google Shape;5274;p61"/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61"/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61"/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61"/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61"/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61"/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61"/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61"/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61"/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61"/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4" name="Google Shape;5284;p61"/>
          <p:cNvGrpSpPr/>
          <p:nvPr/>
        </p:nvGrpSpPr>
        <p:grpSpPr>
          <a:xfrm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5285" name="Google Shape;5285;p61"/>
            <p:cNvGrpSpPr/>
            <p:nvPr/>
          </p:nvGrpSpPr>
          <p:grpSpPr>
            <a:xfrm>
              <a:off x="2623907" y="1198803"/>
              <a:ext cx="1364245" cy="273000"/>
              <a:chOff x="2623907" y="1198803"/>
              <a:chExt cx="1364245" cy="273000"/>
            </a:xfrm>
          </p:grpSpPr>
          <p:sp>
            <p:nvSpPr>
              <p:cNvPr id="5286" name="Google Shape;5286;p61"/>
              <p:cNvSpPr/>
              <p:nvPr/>
            </p:nvSpPr>
            <p:spPr>
              <a:xfrm>
                <a:off x="2623907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61"/>
              <p:cNvSpPr/>
              <p:nvPr/>
            </p:nvSpPr>
            <p:spPr>
              <a:xfrm>
                <a:off x="2896718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61"/>
              <p:cNvSpPr/>
              <p:nvPr/>
            </p:nvSpPr>
            <p:spPr>
              <a:xfrm>
                <a:off x="3169529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61"/>
              <p:cNvSpPr/>
              <p:nvPr/>
            </p:nvSpPr>
            <p:spPr>
              <a:xfrm>
                <a:off x="3442341" y="1198803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61"/>
              <p:cNvSpPr/>
              <p:nvPr/>
            </p:nvSpPr>
            <p:spPr>
              <a:xfrm>
                <a:off x="3715152" y="1198803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1" name="Google Shape;5291;p61"/>
            <p:cNvGrpSpPr/>
            <p:nvPr/>
          </p:nvGrpSpPr>
          <p:grpSpPr>
            <a:xfrm>
              <a:off x="2623904" y="1476964"/>
              <a:ext cx="1364245" cy="273000"/>
              <a:chOff x="2623904" y="1476964"/>
              <a:chExt cx="1364245" cy="273000"/>
            </a:xfrm>
          </p:grpSpPr>
          <p:sp>
            <p:nvSpPr>
              <p:cNvPr id="5292" name="Google Shape;5292;p61"/>
              <p:cNvSpPr/>
              <p:nvPr/>
            </p:nvSpPr>
            <p:spPr>
              <a:xfrm>
                <a:off x="2623904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61"/>
              <p:cNvSpPr/>
              <p:nvPr/>
            </p:nvSpPr>
            <p:spPr>
              <a:xfrm>
                <a:off x="2896716" y="1476964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61"/>
              <p:cNvSpPr/>
              <p:nvPr/>
            </p:nvSpPr>
            <p:spPr>
              <a:xfrm>
                <a:off x="3169527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61"/>
              <p:cNvSpPr/>
              <p:nvPr/>
            </p:nvSpPr>
            <p:spPr>
              <a:xfrm>
                <a:off x="3442338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61"/>
              <p:cNvSpPr/>
              <p:nvPr/>
            </p:nvSpPr>
            <p:spPr>
              <a:xfrm>
                <a:off x="3715149" y="1476964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7" name="Google Shape;5297;p61"/>
            <p:cNvGrpSpPr/>
            <p:nvPr/>
          </p:nvGrpSpPr>
          <p:grpSpPr>
            <a:xfrm>
              <a:off x="2623907" y="1749775"/>
              <a:ext cx="1364245" cy="273000"/>
              <a:chOff x="2623907" y="1749775"/>
              <a:chExt cx="1364245" cy="273000"/>
            </a:xfrm>
          </p:grpSpPr>
          <p:sp>
            <p:nvSpPr>
              <p:cNvPr id="5298" name="Google Shape;5298;p61"/>
              <p:cNvSpPr/>
              <p:nvPr/>
            </p:nvSpPr>
            <p:spPr>
              <a:xfrm>
                <a:off x="2623907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61"/>
              <p:cNvSpPr/>
              <p:nvPr/>
            </p:nvSpPr>
            <p:spPr>
              <a:xfrm>
                <a:off x="2896718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61"/>
              <p:cNvSpPr/>
              <p:nvPr/>
            </p:nvSpPr>
            <p:spPr>
              <a:xfrm>
                <a:off x="3169529" y="1749775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61"/>
              <p:cNvSpPr/>
              <p:nvPr/>
            </p:nvSpPr>
            <p:spPr>
              <a:xfrm>
                <a:off x="3442341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61"/>
              <p:cNvSpPr/>
              <p:nvPr/>
            </p:nvSpPr>
            <p:spPr>
              <a:xfrm>
                <a:off x="3715152" y="1749775"/>
                <a:ext cx="273000" cy="273000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3" name="Google Shape;5303;p61"/>
            <p:cNvGrpSpPr/>
            <p:nvPr/>
          </p:nvGrpSpPr>
          <p:grpSpPr>
            <a:xfrm>
              <a:off x="2623904" y="2027936"/>
              <a:ext cx="1364245" cy="273000"/>
              <a:chOff x="2623904" y="2027936"/>
              <a:chExt cx="1364245" cy="273000"/>
            </a:xfrm>
          </p:grpSpPr>
          <p:sp>
            <p:nvSpPr>
              <p:cNvPr id="5304" name="Google Shape;5304;p61"/>
              <p:cNvSpPr/>
              <p:nvPr/>
            </p:nvSpPr>
            <p:spPr>
              <a:xfrm>
                <a:off x="2623904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61"/>
              <p:cNvSpPr/>
              <p:nvPr/>
            </p:nvSpPr>
            <p:spPr>
              <a:xfrm>
                <a:off x="2896716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61"/>
              <p:cNvSpPr/>
              <p:nvPr/>
            </p:nvSpPr>
            <p:spPr>
              <a:xfrm>
                <a:off x="3169527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61"/>
              <p:cNvSpPr/>
              <p:nvPr/>
            </p:nvSpPr>
            <p:spPr>
              <a:xfrm>
                <a:off x="3442338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61"/>
              <p:cNvSpPr/>
              <p:nvPr/>
            </p:nvSpPr>
            <p:spPr>
              <a:xfrm>
                <a:off x="3715149" y="2027936"/>
                <a:ext cx="273000" cy="273000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9" name="Google Shape;5309;p61"/>
          <p:cNvGrpSpPr/>
          <p:nvPr/>
        </p:nvGrpSpPr>
        <p:grpSpPr>
          <a:xfrm>
            <a:off x="2613365" y="2657876"/>
            <a:ext cx="1387541" cy="159124"/>
            <a:chOff x="3200660" y="2180272"/>
            <a:chExt cx="2563824" cy="378237"/>
          </a:xfrm>
        </p:grpSpPr>
        <p:sp>
          <p:nvSpPr>
            <p:cNvPr id="5310" name="Google Shape;5310;p61"/>
            <p:cNvSpPr/>
            <p:nvPr/>
          </p:nvSpPr>
          <p:spPr>
            <a:xfrm>
              <a:off x="320066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1"/>
            <p:cNvSpPr/>
            <p:nvPr/>
          </p:nvSpPr>
          <p:spPr>
            <a:xfrm>
              <a:off x="3345104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1"/>
            <p:cNvSpPr/>
            <p:nvPr/>
          </p:nvSpPr>
          <p:spPr>
            <a:xfrm>
              <a:off x="348954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1"/>
            <p:cNvSpPr/>
            <p:nvPr/>
          </p:nvSpPr>
          <p:spPr>
            <a:xfrm>
              <a:off x="3633992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1"/>
            <p:cNvSpPr/>
            <p:nvPr/>
          </p:nvSpPr>
          <p:spPr>
            <a:xfrm>
              <a:off x="3778448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1"/>
            <p:cNvSpPr/>
            <p:nvPr/>
          </p:nvSpPr>
          <p:spPr>
            <a:xfrm>
              <a:off x="392289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1"/>
            <p:cNvSpPr/>
            <p:nvPr/>
          </p:nvSpPr>
          <p:spPr>
            <a:xfrm>
              <a:off x="406733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1"/>
            <p:cNvSpPr/>
            <p:nvPr/>
          </p:nvSpPr>
          <p:spPr>
            <a:xfrm>
              <a:off x="4211780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1"/>
            <p:cNvSpPr/>
            <p:nvPr/>
          </p:nvSpPr>
          <p:spPr>
            <a:xfrm>
              <a:off x="4356236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1"/>
            <p:cNvSpPr/>
            <p:nvPr/>
          </p:nvSpPr>
          <p:spPr>
            <a:xfrm>
              <a:off x="450068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1"/>
            <p:cNvSpPr/>
            <p:nvPr/>
          </p:nvSpPr>
          <p:spPr>
            <a:xfrm>
              <a:off x="4645124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1"/>
            <p:cNvSpPr/>
            <p:nvPr/>
          </p:nvSpPr>
          <p:spPr>
            <a:xfrm>
              <a:off x="4789568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1"/>
            <p:cNvSpPr/>
            <p:nvPr/>
          </p:nvSpPr>
          <p:spPr>
            <a:xfrm>
              <a:off x="4934012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1"/>
            <p:cNvSpPr/>
            <p:nvPr/>
          </p:nvSpPr>
          <p:spPr>
            <a:xfrm>
              <a:off x="5078456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1"/>
            <p:cNvSpPr/>
            <p:nvPr/>
          </p:nvSpPr>
          <p:spPr>
            <a:xfrm>
              <a:off x="5222900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1"/>
            <p:cNvSpPr/>
            <p:nvPr/>
          </p:nvSpPr>
          <p:spPr>
            <a:xfrm>
              <a:off x="5367343" y="2180272"/>
              <a:ext cx="108240" cy="378237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1"/>
            <p:cNvSpPr/>
            <p:nvPr/>
          </p:nvSpPr>
          <p:spPr>
            <a:xfrm>
              <a:off x="5511787" y="2180272"/>
              <a:ext cx="108240" cy="378097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1"/>
            <p:cNvSpPr/>
            <p:nvPr/>
          </p:nvSpPr>
          <p:spPr>
            <a:xfrm>
              <a:off x="5656231" y="2180272"/>
              <a:ext cx="108252" cy="378237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8" name="Google Shape;5328;p61"/>
          <p:cNvGrpSpPr/>
          <p:nvPr/>
        </p:nvGrpSpPr>
        <p:grpSpPr>
          <a:xfrm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5329" name="Google Shape;5329;p61"/>
            <p:cNvSpPr/>
            <p:nvPr/>
          </p:nvSpPr>
          <p:spPr>
            <a:xfrm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1"/>
            <p:cNvSpPr/>
            <p:nvPr/>
          </p:nvSpPr>
          <p:spPr>
            <a:xfrm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1" name="Google Shape;5331;p61"/>
          <p:cNvGrpSpPr/>
          <p:nvPr/>
        </p:nvGrpSpPr>
        <p:grpSpPr>
          <a:xfrm>
            <a:off x="2609948" y="3213905"/>
            <a:ext cx="1411629" cy="154175"/>
            <a:chOff x="3558802" y="4011244"/>
            <a:chExt cx="1866000" cy="111600"/>
          </a:xfrm>
        </p:grpSpPr>
        <p:sp>
          <p:nvSpPr>
            <p:cNvPr id="5332" name="Google Shape;5332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4" name="Google Shape;5334;p61"/>
          <p:cNvGrpSpPr/>
          <p:nvPr/>
        </p:nvGrpSpPr>
        <p:grpSpPr>
          <a:xfrm>
            <a:off x="2610235" y="2419475"/>
            <a:ext cx="1383503" cy="119761"/>
            <a:chOff x="3465975" y="2270258"/>
            <a:chExt cx="1986364" cy="171947"/>
          </a:xfrm>
        </p:grpSpPr>
        <p:sp>
          <p:nvSpPr>
            <p:cNvPr id="5335" name="Google Shape;5335;p61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1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1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1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1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1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w="1905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1"/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1"/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3" name="Google Shape;5343;p61"/>
          <p:cNvGrpSpPr/>
          <p:nvPr/>
        </p:nvGrpSpPr>
        <p:grpSpPr>
          <a:xfrm>
            <a:off x="2621243" y="3783248"/>
            <a:ext cx="1369531" cy="195460"/>
            <a:chOff x="723300" y="4253549"/>
            <a:chExt cx="2276482" cy="324900"/>
          </a:xfrm>
        </p:grpSpPr>
        <p:sp>
          <p:nvSpPr>
            <p:cNvPr id="5344" name="Google Shape;5344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9" name="Google Shape;5349;p61"/>
          <p:cNvGrpSpPr/>
          <p:nvPr/>
        </p:nvGrpSpPr>
        <p:grpSpPr>
          <a:xfrm>
            <a:off x="2610803" y="3484489"/>
            <a:ext cx="1389066" cy="180119"/>
            <a:chOff x="705948" y="3788465"/>
            <a:chExt cx="2308953" cy="299400"/>
          </a:xfrm>
        </p:grpSpPr>
        <p:sp>
          <p:nvSpPr>
            <p:cNvPr id="5350" name="Google Shape;5350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61"/>
          <p:cNvGrpSpPr/>
          <p:nvPr/>
        </p:nvGrpSpPr>
        <p:grpSpPr>
          <a:xfrm>
            <a:off x="4207794" y="2088443"/>
            <a:ext cx="1433821" cy="191501"/>
            <a:chOff x="4273350" y="2088443"/>
            <a:chExt cx="1433821" cy="191501"/>
          </a:xfrm>
        </p:grpSpPr>
        <p:grpSp>
          <p:nvGrpSpPr>
            <p:cNvPr id="5356" name="Google Shape;5356;p61"/>
            <p:cNvGrpSpPr/>
            <p:nvPr/>
          </p:nvGrpSpPr>
          <p:grpSpPr>
            <a:xfrm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5357" name="Google Shape;5357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8" name="Google Shape;5358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359" name="Google Shape;5359;p61"/>
            <p:cNvGrpSpPr/>
            <p:nvPr/>
          </p:nvGrpSpPr>
          <p:grpSpPr>
            <a:xfrm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5360" name="Google Shape;536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1" name="Google Shape;5361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7994A9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362" name="Google Shape;5362;p61"/>
          <p:cNvGrpSpPr/>
          <p:nvPr/>
        </p:nvGrpSpPr>
        <p:grpSpPr>
          <a:xfrm>
            <a:off x="2658741" y="4097347"/>
            <a:ext cx="1304609" cy="294074"/>
            <a:chOff x="2658741" y="4097347"/>
            <a:chExt cx="1304609" cy="294074"/>
          </a:xfrm>
        </p:grpSpPr>
        <p:grpSp>
          <p:nvGrpSpPr>
            <p:cNvPr id="5363" name="Google Shape;5363;p61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5364" name="Google Shape;5364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6" name="Google Shape;5366;p61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5367" name="Google Shape;5367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61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5370" name="Google Shape;5370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2" name="Google Shape;5372;p61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5373" name="Google Shape;5373;p61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61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5" name="Google Shape;5375;p61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5376" name="Google Shape;5376;p61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61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78" name="Google Shape;5378;p61"/>
          <p:cNvGrpSpPr/>
          <p:nvPr/>
        </p:nvGrpSpPr>
        <p:grpSpPr>
          <a:xfrm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5379" name="Google Shape;5379;p6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5380" name="Google Shape;5380;p6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381" name="Google Shape;5381;p6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2" name="Google Shape;5382;p6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83" name="Google Shape;5383;p61"/>
          <p:cNvGrpSpPr/>
          <p:nvPr/>
        </p:nvGrpSpPr>
        <p:grpSpPr>
          <a:xfrm>
            <a:off x="4257486" y="2439811"/>
            <a:ext cx="1334436" cy="967914"/>
            <a:chOff x="4294923" y="2439811"/>
            <a:chExt cx="1334436" cy="967914"/>
          </a:xfrm>
        </p:grpSpPr>
        <p:grpSp>
          <p:nvGrpSpPr>
            <p:cNvPr id="5384" name="Google Shape;5384;p61"/>
            <p:cNvGrpSpPr/>
            <p:nvPr/>
          </p:nvGrpSpPr>
          <p:grpSpPr>
            <a:xfrm>
              <a:off x="4960455" y="2469658"/>
              <a:ext cx="668904" cy="885524"/>
              <a:chOff x="4960455" y="2469658"/>
              <a:chExt cx="668904" cy="885524"/>
            </a:xfrm>
          </p:grpSpPr>
          <p:sp>
            <p:nvSpPr>
              <p:cNvPr id="5385" name="Google Shape;5385;p61"/>
              <p:cNvSpPr/>
              <p:nvPr/>
            </p:nvSpPr>
            <p:spPr>
              <a:xfrm>
                <a:off x="4960455" y="3257057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61"/>
              <p:cNvSpPr/>
              <p:nvPr/>
            </p:nvSpPr>
            <p:spPr>
              <a:xfrm>
                <a:off x="4960455" y="309958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61"/>
              <p:cNvSpPr/>
              <p:nvPr/>
            </p:nvSpPr>
            <p:spPr>
              <a:xfrm>
                <a:off x="4960455" y="2942094"/>
                <a:ext cx="66890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61"/>
              <p:cNvSpPr/>
              <p:nvPr/>
            </p:nvSpPr>
            <p:spPr>
              <a:xfrm>
                <a:off x="4960455" y="2784621"/>
                <a:ext cx="618094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61"/>
              <p:cNvSpPr/>
              <p:nvPr/>
            </p:nvSpPr>
            <p:spPr>
              <a:xfrm>
                <a:off x="4960455" y="2627131"/>
                <a:ext cx="516519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61"/>
              <p:cNvSpPr/>
              <p:nvPr/>
            </p:nvSpPr>
            <p:spPr>
              <a:xfrm>
                <a:off x="4960455" y="2469658"/>
                <a:ext cx="313293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1" name="Google Shape;5391;p61"/>
            <p:cNvGrpSpPr/>
            <p:nvPr/>
          </p:nvGrpSpPr>
          <p:grpSpPr>
            <a:xfrm>
              <a:off x="4294923" y="2469658"/>
              <a:ext cx="668951" cy="885524"/>
              <a:chOff x="4294923" y="2469658"/>
              <a:chExt cx="668951" cy="885524"/>
            </a:xfrm>
          </p:grpSpPr>
          <p:sp>
            <p:nvSpPr>
              <p:cNvPr id="5392" name="Google Shape;5392;p61"/>
              <p:cNvSpPr/>
              <p:nvPr/>
            </p:nvSpPr>
            <p:spPr>
              <a:xfrm>
                <a:off x="4294923" y="3257057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61"/>
              <p:cNvSpPr/>
              <p:nvPr/>
            </p:nvSpPr>
            <p:spPr>
              <a:xfrm>
                <a:off x="4294923" y="309958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61"/>
              <p:cNvSpPr/>
              <p:nvPr/>
            </p:nvSpPr>
            <p:spPr>
              <a:xfrm>
                <a:off x="4294923" y="2942094"/>
                <a:ext cx="668951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61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61"/>
              <p:cNvSpPr/>
              <p:nvPr/>
            </p:nvSpPr>
            <p:spPr>
              <a:xfrm>
                <a:off x="4548960" y="2627131"/>
                <a:ext cx="414914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61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8" name="Google Shape;5398;p61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9" name="Google Shape;5399;p61"/>
          <p:cNvGrpSpPr/>
          <p:nvPr/>
        </p:nvGrpSpPr>
        <p:grpSpPr>
          <a:xfrm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5400" name="Google Shape;5400;p61"/>
            <p:cNvGrpSpPr/>
            <p:nvPr/>
          </p:nvGrpSpPr>
          <p:grpSpPr>
            <a:xfrm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5401" name="Google Shape;5401;p61"/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2" name="Google Shape;5402;p61"/>
              <p:cNvCxnSpPr/>
              <p:nvPr/>
            </p:nvCxnSpPr>
            <p:spPr>
              <a:xfrm>
                <a:off x="5551000" y="4298797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3" name="Google Shape;5403;p61"/>
            <p:cNvGrpSpPr/>
            <p:nvPr/>
          </p:nvGrpSpPr>
          <p:grpSpPr>
            <a:xfrm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5404" name="Google Shape;5404;p61"/>
              <p:cNvSpPr/>
              <p:nvPr/>
            </p:nvSpPr>
            <p:spPr>
              <a:xfrm rot="10800000">
                <a:off x="4471829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5" name="Google Shape;5405;p61"/>
              <p:cNvCxnSpPr/>
              <p:nvPr/>
            </p:nvCxnSpPr>
            <p:spPr>
              <a:xfrm>
                <a:off x="4403010" y="4075993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6" name="Google Shape;5406;p61"/>
            <p:cNvGrpSpPr/>
            <p:nvPr/>
          </p:nvGrpSpPr>
          <p:grpSpPr>
            <a:xfrm>
              <a:off x="4618704" y="3766582"/>
              <a:ext cx="807858" cy="181500"/>
              <a:chOff x="4618704" y="3766582"/>
              <a:chExt cx="807858" cy="181500"/>
            </a:xfrm>
          </p:grpSpPr>
          <p:sp>
            <p:nvSpPr>
              <p:cNvPr id="5407" name="Google Shape;5407;p61"/>
              <p:cNvSpPr/>
              <p:nvPr/>
            </p:nvSpPr>
            <p:spPr>
              <a:xfrm rot="10800000">
                <a:off x="4618704" y="3766582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08" name="Google Shape;5408;p61"/>
              <p:cNvCxnSpPr/>
              <p:nvPr/>
            </p:nvCxnSpPr>
            <p:spPr>
              <a:xfrm>
                <a:off x="5281062" y="3855291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09" name="Google Shape;5409;p61"/>
            <p:cNvGrpSpPr/>
            <p:nvPr/>
          </p:nvGrpSpPr>
          <p:grpSpPr>
            <a:xfrm>
              <a:off x="4735238" y="3547942"/>
              <a:ext cx="462839" cy="181500"/>
              <a:chOff x="4735238" y="3547942"/>
              <a:chExt cx="462839" cy="181500"/>
            </a:xfrm>
          </p:grpSpPr>
          <p:sp>
            <p:nvSpPr>
              <p:cNvPr id="5410" name="Google Shape;5410;p61"/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11" name="Google Shape;5411;p61"/>
              <p:cNvCxnSpPr/>
              <p:nvPr/>
            </p:nvCxnSpPr>
            <p:spPr>
              <a:xfrm>
                <a:off x="4735238" y="3636872"/>
                <a:ext cx="1455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12" name="Google Shape;5412;p61"/>
          <p:cNvGrpSpPr/>
          <p:nvPr/>
        </p:nvGrpSpPr>
        <p:grpSpPr>
          <a:xfrm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5413" name="Google Shape;5413;p61"/>
            <p:cNvSpPr/>
            <p:nvPr/>
          </p:nvSpPr>
          <p:spPr>
            <a:xfrm>
              <a:off x="2235475" y="2161100"/>
              <a:ext cx="3138650" cy="1012350"/>
            </a:xfrm>
            <a:custGeom>
              <a:avLst/>
              <a:gdLst/>
              <a:ahLst/>
              <a:cxnLst/>
              <a:rect l="l" t="t" r="r" b="b"/>
              <a:pathLst>
                <a:path w="125546" h="40494" extrusionOk="0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1"/>
            <p:cNvSpPr/>
            <p:nvPr/>
          </p:nvSpPr>
          <p:spPr>
            <a:xfrm>
              <a:off x="2825775" y="238125"/>
              <a:ext cx="1961900" cy="1850225"/>
            </a:xfrm>
            <a:custGeom>
              <a:avLst/>
              <a:gdLst/>
              <a:ahLst/>
              <a:cxnLst/>
              <a:rect l="l" t="t" r="r" b="b"/>
              <a:pathLst>
                <a:path w="78476" h="74009" extrusionOk="0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1"/>
            <p:cNvSpPr/>
            <p:nvPr/>
          </p:nvSpPr>
          <p:spPr>
            <a:xfrm>
              <a:off x="926675" y="4357100"/>
              <a:ext cx="5755100" cy="1114000"/>
            </a:xfrm>
            <a:custGeom>
              <a:avLst/>
              <a:gdLst/>
              <a:ahLst/>
              <a:cxnLst/>
              <a:rect l="l" t="t" r="r" b="b"/>
              <a:pathLst>
                <a:path w="230204" h="44560" extrusionOk="0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1"/>
            <p:cNvSpPr/>
            <p:nvPr/>
          </p:nvSpPr>
          <p:spPr>
            <a:xfrm>
              <a:off x="1621700" y="3256600"/>
              <a:ext cx="4370050" cy="1006950"/>
            </a:xfrm>
            <a:custGeom>
              <a:avLst/>
              <a:gdLst/>
              <a:ahLst/>
              <a:cxnLst/>
              <a:rect l="l" t="t" r="r" b="b"/>
              <a:pathLst>
                <a:path w="174802" h="40278" extrusionOk="0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7" name="Google Shape;5417;p61"/>
          <p:cNvGrpSpPr/>
          <p:nvPr/>
        </p:nvGrpSpPr>
        <p:grpSpPr>
          <a:xfrm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5418" name="Google Shape;5418;p61"/>
            <p:cNvGrpSpPr/>
            <p:nvPr/>
          </p:nvGrpSpPr>
          <p:grpSpPr>
            <a:xfrm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5419" name="Google Shape;5419;p61"/>
              <p:cNvCxnSpPr/>
              <p:nvPr/>
            </p:nvCxnSpPr>
            <p:spPr>
              <a:xfrm>
                <a:off x="743025" y="2782450"/>
                <a:ext cx="0" cy="1577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0" name="Google Shape;5420;p61"/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3E7EA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21" name="Google Shape;5421;p61"/>
            <p:cNvGrpSpPr/>
            <p:nvPr/>
          </p:nvGrpSpPr>
          <p:grpSpPr>
            <a:xfrm>
              <a:off x="819108" y="2882501"/>
              <a:ext cx="1556791" cy="1426186"/>
              <a:chOff x="819108" y="2882501"/>
              <a:chExt cx="1556791" cy="1426186"/>
            </a:xfrm>
          </p:grpSpPr>
          <p:grpSp>
            <p:nvGrpSpPr>
              <p:cNvPr id="5422" name="Google Shape;5422;p61"/>
              <p:cNvGrpSpPr/>
              <p:nvPr/>
            </p:nvGrpSpPr>
            <p:grpSpPr>
              <a:xfrm>
                <a:off x="819108" y="2882501"/>
                <a:ext cx="103104" cy="1426186"/>
                <a:chOff x="4674013" y="3100904"/>
                <a:chExt cx="122758" cy="1698043"/>
              </a:xfrm>
            </p:grpSpPr>
            <p:sp>
              <p:nvSpPr>
                <p:cNvPr id="5423" name="Google Shape;5423;p61"/>
                <p:cNvSpPr/>
                <p:nvPr/>
              </p:nvSpPr>
              <p:spPr>
                <a:xfrm>
                  <a:off x="46740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61"/>
                <p:cNvSpPr/>
                <p:nvPr/>
              </p:nvSpPr>
              <p:spPr>
                <a:xfrm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61"/>
                <p:cNvSpPr/>
                <p:nvPr/>
              </p:nvSpPr>
              <p:spPr>
                <a:xfrm>
                  <a:off x="46740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61"/>
                <p:cNvSpPr/>
                <p:nvPr/>
              </p:nvSpPr>
              <p:spPr>
                <a:xfrm>
                  <a:off x="46740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61"/>
                <p:cNvSpPr/>
                <p:nvPr/>
              </p:nvSpPr>
              <p:spPr>
                <a:xfrm>
                  <a:off x="46740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61"/>
                <p:cNvSpPr/>
                <p:nvPr/>
              </p:nvSpPr>
              <p:spPr>
                <a:xfrm>
                  <a:off x="46740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61"/>
                <p:cNvSpPr/>
                <p:nvPr/>
              </p:nvSpPr>
              <p:spPr>
                <a:xfrm>
                  <a:off x="46740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0" name="Google Shape;5430;p61"/>
              <p:cNvGrpSpPr/>
              <p:nvPr/>
            </p:nvGrpSpPr>
            <p:grpSpPr>
              <a:xfrm>
                <a:off x="1062475" y="2882501"/>
                <a:ext cx="103104" cy="1426186"/>
                <a:chOff x="4940438" y="3100904"/>
                <a:chExt cx="122758" cy="1698043"/>
              </a:xfrm>
            </p:grpSpPr>
            <p:sp>
              <p:nvSpPr>
                <p:cNvPr id="5431" name="Google Shape;5431;p61"/>
                <p:cNvSpPr/>
                <p:nvPr/>
              </p:nvSpPr>
              <p:spPr>
                <a:xfrm>
                  <a:off x="4940438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61"/>
                <p:cNvSpPr/>
                <p:nvPr/>
              </p:nvSpPr>
              <p:spPr>
                <a:xfrm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61"/>
                <p:cNvSpPr/>
                <p:nvPr/>
              </p:nvSpPr>
              <p:spPr>
                <a:xfrm>
                  <a:off x="4940438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61"/>
                <p:cNvSpPr/>
                <p:nvPr/>
              </p:nvSpPr>
              <p:spPr>
                <a:xfrm>
                  <a:off x="4940438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61"/>
                <p:cNvSpPr/>
                <p:nvPr/>
              </p:nvSpPr>
              <p:spPr>
                <a:xfrm>
                  <a:off x="4940438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61"/>
                <p:cNvSpPr/>
                <p:nvPr/>
              </p:nvSpPr>
              <p:spPr>
                <a:xfrm>
                  <a:off x="4940438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61"/>
                <p:cNvSpPr/>
                <p:nvPr/>
              </p:nvSpPr>
              <p:spPr>
                <a:xfrm>
                  <a:off x="4940438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38" name="Google Shape;5438;p61"/>
              <p:cNvGrpSpPr/>
              <p:nvPr/>
            </p:nvGrpSpPr>
            <p:grpSpPr>
              <a:xfrm>
                <a:off x="1299324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39" name="Google Shape;5439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46" name="Google Shape;5446;p61"/>
              <p:cNvGrpSpPr/>
              <p:nvPr/>
            </p:nvGrpSpPr>
            <p:grpSpPr>
              <a:xfrm>
                <a:off x="1786057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47" name="Google Shape;5447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54" name="Google Shape;5454;p61"/>
              <p:cNvGrpSpPr/>
              <p:nvPr/>
            </p:nvGrpSpPr>
            <p:grpSpPr>
              <a:xfrm>
                <a:off x="2029422" y="2882501"/>
                <a:ext cx="103104" cy="1426186"/>
                <a:chOff x="6805413" y="3100904"/>
                <a:chExt cx="122758" cy="1698043"/>
              </a:xfrm>
            </p:grpSpPr>
            <p:sp>
              <p:nvSpPr>
                <p:cNvPr id="5455" name="Google Shape;5455;p61"/>
                <p:cNvSpPr/>
                <p:nvPr/>
              </p:nvSpPr>
              <p:spPr>
                <a:xfrm>
                  <a:off x="680541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61"/>
                <p:cNvSpPr/>
                <p:nvPr/>
              </p:nvSpPr>
              <p:spPr>
                <a:xfrm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61"/>
                <p:cNvSpPr/>
                <p:nvPr/>
              </p:nvSpPr>
              <p:spPr>
                <a:xfrm>
                  <a:off x="680541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61"/>
                <p:cNvSpPr/>
                <p:nvPr/>
              </p:nvSpPr>
              <p:spPr>
                <a:xfrm>
                  <a:off x="680541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61"/>
                <p:cNvSpPr/>
                <p:nvPr/>
              </p:nvSpPr>
              <p:spPr>
                <a:xfrm>
                  <a:off x="680541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61"/>
                <p:cNvSpPr/>
                <p:nvPr/>
              </p:nvSpPr>
              <p:spPr>
                <a:xfrm>
                  <a:off x="680541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61"/>
                <p:cNvSpPr/>
                <p:nvPr/>
              </p:nvSpPr>
              <p:spPr>
                <a:xfrm>
                  <a:off x="680541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62" name="Google Shape;5462;p61"/>
              <p:cNvGrpSpPr/>
              <p:nvPr/>
            </p:nvGrpSpPr>
            <p:grpSpPr>
              <a:xfrm>
                <a:off x="2272795" y="2882501"/>
                <a:ext cx="103104" cy="1426186"/>
                <a:chOff x="5206863" y="3100904"/>
                <a:chExt cx="122758" cy="1698043"/>
              </a:xfrm>
            </p:grpSpPr>
            <p:sp>
              <p:nvSpPr>
                <p:cNvPr id="5463" name="Google Shape;5463;p61"/>
                <p:cNvSpPr/>
                <p:nvPr/>
              </p:nvSpPr>
              <p:spPr>
                <a:xfrm>
                  <a:off x="5206863" y="3100904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61"/>
                <p:cNvSpPr/>
                <p:nvPr/>
              </p:nvSpPr>
              <p:spPr>
                <a:xfrm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61"/>
                <p:cNvSpPr/>
                <p:nvPr/>
              </p:nvSpPr>
              <p:spPr>
                <a:xfrm>
                  <a:off x="5206863" y="3625992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61"/>
                <p:cNvSpPr/>
                <p:nvPr/>
              </p:nvSpPr>
              <p:spPr>
                <a:xfrm>
                  <a:off x="5206863" y="3888561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61"/>
                <p:cNvSpPr/>
                <p:nvPr/>
              </p:nvSpPr>
              <p:spPr>
                <a:xfrm>
                  <a:off x="5206863" y="4151100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61"/>
                <p:cNvSpPr/>
                <p:nvPr/>
              </p:nvSpPr>
              <p:spPr>
                <a:xfrm>
                  <a:off x="5206863" y="4413650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61"/>
                <p:cNvSpPr/>
                <p:nvPr/>
              </p:nvSpPr>
              <p:spPr>
                <a:xfrm>
                  <a:off x="5206863" y="4676209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70" name="Google Shape;5470;p61"/>
              <p:cNvGrpSpPr/>
              <p:nvPr/>
            </p:nvGrpSpPr>
            <p:grpSpPr>
              <a:xfrm>
                <a:off x="1542694" y="2882501"/>
                <a:ext cx="103104" cy="1426186"/>
                <a:chOff x="6006138" y="3143629"/>
                <a:chExt cx="122758" cy="1698043"/>
              </a:xfrm>
            </p:grpSpPr>
            <p:sp>
              <p:nvSpPr>
                <p:cNvPr id="5471" name="Google Shape;5471;p61"/>
                <p:cNvSpPr/>
                <p:nvPr/>
              </p:nvSpPr>
              <p:spPr>
                <a:xfrm>
                  <a:off x="6006138" y="3143629"/>
                  <a:ext cx="12275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0" extrusionOk="0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61"/>
                <p:cNvSpPr/>
                <p:nvPr/>
              </p:nvSpPr>
              <p:spPr>
                <a:xfrm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1" h="12381" extrusionOk="0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61"/>
                <p:cNvSpPr/>
                <p:nvPr/>
              </p:nvSpPr>
              <p:spPr>
                <a:xfrm>
                  <a:off x="6006138" y="3668717"/>
                  <a:ext cx="122738" cy="122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2" extrusionOk="0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61"/>
                <p:cNvSpPr/>
                <p:nvPr/>
              </p:nvSpPr>
              <p:spPr>
                <a:xfrm>
                  <a:off x="6006138" y="3931286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61"/>
                <p:cNvSpPr/>
                <p:nvPr/>
              </p:nvSpPr>
              <p:spPr>
                <a:xfrm>
                  <a:off x="6006138" y="4193825"/>
                  <a:ext cx="122738" cy="122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0" extrusionOk="0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61"/>
                <p:cNvSpPr/>
                <p:nvPr/>
              </p:nvSpPr>
              <p:spPr>
                <a:xfrm>
                  <a:off x="6006138" y="4456375"/>
                  <a:ext cx="122738" cy="122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81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61"/>
                <p:cNvSpPr/>
                <p:nvPr/>
              </p:nvSpPr>
              <p:spPr>
                <a:xfrm>
                  <a:off x="6006138" y="4718934"/>
                  <a:ext cx="122738" cy="122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9" h="12379" extrusionOk="0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478" name="Google Shape;5478;p61"/>
          <p:cNvGrpSpPr/>
          <p:nvPr/>
        </p:nvGrpSpPr>
        <p:grpSpPr>
          <a:xfrm>
            <a:off x="5683472" y="3518037"/>
            <a:ext cx="2749952" cy="870677"/>
            <a:chOff x="238125" y="1725700"/>
            <a:chExt cx="7139025" cy="2260325"/>
          </a:xfrm>
        </p:grpSpPr>
        <p:sp>
          <p:nvSpPr>
            <p:cNvPr id="5479" name="Google Shape;5479;p61"/>
            <p:cNvSpPr/>
            <p:nvPr/>
          </p:nvSpPr>
          <p:spPr>
            <a:xfrm>
              <a:off x="238125" y="1741950"/>
              <a:ext cx="6506150" cy="2228050"/>
            </a:xfrm>
            <a:custGeom>
              <a:avLst/>
              <a:gdLst/>
              <a:ahLst/>
              <a:cxnLst/>
              <a:rect l="l" t="t" r="r" b="b"/>
              <a:pathLst>
                <a:path w="260246" h="89122" extrusionOk="0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2480475" y="2435950"/>
              <a:ext cx="438500" cy="841400"/>
            </a:xfrm>
            <a:custGeom>
              <a:avLst/>
              <a:gdLst/>
              <a:ahLst/>
              <a:cxnLst/>
              <a:rect l="l" t="t" r="r" b="b"/>
              <a:pathLst>
                <a:path w="17540" h="33656" extrusionOk="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3663250" y="2219875"/>
              <a:ext cx="607450" cy="1272525"/>
            </a:xfrm>
            <a:custGeom>
              <a:avLst/>
              <a:gdLst/>
              <a:ahLst/>
              <a:cxnLst/>
              <a:rect l="l" t="t" r="r" b="b"/>
              <a:pathLst>
                <a:path w="24298" h="50901" extrusionOk="0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4999700" y="1973525"/>
              <a:ext cx="820500" cy="1764350"/>
            </a:xfrm>
            <a:custGeom>
              <a:avLst/>
              <a:gdLst/>
              <a:ahLst/>
              <a:cxnLst/>
              <a:rect l="l" t="t" r="r" b="b"/>
              <a:pathLst>
                <a:path w="32820" h="70574" extrusionOk="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6838275" y="1725700"/>
              <a:ext cx="150" cy="0"/>
            </a:xfrm>
            <a:custGeom>
              <a:avLst/>
              <a:gdLst/>
              <a:ahLst/>
              <a:cxnLst/>
              <a:rect l="l" t="t" r="r" b="b"/>
              <a:pathLst>
                <a:path w="6" extrusionOk="0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6838400" y="3986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6744250" y="3969975"/>
              <a:ext cx="94175" cy="16050"/>
            </a:xfrm>
            <a:custGeom>
              <a:avLst/>
              <a:gdLst/>
              <a:ahLst/>
              <a:cxnLst/>
              <a:rect l="l" t="t" r="r" b="b"/>
              <a:pathLst>
                <a:path w="3767" h="642" extrusionOk="0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61"/>
            <p:cNvSpPr/>
            <p:nvPr/>
          </p:nvSpPr>
          <p:spPr>
            <a:xfrm>
              <a:off x="6744250" y="1725700"/>
              <a:ext cx="94050" cy="16175"/>
            </a:xfrm>
            <a:custGeom>
              <a:avLst/>
              <a:gdLst/>
              <a:ahLst/>
              <a:cxnLst/>
              <a:rect l="l" t="t" r="r" b="b"/>
              <a:pathLst>
                <a:path w="3762" h="647" extrusionOk="0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61"/>
            <p:cNvSpPr/>
            <p:nvPr/>
          </p:nvSpPr>
          <p:spPr>
            <a:xfrm>
              <a:off x="6294575" y="1725700"/>
              <a:ext cx="1082575" cy="2260225"/>
            </a:xfrm>
            <a:custGeom>
              <a:avLst/>
              <a:gdLst/>
              <a:ahLst/>
              <a:cxnLst/>
              <a:rect l="l" t="t" r="r" b="b"/>
              <a:pathLst>
                <a:path w="43303" h="90409" extrusionOk="0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61"/>
            <p:cNvSpPr/>
            <p:nvPr/>
          </p:nvSpPr>
          <p:spPr>
            <a:xfrm>
              <a:off x="1511625" y="2613375"/>
              <a:ext cx="292400" cy="484275"/>
            </a:xfrm>
            <a:custGeom>
              <a:avLst/>
              <a:gdLst/>
              <a:ahLst/>
              <a:cxnLst/>
              <a:rect l="l" t="t" r="r" b="b"/>
              <a:pathLst>
                <a:path w="11696" h="19371" extrusionOk="0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61"/>
          <p:cNvGrpSpPr/>
          <p:nvPr/>
        </p:nvGrpSpPr>
        <p:grpSpPr>
          <a:xfrm>
            <a:off x="5953636" y="2459783"/>
            <a:ext cx="1105452" cy="916747"/>
            <a:chOff x="5249100" y="1210600"/>
            <a:chExt cx="3502700" cy="2904775"/>
          </a:xfrm>
        </p:grpSpPr>
        <p:sp>
          <p:nvSpPr>
            <p:cNvPr id="5490" name="Google Shape;5490;p61"/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61"/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61"/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1"/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4" name="Google Shape;5494;p61"/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5" name="Google Shape;5495;p61"/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6" name="Google Shape;5496;p61"/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5497" name="Google Shape;5497;p61"/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98" name="Google Shape;5498;p61"/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9" name="Google Shape;5499;p61"/>
          <p:cNvGrpSpPr/>
          <p:nvPr/>
        </p:nvGrpSpPr>
        <p:grpSpPr>
          <a:xfrm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5500" name="Google Shape;5500;p61"/>
            <p:cNvGrpSpPr/>
            <p:nvPr/>
          </p:nvGrpSpPr>
          <p:grpSpPr>
            <a:xfrm>
              <a:off x="7287122" y="1969723"/>
              <a:ext cx="1219413" cy="247300"/>
              <a:chOff x="7287122" y="1969723"/>
              <a:chExt cx="1219413" cy="247300"/>
            </a:xfrm>
          </p:grpSpPr>
          <p:sp>
            <p:nvSpPr>
              <p:cNvPr id="5501" name="Google Shape;5501;p61"/>
              <p:cNvSpPr/>
              <p:nvPr/>
            </p:nvSpPr>
            <p:spPr>
              <a:xfrm flipH="1">
                <a:off x="8366247" y="1969723"/>
                <a:ext cx="140288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14992" h="26428" extrusionOk="0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2" name="Google Shape;5502;p61"/>
              <p:cNvGrpSpPr/>
              <p:nvPr/>
            </p:nvGrpSpPr>
            <p:grpSpPr>
              <a:xfrm>
                <a:off x="7287122" y="2063892"/>
                <a:ext cx="1151753" cy="73428"/>
                <a:chOff x="7287122" y="2063892"/>
                <a:chExt cx="1151753" cy="73428"/>
              </a:xfrm>
            </p:grpSpPr>
            <p:sp>
              <p:nvSpPr>
                <p:cNvPr id="5503" name="Google Shape;5503;p61"/>
                <p:cNvSpPr/>
                <p:nvPr/>
              </p:nvSpPr>
              <p:spPr>
                <a:xfrm flipH="1">
                  <a:off x="7287122" y="2063892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4" name="Google Shape;5504;p61"/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FD9E0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05" name="Google Shape;5505;p61"/>
            <p:cNvGrpSpPr/>
            <p:nvPr/>
          </p:nvGrpSpPr>
          <p:grpSpPr>
            <a:xfrm>
              <a:off x="7287122" y="1712201"/>
              <a:ext cx="1219403" cy="246767"/>
              <a:chOff x="7287122" y="1712201"/>
              <a:chExt cx="1219403" cy="246767"/>
            </a:xfrm>
          </p:grpSpPr>
          <p:sp>
            <p:nvSpPr>
              <p:cNvPr id="5506" name="Google Shape;5506;p61"/>
              <p:cNvSpPr/>
              <p:nvPr/>
            </p:nvSpPr>
            <p:spPr>
              <a:xfrm flipH="1">
                <a:off x="8226249" y="1712201"/>
                <a:ext cx="280276" cy="246767"/>
              </a:xfrm>
              <a:custGeom>
                <a:avLst/>
                <a:gdLst/>
                <a:ahLst/>
                <a:cxnLst/>
                <a:rect l="l" t="t" r="r" b="b"/>
                <a:pathLst>
                  <a:path w="29952" h="26371" extrusionOk="0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7" name="Google Shape;5507;p61"/>
              <p:cNvGrpSpPr/>
              <p:nvPr/>
            </p:nvGrpSpPr>
            <p:grpSpPr>
              <a:xfrm>
                <a:off x="7287122" y="1842861"/>
                <a:ext cx="1005303" cy="73419"/>
                <a:chOff x="7287122" y="1842861"/>
                <a:chExt cx="1005303" cy="73419"/>
              </a:xfrm>
            </p:grpSpPr>
            <p:sp>
              <p:nvSpPr>
                <p:cNvPr id="5508" name="Google Shape;5508;p61"/>
                <p:cNvSpPr/>
                <p:nvPr/>
              </p:nvSpPr>
              <p:spPr>
                <a:xfrm flipH="1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09" name="Google Shape;5509;p61"/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0" name="Google Shape;5510;p61"/>
            <p:cNvGrpSpPr/>
            <p:nvPr/>
          </p:nvGrpSpPr>
          <p:grpSpPr>
            <a:xfrm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5511" name="Google Shape;5511;p61"/>
              <p:cNvSpPr/>
              <p:nvPr/>
            </p:nvSpPr>
            <p:spPr>
              <a:xfrm flipH="1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44762" h="30635" extrusionOk="0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2" name="Google Shape;5512;p61"/>
              <p:cNvGrpSpPr/>
              <p:nvPr/>
            </p:nvGrpSpPr>
            <p:grpSpPr>
              <a:xfrm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5513" name="Google Shape;5513;p61"/>
                <p:cNvSpPr/>
                <p:nvPr/>
              </p:nvSpPr>
              <p:spPr>
                <a:xfrm flipH="1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7" extrusionOk="0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4" name="Google Shape;5514;p61"/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15" name="Google Shape;5515;p61"/>
            <p:cNvGrpSpPr/>
            <p:nvPr/>
          </p:nvGrpSpPr>
          <p:grpSpPr>
            <a:xfrm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5516" name="Google Shape;5516;p61"/>
              <p:cNvSpPr/>
              <p:nvPr/>
            </p:nvSpPr>
            <p:spPr>
              <a:xfrm flipH="1">
                <a:off x="7919557" y="1165658"/>
                <a:ext cx="586968" cy="344253"/>
              </a:xfrm>
              <a:custGeom>
                <a:avLst/>
                <a:gdLst/>
                <a:ahLst/>
                <a:cxnLst/>
                <a:rect l="l" t="t" r="r" b="b"/>
                <a:pathLst>
                  <a:path w="62727" h="36789" extrusionOk="0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17" name="Google Shape;5517;p61"/>
              <p:cNvGrpSpPr/>
              <p:nvPr/>
            </p:nvGrpSpPr>
            <p:grpSpPr>
              <a:xfrm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5518" name="Google Shape;5518;p61"/>
                <p:cNvSpPr/>
                <p:nvPr/>
              </p:nvSpPr>
              <p:spPr>
                <a:xfrm flipH="1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24" h="7846" extrusionOk="0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19" name="Google Shape;5519;p61"/>
                <p:cNvCxnSpPr/>
                <p:nvPr/>
              </p:nvCxnSpPr>
              <p:spPr>
                <a:xfrm rot="10800000">
                  <a:off x="7818425" y="1377750"/>
                  <a:ext cx="164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</p:grpSp>
      <p:grpSp>
        <p:nvGrpSpPr>
          <p:cNvPr id="5520" name="Google Shape;5520;p61"/>
          <p:cNvGrpSpPr/>
          <p:nvPr/>
        </p:nvGrpSpPr>
        <p:grpSpPr>
          <a:xfrm>
            <a:off x="5802676" y="1185224"/>
            <a:ext cx="1397729" cy="1098540"/>
            <a:chOff x="5900602" y="1193063"/>
            <a:chExt cx="1299851" cy="1021707"/>
          </a:xfrm>
        </p:grpSpPr>
        <p:grpSp>
          <p:nvGrpSpPr>
            <p:cNvPr id="5521" name="Google Shape;5521;p61"/>
            <p:cNvGrpSpPr/>
            <p:nvPr/>
          </p:nvGrpSpPr>
          <p:grpSpPr>
            <a:xfrm>
              <a:off x="6520337" y="1193063"/>
              <a:ext cx="341815" cy="799959"/>
              <a:chOff x="6520337" y="1193063"/>
              <a:chExt cx="341815" cy="799959"/>
            </a:xfrm>
          </p:grpSpPr>
          <p:grpSp>
            <p:nvGrpSpPr>
              <p:cNvPr id="5522" name="Google Shape;5522;p61"/>
              <p:cNvGrpSpPr/>
              <p:nvPr/>
            </p:nvGrpSpPr>
            <p:grpSpPr>
              <a:xfrm>
                <a:off x="6520337" y="1589527"/>
                <a:ext cx="213950" cy="403494"/>
                <a:chOff x="6520337" y="1589527"/>
                <a:chExt cx="213950" cy="403494"/>
              </a:xfrm>
            </p:grpSpPr>
            <p:sp>
              <p:nvSpPr>
                <p:cNvPr id="5523" name="Google Shape;5523;p61"/>
                <p:cNvSpPr/>
                <p:nvPr/>
              </p:nvSpPr>
              <p:spPr>
                <a:xfrm rot="-5400000">
                  <a:off x="6522864" y="1587001"/>
                  <a:ext cx="208853" cy="2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3" h="24594" extrusionOk="0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4" name="Google Shape;5524;p61"/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4" h="24595" extrusionOk="0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25" name="Google Shape;5525;p61"/>
              <p:cNvGrpSpPr/>
              <p:nvPr/>
            </p:nvGrpSpPr>
            <p:grpSpPr>
              <a:xfrm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5526" name="Google Shape;5526;p61"/>
                <p:cNvSpPr/>
                <p:nvPr/>
              </p:nvSpPr>
              <p:spPr>
                <a:xfrm>
                  <a:off x="6577204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27" name="Google Shape;5527;p61"/>
                <p:cNvCxnSpPr/>
                <p:nvPr/>
              </p:nvCxnSpPr>
              <p:spPr>
                <a:xfrm rot="10800000">
                  <a:off x="6677825" y="1279575"/>
                  <a:ext cx="0" cy="37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A5B7C6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28" name="Google Shape;5528;p61"/>
            <p:cNvGrpSpPr/>
            <p:nvPr/>
          </p:nvGrpSpPr>
          <p:grpSpPr>
            <a:xfrm>
              <a:off x="6238903" y="1193063"/>
              <a:ext cx="300475" cy="900152"/>
              <a:chOff x="6238903" y="1193063"/>
              <a:chExt cx="300475" cy="900152"/>
            </a:xfrm>
          </p:grpSpPr>
          <p:grpSp>
            <p:nvGrpSpPr>
              <p:cNvPr id="5529" name="Google Shape;5529;p61"/>
              <p:cNvGrpSpPr/>
              <p:nvPr/>
            </p:nvGrpSpPr>
            <p:grpSpPr>
              <a:xfrm>
                <a:off x="6290865" y="1489315"/>
                <a:ext cx="248514" cy="603900"/>
                <a:chOff x="6290865" y="1489315"/>
                <a:chExt cx="248514" cy="603900"/>
              </a:xfrm>
            </p:grpSpPr>
            <p:sp>
              <p:nvSpPr>
                <p:cNvPr id="5530" name="Google Shape;5530;p61"/>
                <p:cNvSpPr/>
                <p:nvPr/>
              </p:nvSpPr>
              <p:spPr>
                <a:xfrm rot="-5400000">
                  <a:off x="6260589" y="1519591"/>
                  <a:ext cx="309066" cy="24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35" h="28573" extrusionOk="0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1" name="Google Shape;5531;p61"/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83" h="28570" extrusionOk="0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2" name="Google Shape;5532;p61"/>
              <p:cNvGrpSpPr/>
              <p:nvPr/>
            </p:nvGrpSpPr>
            <p:grpSpPr>
              <a:xfrm>
                <a:off x="6238903" y="1193063"/>
                <a:ext cx="284947" cy="333087"/>
                <a:chOff x="6238903" y="1193063"/>
                <a:chExt cx="284947" cy="333087"/>
              </a:xfrm>
            </p:grpSpPr>
            <p:sp>
              <p:nvSpPr>
                <p:cNvPr id="5533" name="Google Shape;5533;p61"/>
                <p:cNvSpPr/>
                <p:nvPr/>
              </p:nvSpPr>
              <p:spPr>
                <a:xfrm>
                  <a:off x="6238903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34" name="Google Shape;5534;p61"/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35" name="Google Shape;5535;p61"/>
            <p:cNvGrpSpPr/>
            <p:nvPr/>
          </p:nvGrpSpPr>
          <p:grpSpPr>
            <a:xfrm>
              <a:off x="5900602" y="1193063"/>
              <a:ext cx="444345" cy="1021707"/>
              <a:chOff x="5900602" y="1193063"/>
              <a:chExt cx="444345" cy="1021707"/>
            </a:xfrm>
          </p:grpSpPr>
          <p:grpSp>
            <p:nvGrpSpPr>
              <p:cNvPr id="5536" name="Google Shape;5536;p61"/>
              <p:cNvGrpSpPr/>
              <p:nvPr/>
            </p:nvGrpSpPr>
            <p:grpSpPr>
              <a:xfrm>
                <a:off x="6046501" y="1367785"/>
                <a:ext cx="298446" cy="846986"/>
                <a:chOff x="6046501" y="1367785"/>
                <a:chExt cx="298446" cy="846986"/>
              </a:xfrm>
            </p:grpSpPr>
            <p:sp>
              <p:nvSpPr>
                <p:cNvPr id="5537" name="Google Shape;5537;p61"/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10" h="34314" extrusionOk="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8" name="Google Shape;5538;p61"/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8" h="34311" extrusionOk="0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39" name="Google Shape;5539;p61"/>
              <p:cNvGrpSpPr/>
              <p:nvPr/>
            </p:nvGrpSpPr>
            <p:grpSpPr>
              <a:xfrm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5540" name="Google Shape;5540;p61"/>
                <p:cNvSpPr/>
                <p:nvPr/>
              </p:nvSpPr>
              <p:spPr>
                <a:xfrm>
                  <a:off x="5900602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1" name="Google Shape;5541;p61"/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57E93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</p:grpSp>
        <p:grpSp>
          <p:nvGrpSpPr>
            <p:cNvPr id="5542" name="Google Shape;5542;p61"/>
            <p:cNvGrpSpPr/>
            <p:nvPr/>
          </p:nvGrpSpPr>
          <p:grpSpPr>
            <a:xfrm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5543" name="Google Shape;5543;p61"/>
              <p:cNvGrpSpPr/>
              <p:nvPr/>
            </p:nvGrpSpPr>
            <p:grpSpPr>
              <a:xfrm>
                <a:off x="6915505" y="1193063"/>
                <a:ext cx="284947" cy="597387"/>
                <a:chOff x="6915505" y="1193063"/>
                <a:chExt cx="284947" cy="597387"/>
              </a:xfrm>
            </p:grpSpPr>
            <p:sp>
              <p:nvSpPr>
                <p:cNvPr id="5544" name="Google Shape;5544;p61"/>
                <p:cNvSpPr/>
                <p:nvPr/>
              </p:nvSpPr>
              <p:spPr>
                <a:xfrm>
                  <a:off x="6915505" y="1193063"/>
                  <a:ext cx="284947" cy="63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62" h="7318" extrusionOk="0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45" name="Google Shape;5545;p61"/>
                <p:cNvCxnSpPr/>
                <p:nvPr/>
              </p:nvCxnSpPr>
              <p:spPr>
                <a:xfrm rot="10800000">
                  <a:off x="6938275" y="1279850"/>
                  <a:ext cx="0" cy="510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E3E7EA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5546" name="Google Shape;5546;p61"/>
              <p:cNvGrpSpPr/>
              <p:nvPr/>
            </p:nvGrpSpPr>
            <p:grpSpPr>
              <a:xfrm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5547" name="Google Shape;5547;p61"/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8" name="Google Shape;5548;p61"/>
                <p:cNvSpPr/>
                <p:nvPr/>
              </p:nvSpPr>
              <p:spPr>
                <a:xfrm rot="-5400000" flipH="1">
                  <a:off x="6799182" y="1623843"/>
                  <a:ext cx="108296" cy="23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23215" extrusionOk="0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3" name="Google Shape;5553;p62"/>
          <p:cNvGrpSpPr/>
          <p:nvPr/>
        </p:nvGrpSpPr>
        <p:grpSpPr>
          <a:xfrm>
            <a:off x="1002229" y="1542724"/>
            <a:ext cx="1801525" cy="2849778"/>
            <a:chOff x="1002229" y="1542724"/>
            <a:chExt cx="1801525" cy="2849778"/>
          </a:xfrm>
        </p:grpSpPr>
        <p:sp>
          <p:nvSpPr>
            <p:cNvPr id="5554" name="Google Shape;5554;p62"/>
            <p:cNvSpPr/>
            <p:nvPr/>
          </p:nvSpPr>
          <p:spPr>
            <a:xfrm>
              <a:off x="1002229" y="1542724"/>
              <a:ext cx="1801525" cy="2849778"/>
            </a:xfrm>
            <a:custGeom>
              <a:avLst/>
              <a:gdLst/>
              <a:ahLst/>
              <a:cxnLst/>
              <a:rect l="l" t="t" r="r" b="b"/>
              <a:pathLst>
                <a:path w="71284" h="112762" extrusionOk="0">
                  <a:moveTo>
                    <a:pt x="33233" y="0"/>
                  </a:moveTo>
                  <a:cubicBezTo>
                    <a:pt x="24128" y="0"/>
                    <a:pt x="22128" y="6626"/>
                    <a:pt x="21469" y="8958"/>
                  </a:cubicBezTo>
                  <a:cubicBezTo>
                    <a:pt x="20788" y="11339"/>
                    <a:pt x="22134" y="12004"/>
                    <a:pt x="22096" y="14347"/>
                  </a:cubicBezTo>
                  <a:cubicBezTo>
                    <a:pt x="22057" y="16668"/>
                    <a:pt x="19404" y="18238"/>
                    <a:pt x="19567" y="19104"/>
                  </a:cubicBezTo>
                  <a:cubicBezTo>
                    <a:pt x="19709" y="19791"/>
                    <a:pt x="21158" y="19867"/>
                    <a:pt x="21807" y="19867"/>
                  </a:cubicBezTo>
                  <a:cubicBezTo>
                    <a:pt x="21992" y="19867"/>
                    <a:pt x="22112" y="19862"/>
                    <a:pt x="22112" y="19862"/>
                  </a:cubicBezTo>
                  <a:lnTo>
                    <a:pt x="22112" y="19862"/>
                  </a:lnTo>
                  <a:cubicBezTo>
                    <a:pt x="22499" y="20706"/>
                    <a:pt x="21447" y="21333"/>
                    <a:pt x="21431" y="21850"/>
                  </a:cubicBezTo>
                  <a:cubicBezTo>
                    <a:pt x="21414" y="22368"/>
                    <a:pt x="22079" y="22717"/>
                    <a:pt x="22079" y="22717"/>
                  </a:cubicBezTo>
                  <a:cubicBezTo>
                    <a:pt x="22079" y="22717"/>
                    <a:pt x="21431" y="23011"/>
                    <a:pt x="22079" y="23768"/>
                  </a:cubicBezTo>
                  <a:cubicBezTo>
                    <a:pt x="22722" y="24542"/>
                    <a:pt x="22112" y="24711"/>
                    <a:pt x="22079" y="26073"/>
                  </a:cubicBezTo>
                  <a:cubicBezTo>
                    <a:pt x="22047" y="27196"/>
                    <a:pt x="23447" y="27430"/>
                    <a:pt x="24973" y="27430"/>
                  </a:cubicBezTo>
                  <a:cubicBezTo>
                    <a:pt x="25327" y="27430"/>
                    <a:pt x="25692" y="27419"/>
                    <a:pt x="26041" y="27403"/>
                  </a:cubicBezTo>
                  <a:cubicBezTo>
                    <a:pt x="26144" y="27397"/>
                    <a:pt x="26242" y="27397"/>
                    <a:pt x="26340" y="27397"/>
                  </a:cubicBezTo>
                  <a:cubicBezTo>
                    <a:pt x="28030" y="27397"/>
                    <a:pt x="28929" y="28171"/>
                    <a:pt x="29343" y="30024"/>
                  </a:cubicBezTo>
                  <a:cubicBezTo>
                    <a:pt x="29806" y="31975"/>
                    <a:pt x="28329" y="32787"/>
                    <a:pt x="28329" y="32787"/>
                  </a:cubicBezTo>
                  <a:cubicBezTo>
                    <a:pt x="28329" y="32787"/>
                    <a:pt x="24809" y="33620"/>
                    <a:pt x="22243" y="34890"/>
                  </a:cubicBezTo>
                  <a:cubicBezTo>
                    <a:pt x="19682" y="36187"/>
                    <a:pt x="18646" y="36824"/>
                    <a:pt x="13813" y="37789"/>
                  </a:cubicBezTo>
                  <a:cubicBezTo>
                    <a:pt x="8964" y="38742"/>
                    <a:pt x="5994" y="46049"/>
                    <a:pt x="5923" y="53612"/>
                  </a:cubicBezTo>
                  <a:cubicBezTo>
                    <a:pt x="5863" y="61170"/>
                    <a:pt x="5351" y="63034"/>
                    <a:pt x="5182" y="67295"/>
                  </a:cubicBezTo>
                  <a:cubicBezTo>
                    <a:pt x="5019" y="71572"/>
                    <a:pt x="6179" y="74357"/>
                    <a:pt x="4277" y="79027"/>
                  </a:cubicBezTo>
                  <a:cubicBezTo>
                    <a:pt x="2398" y="83707"/>
                    <a:pt x="1014" y="95183"/>
                    <a:pt x="1351" y="100179"/>
                  </a:cubicBezTo>
                  <a:cubicBezTo>
                    <a:pt x="1662" y="105198"/>
                    <a:pt x="185" y="112298"/>
                    <a:pt x="0" y="112756"/>
                  </a:cubicBezTo>
                  <a:lnTo>
                    <a:pt x="6729" y="112756"/>
                  </a:lnTo>
                  <a:cubicBezTo>
                    <a:pt x="6729" y="112756"/>
                    <a:pt x="9923" y="103460"/>
                    <a:pt x="11138" y="101155"/>
                  </a:cubicBezTo>
                  <a:cubicBezTo>
                    <a:pt x="12358" y="98834"/>
                    <a:pt x="14091" y="88045"/>
                    <a:pt x="14037" y="86018"/>
                  </a:cubicBezTo>
                  <a:cubicBezTo>
                    <a:pt x="13960" y="84007"/>
                    <a:pt x="14587" y="75207"/>
                    <a:pt x="14941" y="74264"/>
                  </a:cubicBezTo>
                  <a:cubicBezTo>
                    <a:pt x="15181" y="73637"/>
                    <a:pt x="15955" y="59476"/>
                    <a:pt x="15955" y="59476"/>
                  </a:cubicBezTo>
                  <a:cubicBezTo>
                    <a:pt x="15955" y="59476"/>
                    <a:pt x="18554" y="72112"/>
                    <a:pt x="18592" y="77239"/>
                  </a:cubicBezTo>
                  <a:cubicBezTo>
                    <a:pt x="18608" y="82367"/>
                    <a:pt x="18298" y="86628"/>
                    <a:pt x="18074" y="89434"/>
                  </a:cubicBezTo>
                  <a:cubicBezTo>
                    <a:pt x="17851" y="92219"/>
                    <a:pt x="17006" y="96698"/>
                    <a:pt x="16914" y="98970"/>
                  </a:cubicBezTo>
                  <a:cubicBezTo>
                    <a:pt x="16821" y="101253"/>
                    <a:pt x="14609" y="105198"/>
                    <a:pt x="15693" y="112761"/>
                  </a:cubicBezTo>
                  <a:lnTo>
                    <a:pt x="55569" y="112761"/>
                  </a:lnTo>
                  <a:cubicBezTo>
                    <a:pt x="56659" y="105203"/>
                    <a:pt x="54446" y="101253"/>
                    <a:pt x="54354" y="98970"/>
                  </a:cubicBezTo>
                  <a:cubicBezTo>
                    <a:pt x="54261" y="96698"/>
                    <a:pt x="53433" y="92219"/>
                    <a:pt x="53193" y="89434"/>
                  </a:cubicBezTo>
                  <a:cubicBezTo>
                    <a:pt x="52970" y="86628"/>
                    <a:pt x="52654" y="82367"/>
                    <a:pt x="52692" y="77239"/>
                  </a:cubicBezTo>
                  <a:cubicBezTo>
                    <a:pt x="52713" y="72112"/>
                    <a:pt x="55313" y="59481"/>
                    <a:pt x="55313" y="59481"/>
                  </a:cubicBezTo>
                  <a:cubicBezTo>
                    <a:pt x="55313" y="59481"/>
                    <a:pt x="56086" y="73648"/>
                    <a:pt x="56326" y="74270"/>
                  </a:cubicBezTo>
                  <a:cubicBezTo>
                    <a:pt x="56675" y="75212"/>
                    <a:pt x="57301" y="84012"/>
                    <a:pt x="57231" y="86018"/>
                  </a:cubicBezTo>
                  <a:cubicBezTo>
                    <a:pt x="57176" y="88045"/>
                    <a:pt x="58909" y="98839"/>
                    <a:pt x="60124" y="101160"/>
                  </a:cubicBezTo>
                  <a:cubicBezTo>
                    <a:pt x="61345" y="103465"/>
                    <a:pt x="64554" y="112761"/>
                    <a:pt x="64554" y="112761"/>
                  </a:cubicBezTo>
                  <a:lnTo>
                    <a:pt x="71284" y="112761"/>
                  </a:lnTo>
                  <a:cubicBezTo>
                    <a:pt x="71082" y="112298"/>
                    <a:pt x="69605" y="105203"/>
                    <a:pt x="69938" y="100185"/>
                  </a:cubicBezTo>
                  <a:cubicBezTo>
                    <a:pt x="70248" y="95183"/>
                    <a:pt x="68870" y="83713"/>
                    <a:pt x="66984" y="79027"/>
                  </a:cubicBezTo>
                  <a:cubicBezTo>
                    <a:pt x="65088" y="74362"/>
                    <a:pt x="66249" y="71578"/>
                    <a:pt x="66085" y="67300"/>
                  </a:cubicBezTo>
                  <a:cubicBezTo>
                    <a:pt x="65916" y="63039"/>
                    <a:pt x="65638" y="59683"/>
                    <a:pt x="65568" y="52119"/>
                  </a:cubicBezTo>
                  <a:cubicBezTo>
                    <a:pt x="65513" y="44534"/>
                    <a:pt x="62336" y="37696"/>
                    <a:pt x="57487" y="36715"/>
                  </a:cubicBezTo>
                  <a:cubicBezTo>
                    <a:pt x="52654" y="35762"/>
                    <a:pt x="52049" y="34541"/>
                    <a:pt x="49482" y="33266"/>
                  </a:cubicBezTo>
                  <a:cubicBezTo>
                    <a:pt x="47842" y="32432"/>
                    <a:pt x="46262" y="31490"/>
                    <a:pt x="44742" y="30449"/>
                  </a:cubicBezTo>
                  <a:cubicBezTo>
                    <a:pt x="42251" y="29670"/>
                    <a:pt x="43156" y="27032"/>
                    <a:pt x="43156" y="24139"/>
                  </a:cubicBezTo>
                  <a:cubicBezTo>
                    <a:pt x="43156" y="21262"/>
                    <a:pt x="47363" y="19622"/>
                    <a:pt x="47858" y="12762"/>
                  </a:cubicBezTo>
                  <a:cubicBezTo>
                    <a:pt x="48360" y="5879"/>
                    <a:pt x="43712" y="365"/>
                    <a:pt x="33974" y="16"/>
                  </a:cubicBezTo>
                  <a:cubicBezTo>
                    <a:pt x="33718" y="5"/>
                    <a:pt x="33473" y="0"/>
                    <a:pt x="332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2"/>
            <p:cNvSpPr/>
            <p:nvPr/>
          </p:nvSpPr>
          <p:spPr>
            <a:xfrm>
              <a:off x="1586934" y="1597666"/>
              <a:ext cx="592312" cy="519173"/>
            </a:xfrm>
            <a:custGeom>
              <a:avLst/>
              <a:gdLst/>
              <a:ahLst/>
              <a:cxnLst/>
              <a:rect l="l" t="t" r="r" b="b"/>
              <a:pathLst>
                <a:path w="23437" h="20543" extrusionOk="0">
                  <a:moveTo>
                    <a:pt x="11144" y="0"/>
                  </a:moveTo>
                  <a:cubicBezTo>
                    <a:pt x="4392" y="0"/>
                    <a:pt x="605" y="2681"/>
                    <a:pt x="306" y="6621"/>
                  </a:cubicBezTo>
                  <a:cubicBezTo>
                    <a:pt x="0" y="10620"/>
                    <a:pt x="1815" y="11912"/>
                    <a:pt x="4376" y="11912"/>
                  </a:cubicBezTo>
                  <a:cubicBezTo>
                    <a:pt x="4621" y="11912"/>
                    <a:pt x="4877" y="11901"/>
                    <a:pt x="5139" y="11873"/>
                  </a:cubicBezTo>
                  <a:cubicBezTo>
                    <a:pt x="5139" y="11873"/>
                    <a:pt x="5362" y="11857"/>
                    <a:pt x="5656" y="11857"/>
                  </a:cubicBezTo>
                  <a:cubicBezTo>
                    <a:pt x="6234" y="11857"/>
                    <a:pt x="7073" y="11928"/>
                    <a:pt x="7073" y="12298"/>
                  </a:cubicBezTo>
                  <a:cubicBezTo>
                    <a:pt x="7073" y="12854"/>
                    <a:pt x="6888" y="14364"/>
                    <a:pt x="8125" y="14402"/>
                  </a:cubicBezTo>
                  <a:cubicBezTo>
                    <a:pt x="8539" y="14418"/>
                    <a:pt x="8926" y="14429"/>
                    <a:pt x="9258" y="14429"/>
                  </a:cubicBezTo>
                  <a:cubicBezTo>
                    <a:pt x="9923" y="14429"/>
                    <a:pt x="10375" y="14402"/>
                    <a:pt x="10375" y="14402"/>
                  </a:cubicBezTo>
                  <a:cubicBezTo>
                    <a:pt x="10375" y="14402"/>
                    <a:pt x="10724" y="16096"/>
                    <a:pt x="11465" y="16451"/>
                  </a:cubicBezTo>
                  <a:cubicBezTo>
                    <a:pt x="12201" y="16821"/>
                    <a:pt x="11906" y="17480"/>
                    <a:pt x="12130" y="17867"/>
                  </a:cubicBezTo>
                  <a:cubicBezTo>
                    <a:pt x="12348" y="18238"/>
                    <a:pt x="13236" y="18663"/>
                    <a:pt x="13585" y="19230"/>
                  </a:cubicBezTo>
                  <a:cubicBezTo>
                    <a:pt x="13939" y="19785"/>
                    <a:pt x="14086" y="20521"/>
                    <a:pt x="14674" y="20543"/>
                  </a:cubicBezTo>
                  <a:lnTo>
                    <a:pt x="14707" y="20543"/>
                  </a:lnTo>
                  <a:cubicBezTo>
                    <a:pt x="15301" y="20543"/>
                    <a:pt x="15759" y="20047"/>
                    <a:pt x="15377" y="19268"/>
                  </a:cubicBezTo>
                  <a:cubicBezTo>
                    <a:pt x="14969" y="18456"/>
                    <a:pt x="14582" y="17737"/>
                    <a:pt x="14843" y="17666"/>
                  </a:cubicBezTo>
                  <a:cubicBezTo>
                    <a:pt x="14854" y="17660"/>
                    <a:pt x="14860" y="17660"/>
                    <a:pt x="14871" y="17666"/>
                  </a:cubicBezTo>
                  <a:cubicBezTo>
                    <a:pt x="15099" y="17666"/>
                    <a:pt x="16009" y="17971"/>
                    <a:pt x="16985" y="17971"/>
                  </a:cubicBezTo>
                  <a:cubicBezTo>
                    <a:pt x="17562" y="17971"/>
                    <a:pt x="18162" y="17862"/>
                    <a:pt x="18663" y="17519"/>
                  </a:cubicBezTo>
                  <a:cubicBezTo>
                    <a:pt x="20064" y="16560"/>
                    <a:pt x="21998" y="15361"/>
                    <a:pt x="21077" y="12576"/>
                  </a:cubicBezTo>
                  <a:lnTo>
                    <a:pt x="21132" y="12576"/>
                  </a:lnTo>
                  <a:cubicBezTo>
                    <a:pt x="21437" y="12576"/>
                    <a:pt x="22984" y="12457"/>
                    <a:pt x="23197" y="10048"/>
                  </a:cubicBezTo>
                  <a:cubicBezTo>
                    <a:pt x="23436" y="7373"/>
                    <a:pt x="21851" y="807"/>
                    <a:pt x="13568" y="104"/>
                  </a:cubicBezTo>
                  <a:cubicBezTo>
                    <a:pt x="12724" y="33"/>
                    <a:pt x="11912" y="0"/>
                    <a:pt x="1114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62"/>
            <p:cNvSpPr/>
            <p:nvPr/>
          </p:nvSpPr>
          <p:spPr>
            <a:xfrm>
              <a:off x="1915375" y="2556935"/>
              <a:ext cx="398547" cy="598251"/>
            </a:xfrm>
            <a:custGeom>
              <a:avLst/>
              <a:gdLst/>
              <a:ahLst/>
              <a:cxnLst/>
              <a:rect l="l" t="t" r="r" b="b"/>
              <a:pathLst>
                <a:path w="15770" h="23672" extrusionOk="0">
                  <a:moveTo>
                    <a:pt x="4833" y="6"/>
                  </a:moveTo>
                  <a:cubicBezTo>
                    <a:pt x="4131" y="6"/>
                    <a:pt x="2730" y="235"/>
                    <a:pt x="2267" y="1968"/>
                  </a:cubicBezTo>
                  <a:cubicBezTo>
                    <a:pt x="1657" y="4311"/>
                    <a:pt x="126" y="7226"/>
                    <a:pt x="905" y="10583"/>
                  </a:cubicBezTo>
                  <a:cubicBezTo>
                    <a:pt x="1662" y="13939"/>
                    <a:pt x="0" y="16871"/>
                    <a:pt x="1733" y="18718"/>
                  </a:cubicBezTo>
                  <a:cubicBezTo>
                    <a:pt x="3411" y="20516"/>
                    <a:pt x="7405" y="23671"/>
                    <a:pt x="11312" y="23671"/>
                  </a:cubicBezTo>
                  <a:cubicBezTo>
                    <a:pt x="11454" y="23671"/>
                    <a:pt x="11590" y="23666"/>
                    <a:pt x="11732" y="23660"/>
                  </a:cubicBezTo>
                  <a:cubicBezTo>
                    <a:pt x="15770" y="23420"/>
                    <a:pt x="15677" y="19879"/>
                    <a:pt x="14990" y="18533"/>
                  </a:cubicBezTo>
                  <a:cubicBezTo>
                    <a:pt x="14331" y="17187"/>
                    <a:pt x="12800" y="14310"/>
                    <a:pt x="12669" y="12631"/>
                  </a:cubicBezTo>
                  <a:cubicBezTo>
                    <a:pt x="12538" y="10970"/>
                    <a:pt x="10588" y="1733"/>
                    <a:pt x="5253" y="33"/>
                  </a:cubicBezTo>
                  <a:cubicBezTo>
                    <a:pt x="5117" y="12"/>
                    <a:pt x="4975" y="1"/>
                    <a:pt x="4833" y="6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62"/>
            <p:cNvSpPr/>
            <p:nvPr/>
          </p:nvSpPr>
          <p:spPr>
            <a:xfrm>
              <a:off x="1457614" y="2541114"/>
              <a:ext cx="398977" cy="598225"/>
            </a:xfrm>
            <a:custGeom>
              <a:avLst/>
              <a:gdLst/>
              <a:ahLst/>
              <a:cxnLst/>
              <a:rect l="l" t="t" r="r" b="b"/>
              <a:pathLst>
                <a:path w="15787" h="23671" extrusionOk="0">
                  <a:moveTo>
                    <a:pt x="10970" y="0"/>
                  </a:moveTo>
                  <a:cubicBezTo>
                    <a:pt x="10822" y="0"/>
                    <a:pt x="10675" y="11"/>
                    <a:pt x="10534" y="33"/>
                  </a:cubicBezTo>
                  <a:cubicBezTo>
                    <a:pt x="5183" y="1733"/>
                    <a:pt x="3243" y="10953"/>
                    <a:pt x="3118" y="12631"/>
                  </a:cubicBezTo>
                  <a:cubicBezTo>
                    <a:pt x="2987" y="14293"/>
                    <a:pt x="1456" y="17186"/>
                    <a:pt x="775" y="18532"/>
                  </a:cubicBezTo>
                  <a:cubicBezTo>
                    <a:pt x="110" y="19862"/>
                    <a:pt x="1" y="23420"/>
                    <a:pt x="4038" y="23660"/>
                  </a:cubicBezTo>
                  <a:cubicBezTo>
                    <a:pt x="4175" y="23665"/>
                    <a:pt x="4316" y="23670"/>
                    <a:pt x="4458" y="23670"/>
                  </a:cubicBezTo>
                  <a:cubicBezTo>
                    <a:pt x="8370" y="23670"/>
                    <a:pt x="12381" y="20515"/>
                    <a:pt x="14054" y="18717"/>
                  </a:cubicBezTo>
                  <a:cubicBezTo>
                    <a:pt x="15786" y="16854"/>
                    <a:pt x="14108" y="13922"/>
                    <a:pt x="14882" y="10582"/>
                  </a:cubicBezTo>
                  <a:cubicBezTo>
                    <a:pt x="15661" y="7225"/>
                    <a:pt x="14130" y="4310"/>
                    <a:pt x="13498" y="1951"/>
                  </a:cubicBezTo>
                  <a:cubicBezTo>
                    <a:pt x="13046" y="234"/>
                    <a:pt x="11683" y="0"/>
                    <a:pt x="1097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2"/>
            <p:cNvSpPr/>
            <p:nvPr/>
          </p:nvSpPr>
          <p:spPr>
            <a:xfrm>
              <a:off x="1836045" y="2217070"/>
              <a:ext cx="115698" cy="519198"/>
            </a:xfrm>
            <a:custGeom>
              <a:avLst/>
              <a:gdLst/>
              <a:ahLst/>
              <a:cxnLst/>
              <a:rect l="l" t="t" r="r" b="b"/>
              <a:pathLst>
                <a:path w="4578" h="20544" extrusionOk="0">
                  <a:moveTo>
                    <a:pt x="3210" y="1"/>
                  </a:moveTo>
                  <a:cubicBezTo>
                    <a:pt x="3210" y="1"/>
                    <a:pt x="2104" y="611"/>
                    <a:pt x="774" y="682"/>
                  </a:cubicBezTo>
                  <a:cubicBezTo>
                    <a:pt x="774" y="682"/>
                    <a:pt x="1663" y="9700"/>
                    <a:pt x="1237" y="13225"/>
                  </a:cubicBezTo>
                  <a:cubicBezTo>
                    <a:pt x="796" y="16767"/>
                    <a:pt x="1" y="18053"/>
                    <a:pt x="1" y="18053"/>
                  </a:cubicBezTo>
                  <a:cubicBezTo>
                    <a:pt x="17" y="18385"/>
                    <a:pt x="142" y="18484"/>
                    <a:pt x="289" y="18484"/>
                  </a:cubicBezTo>
                  <a:cubicBezTo>
                    <a:pt x="507" y="18484"/>
                    <a:pt x="774" y="18255"/>
                    <a:pt x="774" y="18255"/>
                  </a:cubicBezTo>
                  <a:lnTo>
                    <a:pt x="1368" y="17132"/>
                  </a:lnTo>
                  <a:cubicBezTo>
                    <a:pt x="1417" y="17132"/>
                    <a:pt x="1461" y="17127"/>
                    <a:pt x="1504" y="17127"/>
                  </a:cubicBezTo>
                  <a:cubicBezTo>
                    <a:pt x="2349" y="17127"/>
                    <a:pt x="2382" y="17612"/>
                    <a:pt x="2382" y="17612"/>
                  </a:cubicBezTo>
                  <a:lnTo>
                    <a:pt x="2197" y="18091"/>
                  </a:lnTo>
                  <a:lnTo>
                    <a:pt x="3946" y="20543"/>
                  </a:lnTo>
                  <a:lnTo>
                    <a:pt x="4578" y="18048"/>
                  </a:lnTo>
                  <a:cubicBezTo>
                    <a:pt x="4578" y="18048"/>
                    <a:pt x="2970" y="16375"/>
                    <a:pt x="3248" y="11874"/>
                  </a:cubicBezTo>
                  <a:cubicBezTo>
                    <a:pt x="3542" y="7395"/>
                    <a:pt x="3210" y="1"/>
                    <a:pt x="3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62"/>
            <p:cNvSpPr/>
            <p:nvPr/>
          </p:nvSpPr>
          <p:spPr>
            <a:xfrm>
              <a:off x="1625348" y="3061652"/>
              <a:ext cx="645055" cy="415076"/>
            </a:xfrm>
            <a:custGeom>
              <a:avLst/>
              <a:gdLst/>
              <a:ahLst/>
              <a:cxnLst/>
              <a:rect l="l" t="t" r="r" b="b"/>
              <a:pathLst>
                <a:path w="25524" h="16424" extrusionOk="0">
                  <a:moveTo>
                    <a:pt x="18331" y="0"/>
                  </a:moveTo>
                  <a:cubicBezTo>
                    <a:pt x="15552" y="0"/>
                    <a:pt x="12511" y="1003"/>
                    <a:pt x="10975" y="1493"/>
                  </a:cubicBezTo>
                  <a:cubicBezTo>
                    <a:pt x="9411" y="1989"/>
                    <a:pt x="6736" y="1826"/>
                    <a:pt x="3989" y="2065"/>
                  </a:cubicBezTo>
                  <a:cubicBezTo>
                    <a:pt x="1238" y="2305"/>
                    <a:pt x="1" y="4060"/>
                    <a:pt x="633" y="4812"/>
                  </a:cubicBezTo>
                  <a:cubicBezTo>
                    <a:pt x="1259" y="5553"/>
                    <a:pt x="4098" y="4648"/>
                    <a:pt x="5482" y="6310"/>
                  </a:cubicBezTo>
                  <a:cubicBezTo>
                    <a:pt x="6883" y="7967"/>
                    <a:pt x="8746" y="8871"/>
                    <a:pt x="9814" y="9389"/>
                  </a:cubicBezTo>
                  <a:cubicBezTo>
                    <a:pt x="10147" y="9536"/>
                    <a:pt x="10702" y="9776"/>
                    <a:pt x="11329" y="10086"/>
                  </a:cubicBezTo>
                  <a:cubicBezTo>
                    <a:pt x="11694" y="10255"/>
                    <a:pt x="12081" y="10440"/>
                    <a:pt x="12490" y="10642"/>
                  </a:cubicBezTo>
                  <a:cubicBezTo>
                    <a:pt x="13579" y="11231"/>
                    <a:pt x="14702" y="11917"/>
                    <a:pt x="15290" y="12598"/>
                  </a:cubicBezTo>
                  <a:cubicBezTo>
                    <a:pt x="16435" y="13982"/>
                    <a:pt x="20402" y="15677"/>
                    <a:pt x="21933" y="16249"/>
                  </a:cubicBezTo>
                  <a:cubicBezTo>
                    <a:pt x="22200" y="16358"/>
                    <a:pt x="22489" y="16418"/>
                    <a:pt x="22783" y="16423"/>
                  </a:cubicBezTo>
                  <a:cubicBezTo>
                    <a:pt x="23824" y="16423"/>
                    <a:pt x="24527" y="15519"/>
                    <a:pt x="24810" y="13944"/>
                  </a:cubicBezTo>
                  <a:cubicBezTo>
                    <a:pt x="25175" y="11966"/>
                    <a:pt x="25050" y="8392"/>
                    <a:pt x="25284" y="5106"/>
                  </a:cubicBezTo>
                  <a:cubicBezTo>
                    <a:pt x="25524" y="1809"/>
                    <a:pt x="22739" y="387"/>
                    <a:pt x="22739" y="387"/>
                  </a:cubicBezTo>
                  <a:cubicBezTo>
                    <a:pt x="22739" y="387"/>
                    <a:pt x="21230" y="38"/>
                    <a:pt x="1840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62"/>
            <p:cNvSpPr/>
            <p:nvPr/>
          </p:nvSpPr>
          <p:spPr>
            <a:xfrm>
              <a:off x="1523727" y="3044441"/>
              <a:ext cx="358465" cy="579776"/>
            </a:xfrm>
            <a:custGeom>
              <a:avLst/>
              <a:gdLst/>
              <a:ahLst/>
              <a:cxnLst/>
              <a:rect l="l" t="t" r="r" b="b"/>
              <a:pathLst>
                <a:path w="14184" h="22941" extrusionOk="0">
                  <a:moveTo>
                    <a:pt x="10163" y="0"/>
                  </a:moveTo>
                  <a:lnTo>
                    <a:pt x="8190" y="1493"/>
                  </a:lnTo>
                  <a:cubicBezTo>
                    <a:pt x="7302" y="1199"/>
                    <a:pt x="6528" y="1074"/>
                    <a:pt x="5842" y="1074"/>
                  </a:cubicBezTo>
                  <a:cubicBezTo>
                    <a:pt x="4016" y="1074"/>
                    <a:pt x="2790" y="1984"/>
                    <a:pt x="1624" y="3133"/>
                  </a:cubicBezTo>
                  <a:cubicBezTo>
                    <a:pt x="0" y="4719"/>
                    <a:pt x="60" y="9569"/>
                    <a:pt x="2049" y="12260"/>
                  </a:cubicBezTo>
                  <a:cubicBezTo>
                    <a:pt x="4038" y="14952"/>
                    <a:pt x="8354" y="15748"/>
                    <a:pt x="10310" y="16118"/>
                  </a:cubicBezTo>
                  <a:cubicBezTo>
                    <a:pt x="12288" y="16483"/>
                    <a:pt x="11803" y="17442"/>
                    <a:pt x="11770" y="18238"/>
                  </a:cubicBezTo>
                  <a:cubicBezTo>
                    <a:pt x="11710" y="19028"/>
                    <a:pt x="8724" y="21131"/>
                    <a:pt x="8833" y="22074"/>
                  </a:cubicBezTo>
                  <a:cubicBezTo>
                    <a:pt x="8915" y="22886"/>
                    <a:pt x="9999" y="22940"/>
                    <a:pt x="10293" y="22940"/>
                  </a:cubicBezTo>
                  <a:lnTo>
                    <a:pt x="10364" y="22940"/>
                  </a:lnTo>
                  <a:cubicBezTo>
                    <a:pt x="10364" y="22940"/>
                    <a:pt x="10773" y="21889"/>
                    <a:pt x="11863" y="20695"/>
                  </a:cubicBezTo>
                  <a:cubicBezTo>
                    <a:pt x="12953" y="19475"/>
                    <a:pt x="14108" y="18630"/>
                    <a:pt x="14021" y="16837"/>
                  </a:cubicBezTo>
                  <a:cubicBezTo>
                    <a:pt x="13928" y="15067"/>
                    <a:pt x="12468" y="14533"/>
                    <a:pt x="12468" y="14533"/>
                  </a:cubicBezTo>
                  <a:cubicBezTo>
                    <a:pt x="12468" y="14533"/>
                    <a:pt x="14184" y="13922"/>
                    <a:pt x="13388" y="11786"/>
                  </a:cubicBezTo>
                  <a:cubicBezTo>
                    <a:pt x="12598" y="9645"/>
                    <a:pt x="8691" y="10958"/>
                    <a:pt x="8724" y="8893"/>
                  </a:cubicBezTo>
                  <a:cubicBezTo>
                    <a:pt x="8779" y="6844"/>
                    <a:pt x="7934" y="5329"/>
                    <a:pt x="9165" y="3744"/>
                  </a:cubicBezTo>
                  <a:cubicBezTo>
                    <a:pt x="10386" y="2180"/>
                    <a:pt x="11291" y="202"/>
                    <a:pt x="11291" y="202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61" name="Google Shape;5561;p62"/>
            <p:cNvGrpSpPr/>
            <p:nvPr/>
          </p:nvGrpSpPr>
          <p:grpSpPr>
            <a:xfrm>
              <a:off x="1675337" y="3316550"/>
              <a:ext cx="437113" cy="383257"/>
              <a:chOff x="1675337" y="3316550"/>
              <a:chExt cx="437113" cy="383257"/>
            </a:xfrm>
          </p:grpSpPr>
          <p:sp>
            <p:nvSpPr>
              <p:cNvPr id="5562" name="Google Shape;5562;p62"/>
              <p:cNvSpPr/>
              <p:nvPr/>
            </p:nvSpPr>
            <p:spPr>
              <a:xfrm>
                <a:off x="1948836" y="3389941"/>
                <a:ext cx="163614" cy="233998"/>
              </a:xfrm>
              <a:custGeom>
                <a:avLst/>
                <a:gdLst/>
                <a:ahLst/>
                <a:cxnLst/>
                <a:rect l="l" t="t" r="r" b="b"/>
                <a:pathLst>
                  <a:path w="6474" h="9259" extrusionOk="0">
                    <a:moveTo>
                      <a:pt x="3286" y="1"/>
                    </a:moveTo>
                    <a:cubicBezTo>
                      <a:pt x="2316" y="1"/>
                      <a:pt x="1052" y="273"/>
                      <a:pt x="594" y="1505"/>
                    </a:cubicBezTo>
                    <a:cubicBezTo>
                      <a:pt x="0" y="3096"/>
                      <a:pt x="1717" y="3940"/>
                      <a:pt x="1717" y="3940"/>
                    </a:cubicBezTo>
                    <a:cubicBezTo>
                      <a:pt x="1493" y="4496"/>
                      <a:pt x="1771" y="4845"/>
                      <a:pt x="1771" y="4845"/>
                    </a:cubicBezTo>
                    <a:cubicBezTo>
                      <a:pt x="1477" y="5401"/>
                      <a:pt x="1717" y="5673"/>
                      <a:pt x="1717" y="5673"/>
                    </a:cubicBezTo>
                    <a:cubicBezTo>
                      <a:pt x="1205" y="6109"/>
                      <a:pt x="916" y="6752"/>
                      <a:pt x="921" y="7428"/>
                    </a:cubicBezTo>
                    <a:cubicBezTo>
                      <a:pt x="921" y="8338"/>
                      <a:pt x="2049" y="9258"/>
                      <a:pt x="3428" y="9258"/>
                    </a:cubicBezTo>
                    <a:cubicBezTo>
                      <a:pt x="3836" y="9258"/>
                      <a:pt x="4234" y="9182"/>
                      <a:pt x="4610" y="9030"/>
                    </a:cubicBezTo>
                    <a:cubicBezTo>
                      <a:pt x="6474" y="8294"/>
                      <a:pt x="6179" y="6360"/>
                      <a:pt x="6141" y="3444"/>
                    </a:cubicBezTo>
                    <a:cubicBezTo>
                      <a:pt x="6109" y="513"/>
                      <a:pt x="4022" y="55"/>
                      <a:pt x="4022" y="55"/>
                    </a:cubicBezTo>
                    <a:cubicBezTo>
                      <a:pt x="3776" y="17"/>
                      <a:pt x="3531" y="1"/>
                      <a:pt x="32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62"/>
              <p:cNvSpPr/>
              <p:nvPr/>
            </p:nvSpPr>
            <p:spPr>
              <a:xfrm>
                <a:off x="1675337" y="3384988"/>
                <a:ext cx="163639" cy="23412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9264" extrusionOk="0">
                    <a:moveTo>
                      <a:pt x="3139" y="0"/>
                    </a:moveTo>
                    <a:cubicBezTo>
                      <a:pt x="2910" y="0"/>
                      <a:pt x="2676" y="17"/>
                      <a:pt x="2453" y="44"/>
                    </a:cubicBezTo>
                    <a:cubicBezTo>
                      <a:pt x="2453" y="44"/>
                      <a:pt x="366" y="502"/>
                      <a:pt x="328" y="3433"/>
                    </a:cubicBezTo>
                    <a:cubicBezTo>
                      <a:pt x="295" y="6370"/>
                      <a:pt x="1" y="8305"/>
                      <a:pt x="1859" y="9046"/>
                    </a:cubicBezTo>
                    <a:cubicBezTo>
                      <a:pt x="2229" y="9187"/>
                      <a:pt x="2627" y="9264"/>
                      <a:pt x="3025" y="9264"/>
                    </a:cubicBezTo>
                    <a:cubicBezTo>
                      <a:pt x="4414" y="9264"/>
                      <a:pt x="5548" y="8337"/>
                      <a:pt x="5548" y="7422"/>
                    </a:cubicBezTo>
                    <a:cubicBezTo>
                      <a:pt x="5559" y="6752"/>
                      <a:pt x="5270" y="6109"/>
                      <a:pt x="4758" y="5673"/>
                    </a:cubicBezTo>
                    <a:cubicBezTo>
                      <a:pt x="4758" y="5673"/>
                      <a:pt x="4997" y="5411"/>
                      <a:pt x="4703" y="4861"/>
                    </a:cubicBezTo>
                    <a:cubicBezTo>
                      <a:pt x="4703" y="4861"/>
                      <a:pt x="4976" y="4507"/>
                      <a:pt x="4758" y="3940"/>
                    </a:cubicBezTo>
                    <a:cubicBezTo>
                      <a:pt x="4758" y="3940"/>
                      <a:pt x="6474" y="3106"/>
                      <a:pt x="5880" y="1521"/>
                    </a:cubicBezTo>
                    <a:cubicBezTo>
                      <a:pt x="5417" y="262"/>
                      <a:pt x="4115" y="0"/>
                      <a:pt x="31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62"/>
              <p:cNvSpPr/>
              <p:nvPr/>
            </p:nvSpPr>
            <p:spPr>
              <a:xfrm>
                <a:off x="1794193" y="3316550"/>
                <a:ext cx="199552" cy="383257"/>
              </a:xfrm>
              <a:custGeom>
                <a:avLst/>
                <a:gdLst/>
                <a:ahLst/>
                <a:cxnLst/>
                <a:rect l="l" t="t" r="r" b="b"/>
                <a:pathLst>
                  <a:path w="7896" h="15165" extrusionOk="0">
                    <a:moveTo>
                      <a:pt x="4648" y="0"/>
                    </a:moveTo>
                    <a:lnTo>
                      <a:pt x="4648" y="4191"/>
                    </a:lnTo>
                    <a:cubicBezTo>
                      <a:pt x="4648" y="4191"/>
                      <a:pt x="1733" y="6812"/>
                      <a:pt x="125" y="6959"/>
                    </a:cubicBezTo>
                    <a:lnTo>
                      <a:pt x="0" y="7563"/>
                    </a:lnTo>
                    <a:cubicBezTo>
                      <a:pt x="0" y="7563"/>
                      <a:pt x="2839" y="6719"/>
                      <a:pt x="4239" y="5558"/>
                    </a:cubicBezTo>
                    <a:lnTo>
                      <a:pt x="4239" y="5558"/>
                    </a:lnTo>
                    <a:cubicBezTo>
                      <a:pt x="4054" y="5722"/>
                      <a:pt x="1139" y="8283"/>
                      <a:pt x="55" y="8375"/>
                    </a:cubicBezTo>
                    <a:lnTo>
                      <a:pt x="550" y="8969"/>
                    </a:lnTo>
                    <a:cubicBezTo>
                      <a:pt x="550" y="8969"/>
                      <a:pt x="4169" y="7068"/>
                      <a:pt x="4299" y="6294"/>
                    </a:cubicBezTo>
                    <a:lnTo>
                      <a:pt x="4299" y="15165"/>
                    </a:lnTo>
                    <a:lnTo>
                      <a:pt x="5754" y="15165"/>
                    </a:lnTo>
                    <a:lnTo>
                      <a:pt x="5754" y="8081"/>
                    </a:lnTo>
                    <a:cubicBezTo>
                      <a:pt x="6283" y="8931"/>
                      <a:pt x="7187" y="8986"/>
                      <a:pt x="7416" y="8986"/>
                    </a:cubicBezTo>
                    <a:lnTo>
                      <a:pt x="7471" y="8986"/>
                    </a:lnTo>
                    <a:lnTo>
                      <a:pt x="7841" y="8577"/>
                    </a:lnTo>
                    <a:cubicBezTo>
                      <a:pt x="6713" y="8468"/>
                      <a:pt x="6217" y="7340"/>
                      <a:pt x="6217" y="7340"/>
                    </a:cubicBezTo>
                    <a:lnTo>
                      <a:pt x="6217" y="7340"/>
                    </a:lnTo>
                    <a:cubicBezTo>
                      <a:pt x="6768" y="7705"/>
                      <a:pt x="7405" y="7754"/>
                      <a:pt x="7716" y="7754"/>
                    </a:cubicBezTo>
                    <a:cubicBezTo>
                      <a:pt x="7825" y="7754"/>
                      <a:pt x="7896" y="7749"/>
                      <a:pt x="7896" y="7749"/>
                    </a:cubicBezTo>
                    <a:lnTo>
                      <a:pt x="7765" y="7155"/>
                    </a:lnTo>
                    <a:cubicBezTo>
                      <a:pt x="7667" y="7166"/>
                      <a:pt x="7569" y="7171"/>
                      <a:pt x="7471" y="7171"/>
                    </a:cubicBezTo>
                    <a:cubicBezTo>
                      <a:pt x="6081" y="7171"/>
                      <a:pt x="5792" y="5978"/>
                      <a:pt x="5792" y="5978"/>
                    </a:cubicBezTo>
                    <a:lnTo>
                      <a:pt x="5792" y="556"/>
                    </a:lnTo>
                    <a:cubicBezTo>
                      <a:pt x="5400" y="354"/>
                      <a:pt x="5013" y="175"/>
                      <a:pt x="46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5" name="Google Shape;5565;p62"/>
            <p:cNvSpPr/>
            <p:nvPr/>
          </p:nvSpPr>
          <p:spPr>
            <a:xfrm>
              <a:off x="1512152" y="3450115"/>
              <a:ext cx="732650" cy="863056"/>
            </a:xfrm>
            <a:custGeom>
              <a:avLst/>
              <a:gdLst/>
              <a:ahLst/>
              <a:cxnLst/>
              <a:rect l="l" t="t" r="r" b="b"/>
              <a:pathLst>
                <a:path w="28990" h="34150" extrusionOk="0">
                  <a:moveTo>
                    <a:pt x="2235" y="1"/>
                  </a:moveTo>
                  <a:cubicBezTo>
                    <a:pt x="1968" y="6"/>
                    <a:pt x="1695" y="44"/>
                    <a:pt x="1439" y="121"/>
                  </a:cubicBezTo>
                  <a:cubicBezTo>
                    <a:pt x="1" y="508"/>
                    <a:pt x="1014" y="2061"/>
                    <a:pt x="1090" y="2796"/>
                  </a:cubicBezTo>
                  <a:cubicBezTo>
                    <a:pt x="1145" y="3515"/>
                    <a:pt x="1586" y="4698"/>
                    <a:pt x="1586" y="4698"/>
                  </a:cubicBezTo>
                  <a:cubicBezTo>
                    <a:pt x="1363" y="5657"/>
                    <a:pt x="2305" y="6981"/>
                    <a:pt x="2305" y="6981"/>
                  </a:cubicBezTo>
                  <a:cubicBezTo>
                    <a:pt x="1842" y="8180"/>
                    <a:pt x="2398" y="8736"/>
                    <a:pt x="2398" y="8736"/>
                  </a:cubicBezTo>
                  <a:cubicBezTo>
                    <a:pt x="1919" y="9509"/>
                    <a:pt x="2414" y="10915"/>
                    <a:pt x="2414" y="10915"/>
                  </a:cubicBezTo>
                  <a:cubicBezTo>
                    <a:pt x="1510" y="12686"/>
                    <a:pt x="2289" y="13830"/>
                    <a:pt x="2289" y="13830"/>
                  </a:cubicBezTo>
                  <a:cubicBezTo>
                    <a:pt x="1641" y="14713"/>
                    <a:pt x="1973" y="16282"/>
                    <a:pt x="1973" y="16282"/>
                  </a:cubicBezTo>
                  <a:cubicBezTo>
                    <a:pt x="938" y="17917"/>
                    <a:pt x="1826" y="19781"/>
                    <a:pt x="1826" y="19781"/>
                  </a:cubicBezTo>
                  <a:cubicBezTo>
                    <a:pt x="1494" y="21077"/>
                    <a:pt x="1733" y="22380"/>
                    <a:pt x="1733" y="22380"/>
                  </a:cubicBezTo>
                  <a:cubicBezTo>
                    <a:pt x="1401" y="24298"/>
                    <a:pt x="2213" y="24963"/>
                    <a:pt x="2213" y="24963"/>
                  </a:cubicBezTo>
                  <a:cubicBezTo>
                    <a:pt x="2360" y="27584"/>
                    <a:pt x="4937" y="27954"/>
                    <a:pt x="4937" y="27954"/>
                  </a:cubicBezTo>
                  <a:cubicBezTo>
                    <a:pt x="5395" y="28880"/>
                    <a:pt x="6125" y="29158"/>
                    <a:pt x="6839" y="29158"/>
                  </a:cubicBezTo>
                  <a:cubicBezTo>
                    <a:pt x="7907" y="29158"/>
                    <a:pt x="8942" y="28526"/>
                    <a:pt x="8942" y="28526"/>
                  </a:cubicBezTo>
                  <a:cubicBezTo>
                    <a:pt x="9286" y="28641"/>
                    <a:pt x="9645" y="28706"/>
                    <a:pt x="10010" y="28717"/>
                  </a:cubicBezTo>
                  <a:cubicBezTo>
                    <a:pt x="10893" y="28717"/>
                    <a:pt x="11138" y="28177"/>
                    <a:pt x="11710" y="27954"/>
                  </a:cubicBezTo>
                  <a:cubicBezTo>
                    <a:pt x="11923" y="27861"/>
                    <a:pt x="12152" y="27812"/>
                    <a:pt x="12386" y="27801"/>
                  </a:cubicBezTo>
                  <a:cubicBezTo>
                    <a:pt x="12811" y="27801"/>
                    <a:pt x="13127" y="28030"/>
                    <a:pt x="13274" y="28581"/>
                  </a:cubicBezTo>
                  <a:cubicBezTo>
                    <a:pt x="13498" y="29393"/>
                    <a:pt x="13111" y="30646"/>
                    <a:pt x="12942" y="31899"/>
                  </a:cubicBezTo>
                  <a:cubicBezTo>
                    <a:pt x="12778" y="33136"/>
                    <a:pt x="13574" y="34150"/>
                    <a:pt x="13574" y="34150"/>
                  </a:cubicBezTo>
                  <a:lnTo>
                    <a:pt x="15454" y="34150"/>
                  </a:lnTo>
                  <a:cubicBezTo>
                    <a:pt x="15416" y="34150"/>
                    <a:pt x="15269" y="34111"/>
                    <a:pt x="15912" y="33005"/>
                  </a:cubicBezTo>
                  <a:cubicBezTo>
                    <a:pt x="16615" y="31823"/>
                    <a:pt x="15655" y="30679"/>
                    <a:pt x="16560" y="29240"/>
                  </a:cubicBezTo>
                  <a:cubicBezTo>
                    <a:pt x="17465" y="27801"/>
                    <a:pt x="17410" y="25976"/>
                    <a:pt x="17410" y="25976"/>
                  </a:cubicBezTo>
                  <a:cubicBezTo>
                    <a:pt x="17851" y="23540"/>
                    <a:pt x="16707" y="23470"/>
                    <a:pt x="15786" y="22434"/>
                  </a:cubicBezTo>
                  <a:cubicBezTo>
                    <a:pt x="15388" y="22009"/>
                    <a:pt x="14773" y="21884"/>
                    <a:pt x="14184" y="21884"/>
                  </a:cubicBezTo>
                  <a:cubicBezTo>
                    <a:pt x="13661" y="21895"/>
                    <a:pt x="13138" y="21971"/>
                    <a:pt x="12631" y="22124"/>
                  </a:cubicBezTo>
                  <a:cubicBezTo>
                    <a:pt x="12419" y="22042"/>
                    <a:pt x="12201" y="21998"/>
                    <a:pt x="11977" y="21993"/>
                  </a:cubicBezTo>
                  <a:cubicBezTo>
                    <a:pt x="11525" y="21977"/>
                    <a:pt x="11122" y="22254"/>
                    <a:pt x="10969" y="22674"/>
                  </a:cubicBezTo>
                  <a:cubicBezTo>
                    <a:pt x="10828" y="22625"/>
                    <a:pt x="10681" y="22598"/>
                    <a:pt x="10533" y="22598"/>
                  </a:cubicBezTo>
                  <a:cubicBezTo>
                    <a:pt x="9781" y="22598"/>
                    <a:pt x="9144" y="23213"/>
                    <a:pt x="9144" y="23213"/>
                  </a:cubicBezTo>
                  <a:cubicBezTo>
                    <a:pt x="9089" y="22837"/>
                    <a:pt x="8779" y="22734"/>
                    <a:pt x="8452" y="22734"/>
                  </a:cubicBezTo>
                  <a:cubicBezTo>
                    <a:pt x="8158" y="22745"/>
                    <a:pt x="7869" y="22805"/>
                    <a:pt x="7596" y="22903"/>
                  </a:cubicBezTo>
                  <a:cubicBezTo>
                    <a:pt x="7667" y="22036"/>
                    <a:pt x="6877" y="21720"/>
                    <a:pt x="6877" y="21720"/>
                  </a:cubicBezTo>
                  <a:cubicBezTo>
                    <a:pt x="7542" y="20467"/>
                    <a:pt x="6599" y="19639"/>
                    <a:pt x="6599" y="19639"/>
                  </a:cubicBezTo>
                  <a:cubicBezTo>
                    <a:pt x="7689" y="18070"/>
                    <a:pt x="7024" y="16266"/>
                    <a:pt x="7024" y="16266"/>
                  </a:cubicBezTo>
                  <a:cubicBezTo>
                    <a:pt x="7487" y="14402"/>
                    <a:pt x="6452" y="13367"/>
                    <a:pt x="6452" y="13367"/>
                  </a:cubicBezTo>
                  <a:cubicBezTo>
                    <a:pt x="7558" y="11890"/>
                    <a:pt x="6251" y="10528"/>
                    <a:pt x="6251" y="10528"/>
                  </a:cubicBezTo>
                  <a:cubicBezTo>
                    <a:pt x="6670" y="10120"/>
                    <a:pt x="6523" y="9231"/>
                    <a:pt x="6490" y="9013"/>
                  </a:cubicBezTo>
                  <a:lnTo>
                    <a:pt x="6490" y="9013"/>
                  </a:lnTo>
                  <a:cubicBezTo>
                    <a:pt x="6665" y="9983"/>
                    <a:pt x="7733" y="10049"/>
                    <a:pt x="8032" y="10049"/>
                  </a:cubicBezTo>
                  <a:lnTo>
                    <a:pt x="8109" y="10049"/>
                  </a:lnTo>
                  <a:cubicBezTo>
                    <a:pt x="8196" y="10899"/>
                    <a:pt x="9280" y="11002"/>
                    <a:pt x="9814" y="11002"/>
                  </a:cubicBezTo>
                  <a:cubicBezTo>
                    <a:pt x="9989" y="11002"/>
                    <a:pt x="10103" y="10991"/>
                    <a:pt x="10103" y="10991"/>
                  </a:cubicBezTo>
                  <a:cubicBezTo>
                    <a:pt x="10272" y="11743"/>
                    <a:pt x="10735" y="11934"/>
                    <a:pt x="11166" y="11934"/>
                  </a:cubicBezTo>
                  <a:cubicBezTo>
                    <a:pt x="11476" y="11923"/>
                    <a:pt x="11781" y="11847"/>
                    <a:pt x="12059" y="11711"/>
                  </a:cubicBezTo>
                  <a:cubicBezTo>
                    <a:pt x="12479" y="12119"/>
                    <a:pt x="13013" y="12245"/>
                    <a:pt x="13525" y="12245"/>
                  </a:cubicBezTo>
                  <a:cubicBezTo>
                    <a:pt x="14413" y="12245"/>
                    <a:pt x="15230" y="11858"/>
                    <a:pt x="15230" y="11858"/>
                  </a:cubicBezTo>
                  <a:cubicBezTo>
                    <a:pt x="15454" y="12076"/>
                    <a:pt x="15759" y="12196"/>
                    <a:pt x="16070" y="12179"/>
                  </a:cubicBezTo>
                  <a:cubicBezTo>
                    <a:pt x="16963" y="12179"/>
                    <a:pt x="17977" y="11471"/>
                    <a:pt x="17977" y="11471"/>
                  </a:cubicBezTo>
                  <a:cubicBezTo>
                    <a:pt x="18173" y="11536"/>
                    <a:pt x="18369" y="11569"/>
                    <a:pt x="18571" y="11569"/>
                  </a:cubicBezTo>
                  <a:cubicBezTo>
                    <a:pt x="19699" y="11569"/>
                    <a:pt x="19987" y="10387"/>
                    <a:pt x="19987" y="10387"/>
                  </a:cubicBezTo>
                  <a:lnTo>
                    <a:pt x="20031" y="10387"/>
                  </a:lnTo>
                  <a:cubicBezTo>
                    <a:pt x="21617" y="10387"/>
                    <a:pt x="21927" y="9297"/>
                    <a:pt x="21927" y="9297"/>
                  </a:cubicBezTo>
                  <a:cubicBezTo>
                    <a:pt x="22123" y="9362"/>
                    <a:pt x="22331" y="9400"/>
                    <a:pt x="22538" y="9406"/>
                  </a:cubicBezTo>
                  <a:cubicBezTo>
                    <a:pt x="22946" y="9406"/>
                    <a:pt x="23066" y="9188"/>
                    <a:pt x="23110" y="9052"/>
                  </a:cubicBezTo>
                  <a:lnTo>
                    <a:pt x="23110" y="9052"/>
                  </a:lnTo>
                  <a:cubicBezTo>
                    <a:pt x="22924" y="10365"/>
                    <a:pt x="23753" y="10583"/>
                    <a:pt x="23753" y="10583"/>
                  </a:cubicBezTo>
                  <a:cubicBezTo>
                    <a:pt x="23382" y="11945"/>
                    <a:pt x="23458" y="13018"/>
                    <a:pt x="23458" y="13018"/>
                  </a:cubicBezTo>
                  <a:cubicBezTo>
                    <a:pt x="22554" y="15307"/>
                    <a:pt x="24031" y="16212"/>
                    <a:pt x="24031" y="16212"/>
                  </a:cubicBezTo>
                  <a:cubicBezTo>
                    <a:pt x="22941" y="17574"/>
                    <a:pt x="23753" y="18903"/>
                    <a:pt x="23753" y="18903"/>
                  </a:cubicBezTo>
                  <a:cubicBezTo>
                    <a:pt x="23344" y="19514"/>
                    <a:pt x="23529" y="21377"/>
                    <a:pt x="23529" y="21377"/>
                  </a:cubicBezTo>
                  <a:cubicBezTo>
                    <a:pt x="22995" y="21982"/>
                    <a:pt x="22723" y="23257"/>
                    <a:pt x="22723" y="23257"/>
                  </a:cubicBezTo>
                  <a:cubicBezTo>
                    <a:pt x="20892" y="24031"/>
                    <a:pt x="20985" y="25655"/>
                    <a:pt x="20985" y="25655"/>
                  </a:cubicBezTo>
                  <a:cubicBezTo>
                    <a:pt x="21099" y="25704"/>
                    <a:pt x="21197" y="25785"/>
                    <a:pt x="21263" y="25894"/>
                  </a:cubicBezTo>
                  <a:cubicBezTo>
                    <a:pt x="21524" y="26281"/>
                    <a:pt x="22167" y="26706"/>
                    <a:pt x="22167" y="26706"/>
                  </a:cubicBezTo>
                  <a:cubicBezTo>
                    <a:pt x="21448" y="27039"/>
                    <a:pt x="20805" y="29398"/>
                    <a:pt x="20598" y="29970"/>
                  </a:cubicBezTo>
                  <a:cubicBezTo>
                    <a:pt x="20543" y="30134"/>
                    <a:pt x="20609" y="30210"/>
                    <a:pt x="20734" y="30210"/>
                  </a:cubicBezTo>
                  <a:cubicBezTo>
                    <a:pt x="21061" y="30210"/>
                    <a:pt x="21824" y="29692"/>
                    <a:pt x="22020" y="28864"/>
                  </a:cubicBezTo>
                  <a:cubicBezTo>
                    <a:pt x="22314" y="27736"/>
                    <a:pt x="23126" y="27333"/>
                    <a:pt x="23126" y="27333"/>
                  </a:cubicBezTo>
                  <a:cubicBezTo>
                    <a:pt x="23513" y="28194"/>
                    <a:pt x="24140" y="28466"/>
                    <a:pt x="24793" y="28466"/>
                  </a:cubicBezTo>
                  <a:cubicBezTo>
                    <a:pt x="25507" y="28466"/>
                    <a:pt x="26248" y="28145"/>
                    <a:pt x="26744" y="27921"/>
                  </a:cubicBezTo>
                  <a:cubicBezTo>
                    <a:pt x="27681" y="27496"/>
                    <a:pt x="27589" y="25355"/>
                    <a:pt x="27589" y="25355"/>
                  </a:cubicBezTo>
                  <a:cubicBezTo>
                    <a:pt x="27589" y="25355"/>
                    <a:pt x="27905" y="25230"/>
                    <a:pt x="28439" y="23731"/>
                  </a:cubicBezTo>
                  <a:cubicBezTo>
                    <a:pt x="28989" y="22260"/>
                    <a:pt x="28215" y="21154"/>
                    <a:pt x="28215" y="21154"/>
                  </a:cubicBezTo>
                  <a:cubicBezTo>
                    <a:pt x="28864" y="19159"/>
                    <a:pt x="27790" y="17999"/>
                    <a:pt x="27790" y="17999"/>
                  </a:cubicBezTo>
                  <a:cubicBezTo>
                    <a:pt x="28733" y="16429"/>
                    <a:pt x="27774" y="15045"/>
                    <a:pt x="27774" y="15045"/>
                  </a:cubicBezTo>
                  <a:cubicBezTo>
                    <a:pt x="28570" y="13700"/>
                    <a:pt x="27698" y="12408"/>
                    <a:pt x="27698" y="12408"/>
                  </a:cubicBezTo>
                  <a:cubicBezTo>
                    <a:pt x="28493" y="11264"/>
                    <a:pt x="27921" y="9771"/>
                    <a:pt x="27921" y="9771"/>
                  </a:cubicBezTo>
                  <a:cubicBezTo>
                    <a:pt x="28935" y="8294"/>
                    <a:pt x="27976" y="7335"/>
                    <a:pt x="27976" y="7335"/>
                  </a:cubicBezTo>
                  <a:cubicBezTo>
                    <a:pt x="27976" y="7335"/>
                    <a:pt x="28602" y="7155"/>
                    <a:pt x="28531" y="5145"/>
                  </a:cubicBezTo>
                  <a:cubicBezTo>
                    <a:pt x="28482" y="3417"/>
                    <a:pt x="26913" y="3297"/>
                    <a:pt x="26472" y="3297"/>
                  </a:cubicBezTo>
                  <a:cubicBezTo>
                    <a:pt x="26395" y="3297"/>
                    <a:pt x="26352" y="3297"/>
                    <a:pt x="26352" y="3297"/>
                  </a:cubicBezTo>
                  <a:cubicBezTo>
                    <a:pt x="25976" y="2894"/>
                    <a:pt x="25611" y="2753"/>
                    <a:pt x="25289" y="2753"/>
                  </a:cubicBezTo>
                  <a:cubicBezTo>
                    <a:pt x="24532" y="2753"/>
                    <a:pt x="23998" y="3537"/>
                    <a:pt x="23998" y="3537"/>
                  </a:cubicBezTo>
                  <a:cubicBezTo>
                    <a:pt x="23894" y="3510"/>
                    <a:pt x="23796" y="3494"/>
                    <a:pt x="23693" y="3494"/>
                  </a:cubicBezTo>
                  <a:cubicBezTo>
                    <a:pt x="22614" y="3494"/>
                    <a:pt x="21764" y="5014"/>
                    <a:pt x="21764" y="5014"/>
                  </a:cubicBezTo>
                  <a:lnTo>
                    <a:pt x="21688" y="5014"/>
                  </a:lnTo>
                  <a:cubicBezTo>
                    <a:pt x="20527" y="5014"/>
                    <a:pt x="20603" y="5826"/>
                    <a:pt x="20603" y="5826"/>
                  </a:cubicBezTo>
                  <a:cubicBezTo>
                    <a:pt x="20402" y="5771"/>
                    <a:pt x="20189" y="5744"/>
                    <a:pt x="19982" y="5744"/>
                  </a:cubicBezTo>
                  <a:cubicBezTo>
                    <a:pt x="19306" y="5733"/>
                    <a:pt x="18680" y="6098"/>
                    <a:pt x="18353" y="6692"/>
                  </a:cubicBezTo>
                  <a:cubicBezTo>
                    <a:pt x="18113" y="6567"/>
                    <a:pt x="17846" y="6501"/>
                    <a:pt x="17579" y="6501"/>
                  </a:cubicBezTo>
                  <a:cubicBezTo>
                    <a:pt x="16669" y="6501"/>
                    <a:pt x="16102" y="7302"/>
                    <a:pt x="16102" y="7302"/>
                  </a:cubicBezTo>
                  <a:cubicBezTo>
                    <a:pt x="15868" y="7237"/>
                    <a:pt x="15628" y="7204"/>
                    <a:pt x="15383" y="7204"/>
                  </a:cubicBezTo>
                  <a:cubicBezTo>
                    <a:pt x="14364" y="7204"/>
                    <a:pt x="13819" y="7815"/>
                    <a:pt x="13819" y="7815"/>
                  </a:cubicBezTo>
                  <a:cubicBezTo>
                    <a:pt x="13312" y="7155"/>
                    <a:pt x="12718" y="6965"/>
                    <a:pt x="12206" y="6965"/>
                  </a:cubicBezTo>
                  <a:cubicBezTo>
                    <a:pt x="11770" y="6970"/>
                    <a:pt x="11334" y="7095"/>
                    <a:pt x="10958" y="7319"/>
                  </a:cubicBezTo>
                  <a:cubicBezTo>
                    <a:pt x="10920" y="6382"/>
                    <a:pt x="10179" y="6234"/>
                    <a:pt x="9722" y="6234"/>
                  </a:cubicBezTo>
                  <a:cubicBezTo>
                    <a:pt x="9596" y="6234"/>
                    <a:pt x="9476" y="6245"/>
                    <a:pt x="9351" y="6267"/>
                  </a:cubicBezTo>
                  <a:cubicBezTo>
                    <a:pt x="9188" y="5215"/>
                    <a:pt x="7580" y="5030"/>
                    <a:pt x="7580" y="5030"/>
                  </a:cubicBezTo>
                  <a:cubicBezTo>
                    <a:pt x="8098" y="3761"/>
                    <a:pt x="6681" y="3319"/>
                    <a:pt x="6681" y="3319"/>
                  </a:cubicBezTo>
                  <a:cubicBezTo>
                    <a:pt x="6736" y="2175"/>
                    <a:pt x="5591" y="1804"/>
                    <a:pt x="5591" y="1804"/>
                  </a:cubicBezTo>
                  <a:cubicBezTo>
                    <a:pt x="5417" y="578"/>
                    <a:pt x="4768" y="300"/>
                    <a:pt x="4229" y="300"/>
                  </a:cubicBezTo>
                  <a:cubicBezTo>
                    <a:pt x="3951" y="306"/>
                    <a:pt x="3679" y="366"/>
                    <a:pt x="3428" y="475"/>
                  </a:cubicBezTo>
                  <a:cubicBezTo>
                    <a:pt x="3428" y="475"/>
                    <a:pt x="3085" y="1"/>
                    <a:pt x="22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62"/>
            <p:cNvSpPr/>
            <p:nvPr/>
          </p:nvSpPr>
          <p:spPr>
            <a:xfrm>
              <a:off x="1727524" y="2620015"/>
              <a:ext cx="283861" cy="436153"/>
            </a:xfrm>
            <a:custGeom>
              <a:avLst/>
              <a:gdLst/>
              <a:ahLst/>
              <a:cxnLst/>
              <a:rect l="l" t="t" r="r" b="b"/>
              <a:pathLst>
                <a:path w="11232" h="17258" extrusionOk="0">
                  <a:moveTo>
                    <a:pt x="6136" y="0"/>
                  </a:moveTo>
                  <a:cubicBezTo>
                    <a:pt x="6125" y="0"/>
                    <a:pt x="6115" y="0"/>
                    <a:pt x="6109" y="6"/>
                  </a:cubicBezTo>
                  <a:cubicBezTo>
                    <a:pt x="6033" y="60"/>
                    <a:pt x="5564" y="872"/>
                    <a:pt x="5504" y="1172"/>
                  </a:cubicBezTo>
                  <a:cubicBezTo>
                    <a:pt x="5472" y="1357"/>
                    <a:pt x="5292" y="1412"/>
                    <a:pt x="5117" y="1412"/>
                  </a:cubicBezTo>
                  <a:cubicBezTo>
                    <a:pt x="5008" y="1412"/>
                    <a:pt x="4905" y="1395"/>
                    <a:pt x="4807" y="1363"/>
                  </a:cubicBezTo>
                  <a:cubicBezTo>
                    <a:pt x="4676" y="1324"/>
                    <a:pt x="4676" y="98"/>
                    <a:pt x="4676" y="98"/>
                  </a:cubicBezTo>
                  <a:cubicBezTo>
                    <a:pt x="4109" y="98"/>
                    <a:pt x="3543" y="551"/>
                    <a:pt x="3543" y="551"/>
                  </a:cubicBezTo>
                  <a:lnTo>
                    <a:pt x="3733" y="1608"/>
                  </a:lnTo>
                  <a:cubicBezTo>
                    <a:pt x="3205" y="2060"/>
                    <a:pt x="3412" y="2491"/>
                    <a:pt x="3412" y="2491"/>
                  </a:cubicBezTo>
                  <a:cubicBezTo>
                    <a:pt x="2676" y="3035"/>
                    <a:pt x="2791" y="4223"/>
                    <a:pt x="2355" y="4223"/>
                  </a:cubicBezTo>
                  <a:cubicBezTo>
                    <a:pt x="1968" y="4207"/>
                    <a:pt x="1973" y="4027"/>
                    <a:pt x="1843" y="4027"/>
                  </a:cubicBezTo>
                  <a:cubicBezTo>
                    <a:pt x="1826" y="4027"/>
                    <a:pt x="1810" y="4033"/>
                    <a:pt x="1788" y="4038"/>
                  </a:cubicBezTo>
                  <a:cubicBezTo>
                    <a:pt x="1619" y="4114"/>
                    <a:pt x="1374" y="4360"/>
                    <a:pt x="1586" y="4507"/>
                  </a:cubicBezTo>
                  <a:cubicBezTo>
                    <a:pt x="1772" y="4676"/>
                    <a:pt x="1603" y="4676"/>
                    <a:pt x="1379" y="4959"/>
                  </a:cubicBezTo>
                  <a:cubicBezTo>
                    <a:pt x="1134" y="5242"/>
                    <a:pt x="1646" y="5809"/>
                    <a:pt x="1832" y="5885"/>
                  </a:cubicBezTo>
                  <a:cubicBezTo>
                    <a:pt x="1848" y="5885"/>
                    <a:pt x="1859" y="5891"/>
                    <a:pt x="1870" y="5885"/>
                  </a:cubicBezTo>
                  <a:cubicBezTo>
                    <a:pt x="2120" y="5885"/>
                    <a:pt x="2965" y="5449"/>
                    <a:pt x="2965" y="5449"/>
                  </a:cubicBezTo>
                  <a:lnTo>
                    <a:pt x="2965" y="5449"/>
                  </a:lnTo>
                  <a:cubicBezTo>
                    <a:pt x="2731" y="5940"/>
                    <a:pt x="2769" y="6621"/>
                    <a:pt x="2769" y="6621"/>
                  </a:cubicBezTo>
                  <a:cubicBezTo>
                    <a:pt x="2769" y="6621"/>
                    <a:pt x="2622" y="6212"/>
                    <a:pt x="2268" y="6212"/>
                  </a:cubicBezTo>
                  <a:cubicBezTo>
                    <a:pt x="2186" y="6212"/>
                    <a:pt x="2104" y="6229"/>
                    <a:pt x="2033" y="6261"/>
                  </a:cubicBezTo>
                  <a:cubicBezTo>
                    <a:pt x="1505" y="6468"/>
                    <a:pt x="1488" y="6866"/>
                    <a:pt x="1488" y="6866"/>
                  </a:cubicBezTo>
                  <a:cubicBezTo>
                    <a:pt x="1864" y="6882"/>
                    <a:pt x="2017" y="7258"/>
                    <a:pt x="2017" y="7258"/>
                  </a:cubicBezTo>
                  <a:cubicBezTo>
                    <a:pt x="1" y="10631"/>
                    <a:pt x="1" y="15890"/>
                    <a:pt x="682" y="16647"/>
                  </a:cubicBezTo>
                  <a:cubicBezTo>
                    <a:pt x="1069" y="17056"/>
                    <a:pt x="1565" y="17257"/>
                    <a:pt x="2295" y="17257"/>
                  </a:cubicBezTo>
                  <a:cubicBezTo>
                    <a:pt x="2867" y="17257"/>
                    <a:pt x="3586" y="17126"/>
                    <a:pt x="4507" y="16870"/>
                  </a:cubicBezTo>
                  <a:cubicBezTo>
                    <a:pt x="6599" y="16266"/>
                    <a:pt x="10043" y="13835"/>
                    <a:pt x="10632" y="11329"/>
                  </a:cubicBezTo>
                  <a:cubicBezTo>
                    <a:pt x="11231" y="8822"/>
                    <a:pt x="9161" y="7389"/>
                    <a:pt x="9161" y="7389"/>
                  </a:cubicBezTo>
                  <a:cubicBezTo>
                    <a:pt x="9161" y="7389"/>
                    <a:pt x="9237" y="6654"/>
                    <a:pt x="9161" y="5166"/>
                  </a:cubicBezTo>
                  <a:cubicBezTo>
                    <a:pt x="9111" y="3847"/>
                    <a:pt x="8169" y="3771"/>
                    <a:pt x="7956" y="3771"/>
                  </a:cubicBezTo>
                  <a:lnTo>
                    <a:pt x="7918" y="3771"/>
                  </a:lnTo>
                  <a:cubicBezTo>
                    <a:pt x="8027" y="2338"/>
                    <a:pt x="6654" y="1924"/>
                    <a:pt x="6654" y="1733"/>
                  </a:cubicBezTo>
                  <a:cubicBezTo>
                    <a:pt x="6670" y="1532"/>
                    <a:pt x="7068" y="829"/>
                    <a:pt x="7144" y="507"/>
                  </a:cubicBezTo>
                  <a:cubicBezTo>
                    <a:pt x="7232" y="218"/>
                    <a:pt x="6332" y="0"/>
                    <a:pt x="613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7" name="Google Shape;5567;p62"/>
          <p:cNvGrpSpPr/>
          <p:nvPr/>
        </p:nvGrpSpPr>
        <p:grpSpPr>
          <a:xfrm>
            <a:off x="7280398" y="2805793"/>
            <a:ext cx="939202" cy="1588073"/>
            <a:chOff x="7280398" y="2805793"/>
            <a:chExt cx="939202" cy="1588073"/>
          </a:xfrm>
        </p:grpSpPr>
        <p:grpSp>
          <p:nvGrpSpPr>
            <p:cNvPr id="5568" name="Google Shape;5568;p62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5569" name="Google Shape;5569;p62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62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1" name="Google Shape;5571;p62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62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2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2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62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62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62"/>
          <p:cNvGrpSpPr/>
          <p:nvPr/>
        </p:nvGrpSpPr>
        <p:grpSpPr>
          <a:xfrm>
            <a:off x="6530967" y="2825758"/>
            <a:ext cx="577856" cy="1566743"/>
            <a:chOff x="6530967" y="2825758"/>
            <a:chExt cx="577856" cy="1566743"/>
          </a:xfrm>
        </p:grpSpPr>
        <p:grpSp>
          <p:nvGrpSpPr>
            <p:cNvPr id="5578" name="Google Shape;5578;p62"/>
            <p:cNvGrpSpPr/>
            <p:nvPr/>
          </p:nvGrpSpPr>
          <p:grpSpPr>
            <a:xfrm>
              <a:off x="6530967" y="2825758"/>
              <a:ext cx="577856" cy="1566743"/>
              <a:chOff x="6530967" y="2825758"/>
              <a:chExt cx="577856" cy="1566743"/>
            </a:xfrm>
          </p:grpSpPr>
          <p:sp>
            <p:nvSpPr>
              <p:cNvPr id="5579" name="Google Shape;5579;p62"/>
              <p:cNvSpPr/>
              <p:nvPr/>
            </p:nvSpPr>
            <p:spPr>
              <a:xfrm>
                <a:off x="6624071" y="2830282"/>
                <a:ext cx="391673" cy="1562220"/>
              </a:xfrm>
              <a:custGeom>
                <a:avLst/>
                <a:gdLst/>
                <a:ahLst/>
                <a:cxnLst/>
                <a:rect l="l" t="t" r="r" b="b"/>
                <a:pathLst>
                  <a:path w="15498" h="61815" extrusionOk="0">
                    <a:moveTo>
                      <a:pt x="0" y="1"/>
                    </a:moveTo>
                    <a:lnTo>
                      <a:pt x="0" y="55145"/>
                    </a:lnTo>
                    <a:cubicBezTo>
                      <a:pt x="6" y="58823"/>
                      <a:pt x="2986" y="61803"/>
                      <a:pt x="6664" y="61809"/>
                    </a:cubicBezTo>
                    <a:lnTo>
                      <a:pt x="8833" y="61814"/>
                    </a:lnTo>
                    <a:cubicBezTo>
                      <a:pt x="12511" y="61809"/>
                      <a:pt x="15492" y="58828"/>
                      <a:pt x="15497" y="55150"/>
                    </a:cubicBezTo>
                    <a:lnTo>
                      <a:pt x="1549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62"/>
              <p:cNvSpPr/>
              <p:nvPr/>
            </p:nvSpPr>
            <p:spPr>
              <a:xfrm>
                <a:off x="6530967" y="2825758"/>
                <a:ext cx="577856" cy="89389"/>
              </a:xfrm>
              <a:custGeom>
                <a:avLst/>
                <a:gdLst/>
                <a:ahLst/>
                <a:cxnLst/>
                <a:rect l="l" t="t" r="r" b="b"/>
                <a:pathLst>
                  <a:path w="22865" h="3537" extrusionOk="0">
                    <a:moveTo>
                      <a:pt x="1766" y="0"/>
                    </a:moveTo>
                    <a:cubicBezTo>
                      <a:pt x="791" y="0"/>
                      <a:pt x="1" y="796"/>
                      <a:pt x="1" y="1771"/>
                    </a:cubicBezTo>
                    <a:cubicBezTo>
                      <a:pt x="1" y="2741"/>
                      <a:pt x="791" y="3537"/>
                      <a:pt x="1766" y="3537"/>
                    </a:cubicBezTo>
                    <a:lnTo>
                      <a:pt x="21099" y="3537"/>
                    </a:lnTo>
                    <a:cubicBezTo>
                      <a:pt x="22075" y="3537"/>
                      <a:pt x="22865" y="2741"/>
                      <a:pt x="22865" y="1771"/>
                    </a:cubicBezTo>
                    <a:cubicBezTo>
                      <a:pt x="22865" y="796"/>
                      <a:pt x="22075" y="0"/>
                      <a:pt x="2109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81" name="Google Shape;5581;p62"/>
            <p:cNvSpPr/>
            <p:nvPr/>
          </p:nvSpPr>
          <p:spPr>
            <a:xfrm>
              <a:off x="6687278" y="3011107"/>
              <a:ext cx="265260" cy="1318188"/>
            </a:xfrm>
            <a:custGeom>
              <a:avLst/>
              <a:gdLst/>
              <a:ahLst/>
              <a:cxnLst/>
              <a:rect l="l" t="t" r="r" b="b"/>
              <a:pathLst>
                <a:path w="10496" h="52159" extrusionOk="0">
                  <a:moveTo>
                    <a:pt x="0" y="0"/>
                  </a:moveTo>
                  <a:lnTo>
                    <a:pt x="0" y="47990"/>
                  </a:lnTo>
                  <a:cubicBezTo>
                    <a:pt x="0" y="50289"/>
                    <a:pt x="1864" y="52158"/>
                    <a:pt x="4163" y="52158"/>
                  </a:cubicBezTo>
                  <a:lnTo>
                    <a:pt x="6332" y="52158"/>
                  </a:lnTo>
                  <a:cubicBezTo>
                    <a:pt x="8631" y="52158"/>
                    <a:pt x="10495" y="50289"/>
                    <a:pt x="10495" y="47990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62"/>
            <p:cNvSpPr/>
            <p:nvPr/>
          </p:nvSpPr>
          <p:spPr>
            <a:xfrm>
              <a:off x="6687278" y="3325497"/>
              <a:ext cx="265260" cy="1003798"/>
            </a:xfrm>
            <a:custGeom>
              <a:avLst/>
              <a:gdLst/>
              <a:ahLst/>
              <a:cxnLst/>
              <a:rect l="l" t="t" r="r" b="b"/>
              <a:pathLst>
                <a:path w="10496" h="39719" extrusionOk="0">
                  <a:moveTo>
                    <a:pt x="0" y="0"/>
                  </a:moveTo>
                  <a:lnTo>
                    <a:pt x="0" y="35778"/>
                  </a:lnTo>
                  <a:cubicBezTo>
                    <a:pt x="0" y="37958"/>
                    <a:pt x="1864" y="39718"/>
                    <a:pt x="4163" y="39718"/>
                  </a:cubicBezTo>
                  <a:lnTo>
                    <a:pt x="6332" y="39718"/>
                  </a:lnTo>
                  <a:cubicBezTo>
                    <a:pt x="8631" y="39718"/>
                    <a:pt x="10495" y="37953"/>
                    <a:pt x="10495" y="35778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2"/>
            <p:cNvSpPr/>
            <p:nvPr/>
          </p:nvSpPr>
          <p:spPr>
            <a:xfrm>
              <a:off x="6687278" y="3749089"/>
              <a:ext cx="265260" cy="580206"/>
            </a:xfrm>
            <a:custGeom>
              <a:avLst/>
              <a:gdLst/>
              <a:ahLst/>
              <a:cxnLst/>
              <a:rect l="l" t="t" r="r" b="b"/>
              <a:pathLst>
                <a:path w="10496" h="22958" extrusionOk="0">
                  <a:moveTo>
                    <a:pt x="0" y="1"/>
                  </a:moveTo>
                  <a:lnTo>
                    <a:pt x="0" y="19344"/>
                  </a:lnTo>
                  <a:cubicBezTo>
                    <a:pt x="0" y="21339"/>
                    <a:pt x="1864" y="22957"/>
                    <a:pt x="4163" y="22957"/>
                  </a:cubicBezTo>
                  <a:lnTo>
                    <a:pt x="6332" y="22957"/>
                  </a:lnTo>
                  <a:cubicBezTo>
                    <a:pt x="8631" y="22957"/>
                    <a:pt x="10495" y="21339"/>
                    <a:pt x="10495" y="19344"/>
                  </a:cubicBezTo>
                  <a:lnTo>
                    <a:pt x="1049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2"/>
            <p:cNvSpPr/>
            <p:nvPr/>
          </p:nvSpPr>
          <p:spPr>
            <a:xfrm>
              <a:off x="6687278" y="4160980"/>
              <a:ext cx="265260" cy="168315"/>
            </a:xfrm>
            <a:custGeom>
              <a:avLst/>
              <a:gdLst/>
              <a:ahLst/>
              <a:cxnLst/>
              <a:rect l="l" t="t" r="r" b="b"/>
              <a:pathLst>
                <a:path w="10496" h="6660" extrusionOk="0">
                  <a:moveTo>
                    <a:pt x="0" y="0"/>
                  </a:moveTo>
                  <a:lnTo>
                    <a:pt x="0" y="2959"/>
                  </a:lnTo>
                  <a:cubicBezTo>
                    <a:pt x="0" y="5003"/>
                    <a:pt x="1864" y="6659"/>
                    <a:pt x="4163" y="6659"/>
                  </a:cubicBezTo>
                  <a:lnTo>
                    <a:pt x="6332" y="6659"/>
                  </a:lnTo>
                  <a:cubicBezTo>
                    <a:pt x="8631" y="6659"/>
                    <a:pt x="10495" y="5003"/>
                    <a:pt x="10495" y="2959"/>
                  </a:cubicBezTo>
                  <a:lnTo>
                    <a:pt x="1049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62"/>
          <p:cNvSpPr/>
          <p:nvPr/>
        </p:nvSpPr>
        <p:spPr>
          <a:xfrm>
            <a:off x="6431526" y="1558993"/>
            <a:ext cx="402288" cy="1136125"/>
          </a:xfrm>
          <a:custGeom>
            <a:avLst/>
            <a:gdLst/>
            <a:ahLst/>
            <a:cxnLst/>
            <a:rect l="l" t="t" r="r" b="b"/>
            <a:pathLst>
              <a:path w="15918" h="44955" extrusionOk="0">
                <a:moveTo>
                  <a:pt x="7902" y="0"/>
                </a:moveTo>
                <a:lnTo>
                  <a:pt x="7902" y="17"/>
                </a:lnTo>
                <a:cubicBezTo>
                  <a:pt x="7586" y="60"/>
                  <a:pt x="6670" y="235"/>
                  <a:pt x="6262" y="763"/>
                </a:cubicBezTo>
                <a:cubicBezTo>
                  <a:pt x="5760" y="1412"/>
                  <a:pt x="5967" y="2817"/>
                  <a:pt x="5967" y="2817"/>
                </a:cubicBezTo>
                <a:cubicBezTo>
                  <a:pt x="5499" y="2970"/>
                  <a:pt x="5641" y="3597"/>
                  <a:pt x="5853" y="3847"/>
                </a:cubicBezTo>
                <a:cubicBezTo>
                  <a:pt x="6066" y="4098"/>
                  <a:pt x="6060" y="4419"/>
                  <a:pt x="6164" y="4523"/>
                </a:cubicBezTo>
                <a:cubicBezTo>
                  <a:pt x="6199" y="4570"/>
                  <a:pt x="6254" y="4594"/>
                  <a:pt x="6310" y="4594"/>
                </a:cubicBezTo>
                <a:cubicBezTo>
                  <a:pt x="6332" y="4594"/>
                  <a:pt x="6355" y="4591"/>
                  <a:pt x="6376" y="4583"/>
                </a:cubicBezTo>
                <a:cubicBezTo>
                  <a:pt x="6469" y="4812"/>
                  <a:pt x="6529" y="5057"/>
                  <a:pt x="6551" y="5308"/>
                </a:cubicBezTo>
                <a:cubicBezTo>
                  <a:pt x="6551" y="6539"/>
                  <a:pt x="5602" y="7177"/>
                  <a:pt x="3695" y="7623"/>
                </a:cubicBezTo>
                <a:cubicBezTo>
                  <a:pt x="1783" y="8065"/>
                  <a:pt x="1843" y="10609"/>
                  <a:pt x="1957" y="11612"/>
                </a:cubicBezTo>
                <a:cubicBezTo>
                  <a:pt x="2071" y="12620"/>
                  <a:pt x="1685" y="14418"/>
                  <a:pt x="1238" y="15742"/>
                </a:cubicBezTo>
                <a:cubicBezTo>
                  <a:pt x="791" y="17066"/>
                  <a:pt x="595" y="18826"/>
                  <a:pt x="502" y="20053"/>
                </a:cubicBezTo>
                <a:cubicBezTo>
                  <a:pt x="415" y="21273"/>
                  <a:pt x="388" y="22695"/>
                  <a:pt x="339" y="23109"/>
                </a:cubicBezTo>
                <a:cubicBezTo>
                  <a:pt x="290" y="23524"/>
                  <a:pt x="153" y="24150"/>
                  <a:pt x="77" y="24624"/>
                </a:cubicBezTo>
                <a:cubicBezTo>
                  <a:pt x="1" y="25098"/>
                  <a:pt x="213" y="25213"/>
                  <a:pt x="606" y="25654"/>
                </a:cubicBezTo>
                <a:cubicBezTo>
                  <a:pt x="879" y="25962"/>
                  <a:pt x="1148" y="26163"/>
                  <a:pt x="1411" y="26163"/>
                </a:cubicBezTo>
                <a:cubicBezTo>
                  <a:pt x="1531" y="26163"/>
                  <a:pt x="1649" y="26122"/>
                  <a:pt x="1766" y="26030"/>
                </a:cubicBezTo>
                <a:cubicBezTo>
                  <a:pt x="2142" y="25741"/>
                  <a:pt x="2257" y="25289"/>
                  <a:pt x="2131" y="25104"/>
                </a:cubicBezTo>
                <a:cubicBezTo>
                  <a:pt x="2073" y="25020"/>
                  <a:pt x="2015" y="24998"/>
                  <a:pt x="1969" y="24998"/>
                </a:cubicBezTo>
                <a:cubicBezTo>
                  <a:pt x="1917" y="24998"/>
                  <a:pt x="1881" y="25027"/>
                  <a:pt x="1881" y="25027"/>
                </a:cubicBezTo>
                <a:cubicBezTo>
                  <a:pt x="1870" y="24842"/>
                  <a:pt x="1892" y="24651"/>
                  <a:pt x="1952" y="24472"/>
                </a:cubicBezTo>
                <a:cubicBezTo>
                  <a:pt x="2044" y="24128"/>
                  <a:pt x="1935" y="23654"/>
                  <a:pt x="1777" y="23289"/>
                </a:cubicBezTo>
                <a:cubicBezTo>
                  <a:pt x="1625" y="22930"/>
                  <a:pt x="1418" y="22058"/>
                  <a:pt x="1935" y="20973"/>
                </a:cubicBezTo>
                <a:cubicBezTo>
                  <a:pt x="2447" y="19894"/>
                  <a:pt x="3243" y="16603"/>
                  <a:pt x="3221" y="15884"/>
                </a:cubicBezTo>
                <a:cubicBezTo>
                  <a:pt x="3194" y="15165"/>
                  <a:pt x="3733" y="13672"/>
                  <a:pt x="3733" y="13672"/>
                </a:cubicBezTo>
                <a:cubicBezTo>
                  <a:pt x="3733" y="13672"/>
                  <a:pt x="4142" y="14958"/>
                  <a:pt x="4556" y="16189"/>
                </a:cubicBezTo>
                <a:cubicBezTo>
                  <a:pt x="4970" y="17426"/>
                  <a:pt x="4044" y="19818"/>
                  <a:pt x="3630" y="22515"/>
                </a:cubicBezTo>
                <a:cubicBezTo>
                  <a:pt x="3221" y="25218"/>
                  <a:pt x="3554" y="27714"/>
                  <a:pt x="3603" y="29022"/>
                </a:cubicBezTo>
                <a:cubicBezTo>
                  <a:pt x="3657" y="30335"/>
                  <a:pt x="3886" y="30694"/>
                  <a:pt x="3526" y="31572"/>
                </a:cubicBezTo>
                <a:cubicBezTo>
                  <a:pt x="3167" y="32443"/>
                  <a:pt x="3270" y="33604"/>
                  <a:pt x="3270" y="33604"/>
                </a:cubicBezTo>
                <a:cubicBezTo>
                  <a:pt x="2475" y="34579"/>
                  <a:pt x="2164" y="36585"/>
                  <a:pt x="2398" y="39233"/>
                </a:cubicBezTo>
                <a:cubicBezTo>
                  <a:pt x="2627" y="41881"/>
                  <a:pt x="2655" y="42268"/>
                  <a:pt x="2600" y="43194"/>
                </a:cubicBezTo>
                <a:cubicBezTo>
                  <a:pt x="2546" y="44121"/>
                  <a:pt x="1728" y="44072"/>
                  <a:pt x="1570" y="44453"/>
                </a:cubicBezTo>
                <a:cubicBezTo>
                  <a:pt x="1418" y="44840"/>
                  <a:pt x="2420" y="44791"/>
                  <a:pt x="3243" y="44916"/>
                </a:cubicBezTo>
                <a:cubicBezTo>
                  <a:pt x="3404" y="44942"/>
                  <a:pt x="3536" y="44954"/>
                  <a:pt x="3645" y="44954"/>
                </a:cubicBezTo>
                <a:cubicBezTo>
                  <a:pt x="4094" y="44954"/>
                  <a:pt x="4147" y="44740"/>
                  <a:pt x="4169" y="44328"/>
                </a:cubicBezTo>
                <a:cubicBezTo>
                  <a:pt x="4197" y="43810"/>
                  <a:pt x="4039" y="42731"/>
                  <a:pt x="4066" y="41293"/>
                </a:cubicBezTo>
                <a:cubicBezTo>
                  <a:pt x="4093" y="39849"/>
                  <a:pt x="5041" y="37206"/>
                  <a:pt x="5096" y="36149"/>
                </a:cubicBezTo>
                <a:cubicBezTo>
                  <a:pt x="5150" y="35092"/>
                  <a:pt x="5041" y="34400"/>
                  <a:pt x="5635" y="33626"/>
                </a:cubicBezTo>
                <a:cubicBezTo>
                  <a:pt x="6229" y="32858"/>
                  <a:pt x="6561" y="29768"/>
                  <a:pt x="7177" y="28280"/>
                </a:cubicBezTo>
                <a:cubicBezTo>
                  <a:pt x="7624" y="27202"/>
                  <a:pt x="7858" y="25692"/>
                  <a:pt x="7956" y="24924"/>
                </a:cubicBezTo>
                <a:cubicBezTo>
                  <a:pt x="8054" y="25692"/>
                  <a:pt x="8294" y="27202"/>
                  <a:pt x="8736" y="28280"/>
                </a:cubicBezTo>
                <a:cubicBezTo>
                  <a:pt x="9357" y="29768"/>
                  <a:pt x="9689" y="32858"/>
                  <a:pt x="10278" y="33626"/>
                </a:cubicBezTo>
                <a:cubicBezTo>
                  <a:pt x="10872" y="34400"/>
                  <a:pt x="10768" y="35092"/>
                  <a:pt x="10823" y="36149"/>
                </a:cubicBezTo>
                <a:cubicBezTo>
                  <a:pt x="10872" y="37200"/>
                  <a:pt x="11825" y="39849"/>
                  <a:pt x="11847" y="41293"/>
                </a:cubicBezTo>
                <a:cubicBezTo>
                  <a:pt x="11874" y="42731"/>
                  <a:pt x="11722" y="43810"/>
                  <a:pt x="11743" y="44328"/>
                </a:cubicBezTo>
                <a:cubicBezTo>
                  <a:pt x="11765" y="44740"/>
                  <a:pt x="11819" y="44954"/>
                  <a:pt x="12268" y="44954"/>
                </a:cubicBezTo>
                <a:cubicBezTo>
                  <a:pt x="12377" y="44954"/>
                  <a:pt x="12509" y="44942"/>
                  <a:pt x="12670" y="44916"/>
                </a:cubicBezTo>
                <a:cubicBezTo>
                  <a:pt x="13493" y="44791"/>
                  <a:pt x="14501" y="44840"/>
                  <a:pt x="14343" y="44453"/>
                </a:cubicBezTo>
                <a:cubicBezTo>
                  <a:pt x="14190" y="44066"/>
                  <a:pt x="13367" y="44121"/>
                  <a:pt x="13313" y="43194"/>
                </a:cubicBezTo>
                <a:cubicBezTo>
                  <a:pt x="13264" y="42268"/>
                  <a:pt x="13291" y="41881"/>
                  <a:pt x="13520" y="39233"/>
                </a:cubicBezTo>
                <a:cubicBezTo>
                  <a:pt x="13749" y="36585"/>
                  <a:pt x="13443" y="34579"/>
                  <a:pt x="12648" y="33599"/>
                </a:cubicBezTo>
                <a:cubicBezTo>
                  <a:pt x="12648" y="33599"/>
                  <a:pt x="12746" y="32443"/>
                  <a:pt x="12386" y="31572"/>
                </a:cubicBezTo>
                <a:cubicBezTo>
                  <a:pt x="12027" y="30694"/>
                  <a:pt x="12261" y="30335"/>
                  <a:pt x="12310" y="29022"/>
                </a:cubicBezTo>
                <a:cubicBezTo>
                  <a:pt x="12365" y="27714"/>
                  <a:pt x="12697" y="25218"/>
                  <a:pt x="12283" y="22515"/>
                </a:cubicBezTo>
                <a:cubicBezTo>
                  <a:pt x="11874" y="19818"/>
                  <a:pt x="10953" y="17426"/>
                  <a:pt x="11362" y="16189"/>
                </a:cubicBezTo>
                <a:cubicBezTo>
                  <a:pt x="11771" y="14958"/>
                  <a:pt x="12185" y="13672"/>
                  <a:pt x="12185" y="13672"/>
                </a:cubicBezTo>
                <a:cubicBezTo>
                  <a:pt x="12185" y="13672"/>
                  <a:pt x="12724" y="15159"/>
                  <a:pt x="12697" y="15879"/>
                </a:cubicBezTo>
                <a:cubicBezTo>
                  <a:pt x="12670" y="16603"/>
                  <a:pt x="13471" y="19894"/>
                  <a:pt x="13983" y="20973"/>
                </a:cubicBezTo>
                <a:cubicBezTo>
                  <a:pt x="14495" y="22052"/>
                  <a:pt x="14294" y="22930"/>
                  <a:pt x="14136" y="23289"/>
                </a:cubicBezTo>
                <a:cubicBezTo>
                  <a:pt x="13983" y="23649"/>
                  <a:pt x="13869" y="24134"/>
                  <a:pt x="13967" y="24466"/>
                </a:cubicBezTo>
                <a:cubicBezTo>
                  <a:pt x="14021" y="24651"/>
                  <a:pt x="14048" y="24837"/>
                  <a:pt x="14037" y="25027"/>
                </a:cubicBezTo>
                <a:cubicBezTo>
                  <a:pt x="14037" y="25027"/>
                  <a:pt x="14002" y="24998"/>
                  <a:pt x="13948" y="24998"/>
                </a:cubicBezTo>
                <a:cubicBezTo>
                  <a:pt x="13902" y="24998"/>
                  <a:pt x="13842" y="25020"/>
                  <a:pt x="13781" y="25104"/>
                </a:cubicBezTo>
                <a:cubicBezTo>
                  <a:pt x="13656" y="25289"/>
                  <a:pt x="13776" y="25741"/>
                  <a:pt x="14152" y="26030"/>
                </a:cubicBezTo>
                <a:cubicBezTo>
                  <a:pt x="14269" y="26120"/>
                  <a:pt x="14387" y="26161"/>
                  <a:pt x="14506" y="26161"/>
                </a:cubicBezTo>
                <a:cubicBezTo>
                  <a:pt x="14769" y="26161"/>
                  <a:pt x="15037" y="25962"/>
                  <a:pt x="15307" y="25654"/>
                </a:cubicBezTo>
                <a:cubicBezTo>
                  <a:pt x="15705" y="25213"/>
                  <a:pt x="15917" y="25093"/>
                  <a:pt x="15841" y="24624"/>
                </a:cubicBezTo>
                <a:cubicBezTo>
                  <a:pt x="15759" y="24150"/>
                  <a:pt x="15629" y="23524"/>
                  <a:pt x="15579" y="23109"/>
                </a:cubicBezTo>
                <a:cubicBezTo>
                  <a:pt x="15530" y="22695"/>
                  <a:pt x="15503" y="21268"/>
                  <a:pt x="15411" y="20047"/>
                </a:cubicBezTo>
                <a:cubicBezTo>
                  <a:pt x="15323" y="18826"/>
                  <a:pt x="15127" y="17066"/>
                  <a:pt x="14680" y="15742"/>
                </a:cubicBezTo>
                <a:cubicBezTo>
                  <a:pt x="14228" y="14413"/>
                  <a:pt x="13841" y="12615"/>
                  <a:pt x="13956" y="11612"/>
                </a:cubicBezTo>
                <a:cubicBezTo>
                  <a:pt x="14076" y="10609"/>
                  <a:pt x="14130" y="8065"/>
                  <a:pt x="12223" y="7618"/>
                </a:cubicBezTo>
                <a:cubicBezTo>
                  <a:pt x="10316" y="7177"/>
                  <a:pt x="9368" y="6539"/>
                  <a:pt x="9368" y="5302"/>
                </a:cubicBezTo>
                <a:cubicBezTo>
                  <a:pt x="9389" y="5057"/>
                  <a:pt x="9444" y="4812"/>
                  <a:pt x="9542" y="4577"/>
                </a:cubicBezTo>
                <a:cubicBezTo>
                  <a:pt x="9564" y="4585"/>
                  <a:pt x="9586" y="4589"/>
                  <a:pt x="9608" y="4589"/>
                </a:cubicBezTo>
                <a:cubicBezTo>
                  <a:pt x="9663" y="4589"/>
                  <a:pt x="9716" y="4566"/>
                  <a:pt x="9755" y="4523"/>
                </a:cubicBezTo>
                <a:cubicBezTo>
                  <a:pt x="9858" y="4414"/>
                  <a:pt x="9853" y="4098"/>
                  <a:pt x="10060" y="3847"/>
                </a:cubicBezTo>
                <a:cubicBezTo>
                  <a:pt x="10272" y="3597"/>
                  <a:pt x="10419" y="2970"/>
                  <a:pt x="9945" y="2817"/>
                </a:cubicBezTo>
                <a:cubicBezTo>
                  <a:pt x="9945" y="2817"/>
                  <a:pt x="10158" y="1406"/>
                  <a:pt x="9656" y="763"/>
                </a:cubicBezTo>
                <a:cubicBezTo>
                  <a:pt x="9248" y="229"/>
                  <a:pt x="8332" y="60"/>
                  <a:pt x="8016" y="11"/>
                </a:cubicBezTo>
                <a:lnTo>
                  <a:pt x="8016" y="0"/>
                </a:lnTo>
                <a:cubicBezTo>
                  <a:pt x="8016" y="0"/>
                  <a:pt x="7995" y="0"/>
                  <a:pt x="7956" y="6"/>
                </a:cubicBezTo>
                <a:cubicBezTo>
                  <a:pt x="7950" y="7"/>
                  <a:pt x="7944" y="7"/>
                  <a:pt x="7938" y="7"/>
                </a:cubicBezTo>
                <a:cubicBezTo>
                  <a:pt x="7916" y="7"/>
                  <a:pt x="7902" y="0"/>
                  <a:pt x="7902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6" name="Google Shape;5586;p62"/>
          <p:cNvSpPr/>
          <p:nvPr/>
        </p:nvSpPr>
        <p:spPr>
          <a:xfrm>
            <a:off x="4811024" y="1580335"/>
            <a:ext cx="744629" cy="457685"/>
          </a:xfrm>
          <a:custGeom>
            <a:avLst/>
            <a:gdLst/>
            <a:ahLst/>
            <a:cxnLst/>
            <a:rect l="l" t="t" r="r" b="b"/>
            <a:pathLst>
              <a:path w="29464" h="18110" extrusionOk="0">
                <a:moveTo>
                  <a:pt x="10365" y="1"/>
                </a:moveTo>
                <a:cubicBezTo>
                  <a:pt x="10212" y="1"/>
                  <a:pt x="10059" y="98"/>
                  <a:pt x="10038" y="297"/>
                </a:cubicBezTo>
                <a:lnTo>
                  <a:pt x="8943" y="10253"/>
                </a:lnTo>
                <a:lnTo>
                  <a:pt x="344" y="10253"/>
                </a:lnTo>
                <a:cubicBezTo>
                  <a:pt x="341" y="10252"/>
                  <a:pt x="338" y="10252"/>
                  <a:pt x="334" y="10252"/>
                </a:cubicBezTo>
                <a:cubicBezTo>
                  <a:pt x="153" y="10252"/>
                  <a:pt x="1" y="10398"/>
                  <a:pt x="1" y="10585"/>
                </a:cubicBezTo>
                <a:cubicBezTo>
                  <a:pt x="1" y="10767"/>
                  <a:pt x="153" y="10912"/>
                  <a:pt x="334" y="10912"/>
                </a:cubicBezTo>
                <a:cubicBezTo>
                  <a:pt x="338" y="10912"/>
                  <a:pt x="341" y="10912"/>
                  <a:pt x="344" y="10912"/>
                </a:cubicBezTo>
                <a:lnTo>
                  <a:pt x="9231" y="10912"/>
                </a:lnTo>
                <a:cubicBezTo>
                  <a:pt x="9400" y="10912"/>
                  <a:pt x="9542" y="10787"/>
                  <a:pt x="9558" y="10618"/>
                </a:cubicBezTo>
                <a:lnTo>
                  <a:pt x="10240" y="4444"/>
                </a:lnTo>
                <a:lnTo>
                  <a:pt x="10910" y="17799"/>
                </a:lnTo>
                <a:cubicBezTo>
                  <a:pt x="10921" y="17968"/>
                  <a:pt x="11057" y="18104"/>
                  <a:pt x="11226" y="18110"/>
                </a:cubicBezTo>
                <a:lnTo>
                  <a:pt x="11242" y="18110"/>
                </a:lnTo>
                <a:cubicBezTo>
                  <a:pt x="11406" y="18110"/>
                  <a:pt x="11542" y="17990"/>
                  <a:pt x="11564" y="17832"/>
                </a:cubicBezTo>
                <a:lnTo>
                  <a:pt x="12724" y="10018"/>
                </a:lnTo>
                <a:lnTo>
                  <a:pt x="13629" y="13680"/>
                </a:lnTo>
                <a:cubicBezTo>
                  <a:pt x="13670" y="13848"/>
                  <a:pt x="13809" y="13929"/>
                  <a:pt x="13948" y="13929"/>
                </a:cubicBezTo>
                <a:cubicBezTo>
                  <a:pt x="14103" y="13929"/>
                  <a:pt x="14257" y="13829"/>
                  <a:pt x="14277" y="13636"/>
                </a:cubicBezTo>
                <a:lnTo>
                  <a:pt x="15056" y="6084"/>
                </a:lnTo>
                <a:lnTo>
                  <a:pt x="16108" y="13004"/>
                </a:lnTo>
                <a:cubicBezTo>
                  <a:pt x="16135" y="13157"/>
                  <a:pt x="16261" y="13271"/>
                  <a:pt x="16419" y="13282"/>
                </a:cubicBezTo>
                <a:cubicBezTo>
                  <a:pt x="16426" y="13283"/>
                  <a:pt x="16434" y="13283"/>
                  <a:pt x="16441" y="13283"/>
                </a:cubicBezTo>
                <a:cubicBezTo>
                  <a:pt x="16590" y="13283"/>
                  <a:pt x="16720" y="13182"/>
                  <a:pt x="16751" y="13037"/>
                </a:cubicBezTo>
                <a:lnTo>
                  <a:pt x="17835" y="8885"/>
                </a:lnTo>
                <a:lnTo>
                  <a:pt x="18331" y="14481"/>
                </a:lnTo>
                <a:cubicBezTo>
                  <a:pt x="18348" y="14650"/>
                  <a:pt x="18489" y="14781"/>
                  <a:pt x="18658" y="14781"/>
                </a:cubicBezTo>
                <a:lnTo>
                  <a:pt x="18664" y="14781"/>
                </a:lnTo>
                <a:cubicBezTo>
                  <a:pt x="18827" y="14781"/>
                  <a:pt x="18969" y="14655"/>
                  <a:pt x="18991" y="14492"/>
                </a:cubicBezTo>
                <a:lnTo>
                  <a:pt x="19721" y="7806"/>
                </a:lnTo>
                <a:lnTo>
                  <a:pt x="20353" y="10961"/>
                </a:lnTo>
                <a:cubicBezTo>
                  <a:pt x="20380" y="11113"/>
                  <a:pt x="20516" y="11228"/>
                  <a:pt x="20674" y="11228"/>
                </a:cubicBezTo>
                <a:lnTo>
                  <a:pt x="29120" y="11228"/>
                </a:lnTo>
                <a:cubicBezTo>
                  <a:pt x="29124" y="11228"/>
                  <a:pt x="29127" y="11228"/>
                  <a:pt x="29130" y="11228"/>
                </a:cubicBezTo>
                <a:cubicBezTo>
                  <a:pt x="29316" y="11228"/>
                  <a:pt x="29464" y="11083"/>
                  <a:pt x="29464" y="10895"/>
                </a:cubicBezTo>
                <a:cubicBezTo>
                  <a:pt x="29464" y="10716"/>
                  <a:pt x="29321" y="10568"/>
                  <a:pt x="29139" y="10568"/>
                </a:cubicBezTo>
                <a:cubicBezTo>
                  <a:pt x="29133" y="10568"/>
                  <a:pt x="29127" y="10568"/>
                  <a:pt x="29120" y="10569"/>
                </a:cubicBezTo>
                <a:lnTo>
                  <a:pt x="20941" y="10569"/>
                </a:lnTo>
                <a:lnTo>
                  <a:pt x="19950" y="5594"/>
                </a:lnTo>
                <a:cubicBezTo>
                  <a:pt x="19918" y="5434"/>
                  <a:pt x="19782" y="5326"/>
                  <a:pt x="19623" y="5326"/>
                </a:cubicBezTo>
                <a:cubicBezTo>
                  <a:pt x="19620" y="5326"/>
                  <a:pt x="19616" y="5327"/>
                  <a:pt x="19612" y="5327"/>
                </a:cubicBezTo>
                <a:cubicBezTo>
                  <a:pt x="19448" y="5332"/>
                  <a:pt x="19318" y="5457"/>
                  <a:pt x="19301" y="5621"/>
                </a:cubicBezTo>
                <a:lnTo>
                  <a:pt x="18691" y="11130"/>
                </a:lnTo>
                <a:lnTo>
                  <a:pt x="18320" y="6940"/>
                </a:lnTo>
                <a:cubicBezTo>
                  <a:pt x="18303" y="6745"/>
                  <a:pt x="18148" y="6642"/>
                  <a:pt x="17994" y="6642"/>
                </a:cubicBezTo>
                <a:cubicBezTo>
                  <a:pt x="17857" y="6642"/>
                  <a:pt x="17721" y="6722"/>
                  <a:pt x="17677" y="6890"/>
                </a:cubicBezTo>
                <a:lnTo>
                  <a:pt x="16517" y="11326"/>
                </a:lnTo>
                <a:lnTo>
                  <a:pt x="15318" y="3441"/>
                </a:lnTo>
                <a:cubicBezTo>
                  <a:pt x="15291" y="3278"/>
                  <a:pt x="15149" y="3158"/>
                  <a:pt x="14986" y="3158"/>
                </a:cubicBezTo>
                <a:cubicBezTo>
                  <a:pt x="14817" y="3163"/>
                  <a:pt x="14680" y="3289"/>
                  <a:pt x="14664" y="3452"/>
                </a:cubicBezTo>
                <a:lnTo>
                  <a:pt x="13814" y="11696"/>
                </a:lnTo>
                <a:lnTo>
                  <a:pt x="12959" y="8242"/>
                </a:lnTo>
                <a:cubicBezTo>
                  <a:pt x="12922" y="8096"/>
                  <a:pt x="12792" y="7990"/>
                  <a:pt x="12642" y="7990"/>
                </a:cubicBezTo>
                <a:cubicBezTo>
                  <a:pt x="12635" y="7990"/>
                  <a:pt x="12628" y="7991"/>
                  <a:pt x="12621" y="7991"/>
                </a:cubicBezTo>
                <a:cubicBezTo>
                  <a:pt x="12468" y="8002"/>
                  <a:pt x="12337" y="8117"/>
                  <a:pt x="12316" y="8275"/>
                </a:cubicBezTo>
                <a:lnTo>
                  <a:pt x="11400" y="14437"/>
                </a:lnTo>
                <a:lnTo>
                  <a:pt x="10697" y="314"/>
                </a:lnTo>
                <a:cubicBezTo>
                  <a:pt x="10686" y="107"/>
                  <a:pt x="10525" y="1"/>
                  <a:pt x="10365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7" name="Google Shape;5587;p62"/>
          <p:cNvSpPr/>
          <p:nvPr/>
        </p:nvSpPr>
        <p:spPr>
          <a:xfrm>
            <a:off x="4768491" y="2118007"/>
            <a:ext cx="1074435" cy="43959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8" name="Google Shape;5588;p62"/>
          <p:cNvGrpSpPr/>
          <p:nvPr/>
        </p:nvGrpSpPr>
        <p:grpSpPr>
          <a:xfrm>
            <a:off x="2882968" y="1560496"/>
            <a:ext cx="554302" cy="1133118"/>
            <a:chOff x="3039218" y="1560945"/>
            <a:chExt cx="554302" cy="1133118"/>
          </a:xfrm>
        </p:grpSpPr>
        <p:sp>
          <p:nvSpPr>
            <p:cNvPr id="5589" name="Google Shape;5589;p62"/>
            <p:cNvSpPr/>
            <p:nvPr/>
          </p:nvSpPr>
          <p:spPr>
            <a:xfrm>
              <a:off x="3067043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992" y="1"/>
                  </a:moveTo>
                  <a:cubicBezTo>
                    <a:pt x="992" y="1"/>
                    <a:pt x="0" y="61"/>
                    <a:pt x="38" y="208"/>
                  </a:cubicBezTo>
                  <a:cubicBezTo>
                    <a:pt x="51" y="257"/>
                    <a:pt x="165" y="273"/>
                    <a:pt x="311" y="273"/>
                  </a:cubicBezTo>
                  <a:cubicBezTo>
                    <a:pt x="603" y="273"/>
                    <a:pt x="1024" y="208"/>
                    <a:pt x="1024" y="208"/>
                  </a:cubicBezTo>
                  <a:lnTo>
                    <a:pt x="99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2"/>
            <p:cNvSpPr/>
            <p:nvPr/>
          </p:nvSpPr>
          <p:spPr>
            <a:xfrm>
              <a:off x="3039218" y="2118482"/>
              <a:ext cx="30378" cy="19940"/>
            </a:xfrm>
            <a:custGeom>
              <a:avLst/>
              <a:gdLst/>
              <a:ahLst/>
              <a:cxnLst/>
              <a:rect l="l" t="t" r="r" b="b"/>
              <a:pathLst>
                <a:path w="1202" h="789" extrusionOk="0">
                  <a:moveTo>
                    <a:pt x="1101" y="0"/>
                  </a:moveTo>
                  <a:cubicBezTo>
                    <a:pt x="1101" y="0"/>
                    <a:pt x="0" y="540"/>
                    <a:pt x="153" y="752"/>
                  </a:cubicBezTo>
                  <a:cubicBezTo>
                    <a:pt x="171" y="777"/>
                    <a:pt x="199" y="788"/>
                    <a:pt x="235" y="788"/>
                  </a:cubicBezTo>
                  <a:cubicBezTo>
                    <a:pt x="503" y="788"/>
                    <a:pt x="1201" y="160"/>
                    <a:pt x="1177" y="93"/>
                  </a:cubicBezTo>
                  <a:cubicBezTo>
                    <a:pt x="1172" y="49"/>
                    <a:pt x="1139" y="17"/>
                    <a:pt x="110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62"/>
            <p:cNvSpPr/>
            <p:nvPr/>
          </p:nvSpPr>
          <p:spPr>
            <a:xfrm>
              <a:off x="3062620" y="2148480"/>
              <a:ext cx="22543" cy="28078"/>
            </a:xfrm>
            <a:custGeom>
              <a:avLst/>
              <a:gdLst/>
              <a:ahLst/>
              <a:cxnLst/>
              <a:rect l="l" t="t" r="r" b="b"/>
              <a:pathLst>
                <a:path w="892" h="1111" extrusionOk="0">
                  <a:moveTo>
                    <a:pt x="742" y="0"/>
                  </a:moveTo>
                  <a:cubicBezTo>
                    <a:pt x="737" y="0"/>
                    <a:pt x="731" y="0"/>
                    <a:pt x="725" y="1"/>
                  </a:cubicBezTo>
                  <a:cubicBezTo>
                    <a:pt x="725" y="1"/>
                    <a:pt x="1" y="987"/>
                    <a:pt x="235" y="1102"/>
                  </a:cubicBezTo>
                  <a:cubicBezTo>
                    <a:pt x="247" y="1108"/>
                    <a:pt x="259" y="1111"/>
                    <a:pt x="272" y="1111"/>
                  </a:cubicBezTo>
                  <a:cubicBezTo>
                    <a:pt x="511" y="1111"/>
                    <a:pt x="891" y="96"/>
                    <a:pt x="834" y="39"/>
                  </a:cubicBezTo>
                  <a:cubicBezTo>
                    <a:pt x="811" y="15"/>
                    <a:pt x="779" y="0"/>
                    <a:pt x="7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62"/>
            <p:cNvSpPr/>
            <p:nvPr/>
          </p:nvSpPr>
          <p:spPr>
            <a:xfrm>
              <a:off x="3049554" y="2174309"/>
              <a:ext cx="22518" cy="28128"/>
            </a:xfrm>
            <a:custGeom>
              <a:avLst/>
              <a:gdLst/>
              <a:ahLst/>
              <a:cxnLst/>
              <a:rect l="l" t="t" r="r" b="b"/>
              <a:pathLst>
                <a:path w="891" h="1113" extrusionOk="0">
                  <a:moveTo>
                    <a:pt x="751" y="0"/>
                  </a:moveTo>
                  <a:cubicBezTo>
                    <a:pt x="743" y="0"/>
                    <a:pt x="734" y="1"/>
                    <a:pt x="725" y="3"/>
                  </a:cubicBezTo>
                  <a:cubicBezTo>
                    <a:pt x="725" y="3"/>
                    <a:pt x="0" y="990"/>
                    <a:pt x="234" y="1104"/>
                  </a:cubicBezTo>
                  <a:cubicBezTo>
                    <a:pt x="246" y="1110"/>
                    <a:pt x="257" y="1112"/>
                    <a:pt x="270" y="1112"/>
                  </a:cubicBezTo>
                  <a:cubicBezTo>
                    <a:pt x="509" y="1112"/>
                    <a:pt x="891" y="93"/>
                    <a:pt x="834" y="42"/>
                  </a:cubicBezTo>
                  <a:cubicBezTo>
                    <a:pt x="812" y="16"/>
                    <a:pt x="784" y="0"/>
                    <a:pt x="7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62"/>
            <p:cNvSpPr/>
            <p:nvPr/>
          </p:nvSpPr>
          <p:spPr>
            <a:xfrm>
              <a:off x="3059739" y="2185024"/>
              <a:ext cx="23478" cy="31717"/>
            </a:xfrm>
            <a:custGeom>
              <a:avLst/>
              <a:gdLst/>
              <a:ahLst/>
              <a:cxnLst/>
              <a:rect l="l" t="t" r="r" b="b"/>
              <a:pathLst>
                <a:path w="929" h="1255" extrusionOk="0">
                  <a:moveTo>
                    <a:pt x="774" y="0"/>
                  </a:moveTo>
                  <a:cubicBezTo>
                    <a:pt x="763" y="0"/>
                    <a:pt x="752" y="2"/>
                    <a:pt x="741" y="4"/>
                  </a:cubicBezTo>
                  <a:cubicBezTo>
                    <a:pt x="741" y="4"/>
                    <a:pt x="0" y="1132"/>
                    <a:pt x="262" y="1247"/>
                  </a:cubicBezTo>
                  <a:cubicBezTo>
                    <a:pt x="273" y="1252"/>
                    <a:pt x="285" y="1254"/>
                    <a:pt x="297" y="1254"/>
                  </a:cubicBezTo>
                  <a:cubicBezTo>
                    <a:pt x="563" y="1254"/>
                    <a:pt x="929" y="95"/>
                    <a:pt x="861" y="43"/>
                  </a:cubicBezTo>
                  <a:cubicBezTo>
                    <a:pt x="841" y="14"/>
                    <a:pt x="807" y="0"/>
                    <a:pt x="7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2"/>
            <p:cNvSpPr/>
            <p:nvPr/>
          </p:nvSpPr>
          <p:spPr>
            <a:xfrm>
              <a:off x="3189741" y="2601161"/>
              <a:ext cx="123254" cy="92902"/>
            </a:xfrm>
            <a:custGeom>
              <a:avLst/>
              <a:gdLst/>
              <a:ahLst/>
              <a:cxnLst/>
              <a:rect l="l" t="t" r="r" b="b"/>
              <a:pathLst>
                <a:path w="4877" h="3676" extrusionOk="0">
                  <a:moveTo>
                    <a:pt x="3357" y="0"/>
                  </a:moveTo>
                  <a:cubicBezTo>
                    <a:pt x="3060" y="0"/>
                    <a:pt x="2834" y="65"/>
                    <a:pt x="2834" y="65"/>
                  </a:cubicBezTo>
                  <a:cubicBezTo>
                    <a:pt x="2855" y="376"/>
                    <a:pt x="2899" y="490"/>
                    <a:pt x="2316" y="806"/>
                  </a:cubicBezTo>
                  <a:cubicBezTo>
                    <a:pt x="1738" y="1117"/>
                    <a:pt x="850" y="2005"/>
                    <a:pt x="850" y="2005"/>
                  </a:cubicBezTo>
                  <a:cubicBezTo>
                    <a:pt x="0" y="2539"/>
                    <a:pt x="289" y="2599"/>
                    <a:pt x="289" y="2599"/>
                  </a:cubicBezTo>
                  <a:cubicBezTo>
                    <a:pt x="301" y="2616"/>
                    <a:pt x="324" y="2623"/>
                    <a:pt x="353" y="2623"/>
                  </a:cubicBezTo>
                  <a:cubicBezTo>
                    <a:pt x="526" y="2623"/>
                    <a:pt x="942" y="2359"/>
                    <a:pt x="943" y="2359"/>
                  </a:cubicBezTo>
                  <a:lnTo>
                    <a:pt x="943" y="2359"/>
                  </a:lnTo>
                  <a:cubicBezTo>
                    <a:pt x="431" y="2703"/>
                    <a:pt x="289" y="2964"/>
                    <a:pt x="354" y="3079"/>
                  </a:cubicBezTo>
                  <a:cubicBezTo>
                    <a:pt x="371" y="3111"/>
                    <a:pt x="400" y="3123"/>
                    <a:pt x="432" y="3123"/>
                  </a:cubicBezTo>
                  <a:cubicBezTo>
                    <a:pt x="511" y="3123"/>
                    <a:pt x="610" y="3051"/>
                    <a:pt x="610" y="3051"/>
                  </a:cubicBezTo>
                  <a:lnTo>
                    <a:pt x="1135" y="2668"/>
                  </a:lnTo>
                  <a:lnTo>
                    <a:pt x="1135" y="2668"/>
                  </a:lnTo>
                  <a:cubicBezTo>
                    <a:pt x="900" y="2870"/>
                    <a:pt x="590" y="3208"/>
                    <a:pt x="687" y="3296"/>
                  </a:cubicBezTo>
                  <a:cubicBezTo>
                    <a:pt x="726" y="3332"/>
                    <a:pt x="768" y="3345"/>
                    <a:pt x="809" y="3345"/>
                  </a:cubicBezTo>
                  <a:cubicBezTo>
                    <a:pt x="906" y="3345"/>
                    <a:pt x="992" y="3275"/>
                    <a:pt x="992" y="3275"/>
                  </a:cubicBezTo>
                  <a:lnTo>
                    <a:pt x="1657" y="2648"/>
                  </a:lnTo>
                  <a:lnTo>
                    <a:pt x="1657" y="2648"/>
                  </a:lnTo>
                  <a:cubicBezTo>
                    <a:pt x="1656" y="2648"/>
                    <a:pt x="1264" y="3051"/>
                    <a:pt x="1144" y="3269"/>
                  </a:cubicBezTo>
                  <a:cubicBezTo>
                    <a:pt x="1068" y="3408"/>
                    <a:pt x="1157" y="3485"/>
                    <a:pt x="1253" y="3485"/>
                  </a:cubicBezTo>
                  <a:cubicBezTo>
                    <a:pt x="1308" y="3485"/>
                    <a:pt x="1365" y="3459"/>
                    <a:pt x="1395" y="3405"/>
                  </a:cubicBezTo>
                  <a:cubicBezTo>
                    <a:pt x="1471" y="3258"/>
                    <a:pt x="2120" y="2768"/>
                    <a:pt x="2120" y="2768"/>
                  </a:cubicBezTo>
                  <a:cubicBezTo>
                    <a:pt x="2207" y="2299"/>
                    <a:pt x="3030" y="1896"/>
                    <a:pt x="3030" y="1896"/>
                  </a:cubicBezTo>
                  <a:lnTo>
                    <a:pt x="3030" y="1896"/>
                  </a:lnTo>
                  <a:cubicBezTo>
                    <a:pt x="2910" y="2049"/>
                    <a:pt x="2152" y="2806"/>
                    <a:pt x="2152" y="2806"/>
                  </a:cubicBezTo>
                  <a:cubicBezTo>
                    <a:pt x="2049" y="2828"/>
                    <a:pt x="1449" y="3509"/>
                    <a:pt x="1787" y="3656"/>
                  </a:cubicBezTo>
                  <a:cubicBezTo>
                    <a:pt x="1818" y="3669"/>
                    <a:pt x="1848" y="3676"/>
                    <a:pt x="1878" y="3676"/>
                  </a:cubicBezTo>
                  <a:cubicBezTo>
                    <a:pt x="2172" y="3676"/>
                    <a:pt x="2398" y="3068"/>
                    <a:pt x="2398" y="3068"/>
                  </a:cubicBezTo>
                  <a:cubicBezTo>
                    <a:pt x="2420" y="3069"/>
                    <a:pt x="2442" y="3070"/>
                    <a:pt x="2464" y="3070"/>
                  </a:cubicBezTo>
                  <a:cubicBezTo>
                    <a:pt x="3149" y="3070"/>
                    <a:pt x="3645" y="2267"/>
                    <a:pt x="3798" y="1929"/>
                  </a:cubicBezTo>
                  <a:cubicBezTo>
                    <a:pt x="3956" y="1575"/>
                    <a:pt x="4218" y="1640"/>
                    <a:pt x="4545" y="1466"/>
                  </a:cubicBezTo>
                  <a:cubicBezTo>
                    <a:pt x="4877" y="1291"/>
                    <a:pt x="4648" y="910"/>
                    <a:pt x="4648" y="910"/>
                  </a:cubicBezTo>
                  <a:cubicBezTo>
                    <a:pt x="4421" y="151"/>
                    <a:pt x="3808" y="0"/>
                    <a:pt x="33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62"/>
            <p:cNvSpPr/>
            <p:nvPr/>
          </p:nvSpPr>
          <p:spPr>
            <a:xfrm>
              <a:off x="3318353" y="2601161"/>
              <a:ext cx="123128" cy="92902"/>
            </a:xfrm>
            <a:custGeom>
              <a:avLst/>
              <a:gdLst/>
              <a:ahLst/>
              <a:cxnLst/>
              <a:rect l="l" t="t" r="r" b="b"/>
              <a:pathLst>
                <a:path w="4872" h="3676" extrusionOk="0">
                  <a:moveTo>
                    <a:pt x="1519" y="0"/>
                  </a:moveTo>
                  <a:cubicBezTo>
                    <a:pt x="1069" y="0"/>
                    <a:pt x="456" y="151"/>
                    <a:pt x="229" y="910"/>
                  </a:cubicBezTo>
                  <a:cubicBezTo>
                    <a:pt x="229" y="910"/>
                    <a:pt x="0" y="1291"/>
                    <a:pt x="327" y="1466"/>
                  </a:cubicBezTo>
                  <a:cubicBezTo>
                    <a:pt x="654" y="1640"/>
                    <a:pt x="921" y="1575"/>
                    <a:pt x="1079" y="1929"/>
                  </a:cubicBezTo>
                  <a:cubicBezTo>
                    <a:pt x="1232" y="2267"/>
                    <a:pt x="1728" y="3070"/>
                    <a:pt x="2413" y="3070"/>
                  </a:cubicBezTo>
                  <a:cubicBezTo>
                    <a:pt x="2435" y="3070"/>
                    <a:pt x="2457" y="3069"/>
                    <a:pt x="2480" y="3068"/>
                  </a:cubicBezTo>
                  <a:cubicBezTo>
                    <a:pt x="2480" y="3068"/>
                    <a:pt x="2705" y="3676"/>
                    <a:pt x="2996" y="3676"/>
                  </a:cubicBezTo>
                  <a:cubicBezTo>
                    <a:pt x="3025" y="3676"/>
                    <a:pt x="3054" y="3669"/>
                    <a:pt x="3085" y="3656"/>
                  </a:cubicBezTo>
                  <a:cubicBezTo>
                    <a:pt x="3422" y="3509"/>
                    <a:pt x="2823" y="2828"/>
                    <a:pt x="2719" y="2806"/>
                  </a:cubicBezTo>
                  <a:cubicBezTo>
                    <a:pt x="2719" y="2806"/>
                    <a:pt x="1962" y="2049"/>
                    <a:pt x="1842" y="1896"/>
                  </a:cubicBezTo>
                  <a:lnTo>
                    <a:pt x="1842" y="1896"/>
                  </a:lnTo>
                  <a:cubicBezTo>
                    <a:pt x="1842" y="1896"/>
                    <a:pt x="2665" y="2299"/>
                    <a:pt x="2752" y="2768"/>
                  </a:cubicBezTo>
                  <a:cubicBezTo>
                    <a:pt x="2752" y="2768"/>
                    <a:pt x="3406" y="3258"/>
                    <a:pt x="3482" y="3405"/>
                  </a:cubicBezTo>
                  <a:cubicBezTo>
                    <a:pt x="3510" y="3459"/>
                    <a:pt x="3566" y="3485"/>
                    <a:pt x="3621" y="3485"/>
                  </a:cubicBezTo>
                  <a:cubicBezTo>
                    <a:pt x="3715" y="3485"/>
                    <a:pt x="3804" y="3408"/>
                    <a:pt x="3728" y="3269"/>
                  </a:cubicBezTo>
                  <a:cubicBezTo>
                    <a:pt x="3608" y="3051"/>
                    <a:pt x="3216" y="2648"/>
                    <a:pt x="3215" y="2648"/>
                  </a:cubicBezTo>
                  <a:lnTo>
                    <a:pt x="3215" y="2648"/>
                  </a:lnTo>
                  <a:lnTo>
                    <a:pt x="3880" y="3275"/>
                  </a:lnTo>
                  <a:cubicBezTo>
                    <a:pt x="3880" y="3275"/>
                    <a:pt x="3966" y="3345"/>
                    <a:pt x="4063" y="3345"/>
                  </a:cubicBezTo>
                  <a:cubicBezTo>
                    <a:pt x="4104" y="3345"/>
                    <a:pt x="4146" y="3332"/>
                    <a:pt x="4185" y="3296"/>
                  </a:cubicBezTo>
                  <a:cubicBezTo>
                    <a:pt x="4283" y="3207"/>
                    <a:pt x="3962" y="2860"/>
                    <a:pt x="3729" y="2660"/>
                  </a:cubicBezTo>
                  <a:lnTo>
                    <a:pt x="3729" y="2660"/>
                  </a:lnTo>
                  <a:lnTo>
                    <a:pt x="4262" y="3051"/>
                  </a:lnTo>
                  <a:cubicBezTo>
                    <a:pt x="4262" y="3051"/>
                    <a:pt x="4364" y="3123"/>
                    <a:pt x="4444" y="3123"/>
                  </a:cubicBezTo>
                  <a:cubicBezTo>
                    <a:pt x="4477" y="3123"/>
                    <a:pt x="4506" y="3111"/>
                    <a:pt x="4523" y="3079"/>
                  </a:cubicBezTo>
                  <a:cubicBezTo>
                    <a:pt x="4583" y="2964"/>
                    <a:pt x="4447" y="2703"/>
                    <a:pt x="3929" y="2359"/>
                  </a:cubicBezTo>
                  <a:lnTo>
                    <a:pt x="3929" y="2359"/>
                  </a:lnTo>
                  <a:cubicBezTo>
                    <a:pt x="3929" y="2359"/>
                    <a:pt x="4350" y="2623"/>
                    <a:pt x="4524" y="2623"/>
                  </a:cubicBezTo>
                  <a:cubicBezTo>
                    <a:pt x="4554" y="2623"/>
                    <a:pt x="4576" y="2616"/>
                    <a:pt x="4588" y="2599"/>
                  </a:cubicBezTo>
                  <a:cubicBezTo>
                    <a:pt x="4588" y="2599"/>
                    <a:pt x="4872" y="2539"/>
                    <a:pt x="4022" y="2005"/>
                  </a:cubicBezTo>
                  <a:cubicBezTo>
                    <a:pt x="4022" y="2005"/>
                    <a:pt x="3139" y="1117"/>
                    <a:pt x="2556" y="806"/>
                  </a:cubicBezTo>
                  <a:cubicBezTo>
                    <a:pt x="1967" y="490"/>
                    <a:pt x="2017" y="376"/>
                    <a:pt x="2038" y="65"/>
                  </a:cubicBezTo>
                  <a:cubicBezTo>
                    <a:pt x="2040" y="65"/>
                    <a:pt x="1815" y="0"/>
                    <a:pt x="151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62"/>
            <p:cNvSpPr/>
            <p:nvPr/>
          </p:nvSpPr>
          <p:spPr>
            <a:xfrm>
              <a:off x="3198814" y="1987343"/>
              <a:ext cx="235110" cy="126742"/>
            </a:xfrm>
            <a:custGeom>
              <a:avLst/>
              <a:gdLst/>
              <a:ahLst/>
              <a:cxnLst/>
              <a:rect l="l" t="t" r="r" b="b"/>
              <a:pathLst>
                <a:path w="9303" h="5015" extrusionOk="0">
                  <a:moveTo>
                    <a:pt x="2438" y="1"/>
                  </a:moveTo>
                  <a:cubicBezTo>
                    <a:pt x="2196" y="1"/>
                    <a:pt x="1925" y="61"/>
                    <a:pt x="1624" y="209"/>
                  </a:cubicBezTo>
                  <a:cubicBezTo>
                    <a:pt x="1" y="1010"/>
                    <a:pt x="507" y="1942"/>
                    <a:pt x="1292" y="2361"/>
                  </a:cubicBezTo>
                  <a:cubicBezTo>
                    <a:pt x="2077" y="2781"/>
                    <a:pt x="2338" y="3337"/>
                    <a:pt x="2600" y="3794"/>
                  </a:cubicBezTo>
                  <a:cubicBezTo>
                    <a:pt x="2713" y="3998"/>
                    <a:pt x="2809" y="4026"/>
                    <a:pt x="2915" y="4026"/>
                  </a:cubicBezTo>
                  <a:cubicBezTo>
                    <a:pt x="2955" y="4026"/>
                    <a:pt x="2996" y="4022"/>
                    <a:pt x="3039" y="4022"/>
                  </a:cubicBezTo>
                  <a:cubicBezTo>
                    <a:pt x="3144" y="4022"/>
                    <a:pt x="3264" y="4044"/>
                    <a:pt x="3417" y="4197"/>
                  </a:cubicBezTo>
                  <a:cubicBezTo>
                    <a:pt x="3788" y="4568"/>
                    <a:pt x="4126" y="4988"/>
                    <a:pt x="4627" y="5015"/>
                  </a:cubicBezTo>
                  <a:lnTo>
                    <a:pt x="4681" y="5015"/>
                  </a:lnTo>
                  <a:cubicBezTo>
                    <a:pt x="5183" y="4982"/>
                    <a:pt x="5521" y="4563"/>
                    <a:pt x="5891" y="4197"/>
                  </a:cubicBezTo>
                  <a:cubicBezTo>
                    <a:pt x="6044" y="4044"/>
                    <a:pt x="6164" y="4022"/>
                    <a:pt x="6269" y="4022"/>
                  </a:cubicBezTo>
                  <a:cubicBezTo>
                    <a:pt x="6312" y="4022"/>
                    <a:pt x="6353" y="4026"/>
                    <a:pt x="6393" y="4026"/>
                  </a:cubicBezTo>
                  <a:cubicBezTo>
                    <a:pt x="6499" y="4026"/>
                    <a:pt x="6596" y="3998"/>
                    <a:pt x="6708" y="3794"/>
                  </a:cubicBezTo>
                  <a:cubicBezTo>
                    <a:pt x="6964" y="3337"/>
                    <a:pt x="7231" y="2781"/>
                    <a:pt x="8016" y="2361"/>
                  </a:cubicBezTo>
                  <a:cubicBezTo>
                    <a:pt x="8801" y="1942"/>
                    <a:pt x="9302" y="1015"/>
                    <a:pt x="7678" y="209"/>
                  </a:cubicBezTo>
                  <a:cubicBezTo>
                    <a:pt x="7378" y="61"/>
                    <a:pt x="7107" y="1"/>
                    <a:pt x="6865" y="1"/>
                  </a:cubicBezTo>
                  <a:cubicBezTo>
                    <a:pt x="5795" y="1"/>
                    <a:pt x="5292" y="1179"/>
                    <a:pt x="5292" y="1179"/>
                  </a:cubicBezTo>
                  <a:cubicBezTo>
                    <a:pt x="5292" y="1179"/>
                    <a:pt x="4899" y="1770"/>
                    <a:pt x="5162" y="1770"/>
                  </a:cubicBezTo>
                  <a:cubicBezTo>
                    <a:pt x="5198" y="1770"/>
                    <a:pt x="5245" y="1759"/>
                    <a:pt x="5308" y="1735"/>
                  </a:cubicBezTo>
                  <a:cubicBezTo>
                    <a:pt x="5390" y="1702"/>
                    <a:pt x="5469" y="1687"/>
                    <a:pt x="5544" y="1687"/>
                  </a:cubicBezTo>
                  <a:cubicBezTo>
                    <a:pt x="5949" y="1687"/>
                    <a:pt x="6242" y="2133"/>
                    <a:pt x="6283" y="2753"/>
                  </a:cubicBezTo>
                  <a:cubicBezTo>
                    <a:pt x="6327" y="3495"/>
                    <a:pt x="5858" y="3233"/>
                    <a:pt x="5308" y="3903"/>
                  </a:cubicBezTo>
                  <a:cubicBezTo>
                    <a:pt x="5042" y="4233"/>
                    <a:pt x="4874" y="4316"/>
                    <a:pt x="4771" y="4316"/>
                  </a:cubicBezTo>
                  <a:cubicBezTo>
                    <a:pt x="4733" y="4316"/>
                    <a:pt x="4704" y="4305"/>
                    <a:pt x="4681" y="4290"/>
                  </a:cubicBezTo>
                  <a:lnTo>
                    <a:pt x="4681" y="4219"/>
                  </a:lnTo>
                  <a:cubicBezTo>
                    <a:pt x="4670" y="4236"/>
                    <a:pt x="4665" y="4252"/>
                    <a:pt x="4654" y="4263"/>
                  </a:cubicBezTo>
                  <a:cubicBezTo>
                    <a:pt x="4638" y="4252"/>
                    <a:pt x="4632" y="4236"/>
                    <a:pt x="4621" y="4219"/>
                  </a:cubicBezTo>
                  <a:lnTo>
                    <a:pt x="4621" y="4290"/>
                  </a:lnTo>
                  <a:cubicBezTo>
                    <a:pt x="4601" y="4305"/>
                    <a:pt x="4572" y="4316"/>
                    <a:pt x="4534" y="4316"/>
                  </a:cubicBezTo>
                  <a:cubicBezTo>
                    <a:pt x="4431" y="4316"/>
                    <a:pt x="4261" y="4233"/>
                    <a:pt x="3995" y="3903"/>
                  </a:cubicBezTo>
                  <a:cubicBezTo>
                    <a:pt x="3444" y="3228"/>
                    <a:pt x="2976" y="3495"/>
                    <a:pt x="3019" y="2753"/>
                  </a:cubicBezTo>
                  <a:cubicBezTo>
                    <a:pt x="3061" y="2129"/>
                    <a:pt x="3354" y="1686"/>
                    <a:pt x="3758" y="1686"/>
                  </a:cubicBezTo>
                  <a:cubicBezTo>
                    <a:pt x="3833" y="1686"/>
                    <a:pt x="3912" y="1702"/>
                    <a:pt x="3995" y="1735"/>
                  </a:cubicBezTo>
                  <a:cubicBezTo>
                    <a:pt x="4056" y="1758"/>
                    <a:pt x="4103" y="1769"/>
                    <a:pt x="4139" y="1769"/>
                  </a:cubicBezTo>
                  <a:cubicBezTo>
                    <a:pt x="4406" y="1769"/>
                    <a:pt x="4011" y="1179"/>
                    <a:pt x="4011" y="1179"/>
                  </a:cubicBezTo>
                  <a:cubicBezTo>
                    <a:pt x="4011" y="1179"/>
                    <a:pt x="3507" y="1"/>
                    <a:pt x="243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2"/>
            <p:cNvSpPr/>
            <p:nvPr/>
          </p:nvSpPr>
          <p:spPr>
            <a:xfrm>
              <a:off x="3304301" y="2011327"/>
              <a:ext cx="25500" cy="16553"/>
            </a:xfrm>
            <a:custGeom>
              <a:avLst/>
              <a:gdLst/>
              <a:ahLst/>
              <a:cxnLst/>
              <a:rect l="l" t="t" r="r" b="b"/>
              <a:pathLst>
                <a:path w="1009" h="655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55"/>
                    <a:pt x="126" y="655"/>
                  </a:cubicBezTo>
                  <a:lnTo>
                    <a:pt x="889" y="655"/>
                  </a:lnTo>
                  <a:cubicBezTo>
                    <a:pt x="954" y="655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2"/>
            <p:cNvSpPr/>
            <p:nvPr/>
          </p:nvSpPr>
          <p:spPr>
            <a:xfrm>
              <a:off x="3304301" y="2005944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62"/>
            <p:cNvSpPr/>
            <p:nvPr/>
          </p:nvSpPr>
          <p:spPr>
            <a:xfrm>
              <a:off x="3304301" y="1989441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62"/>
            <p:cNvSpPr/>
            <p:nvPr/>
          </p:nvSpPr>
          <p:spPr>
            <a:xfrm>
              <a:off x="3304301" y="198405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2"/>
            <p:cNvSpPr/>
            <p:nvPr/>
          </p:nvSpPr>
          <p:spPr>
            <a:xfrm>
              <a:off x="3304301" y="1967555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5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5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62"/>
            <p:cNvSpPr/>
            <p:nvPr/>
          </p:nvSpPr>
          <p:spPr>
            <a:xfrm>
              <a:off x="3304301" y="1962045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62"/>
            <p:cNvSpPr/>
            <p:nvPr/>
          </p:nvSpPr>
          <p:spPr>
            <a:xfrm>
              <a:off x="3304301" y="1945643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62"/>
            <p:cNvSpPr/>
            <p:nvPr/>
          </p:nvSpPr>
          <p:spPr>
            <a:xfrm>
              <a:off x="3304301" y="1940134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2"/>
            <p:cNvSpPr/>
            <p:nvPr/>
          </p:nvSpPr>
          <p:spPr>
            <a:xfrm>
              <a:off x="3304301" y="1923757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2"/>
            <p:cNvSpPr/>
            <p:nvPr/>
          </p:nvSpPr>
          <p:spPr>
            <a:xfrm>
              <a:off x="3304301" y="1918248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2"/>
            <p:cNvSpPr/>
            <p:nvPr/>
          </p:nvSpPr>
          <p:spPr>
            <a:xfrm>
              <a:off x="3304301" y="1901846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2"/>
            <p:cNvSpPr/>
            <p:nvPr/>
          </p:nvSpPr>
          <p:spPr>
            <a:xfrm>
              <a:off x="3304301" y="189633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05" y="1"/>
                  </a:moveTo>
                  <a:cubicBezTo>
                    <a:pt x="45" y="1"/>
                    <a:pt x="6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5"/>
                    <a:pt x="960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2"/>
            <p:cNvSpPr/>
            <p:nvPr/>
          </p:nvSpPr>
          <p:spPr>
            <a:xfrm>
              <a:off x="3304301" y="1879960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0"/>
                  </a:cubicBezTo>
                  <a:lnTo>
                    <a:pt x="1" y="524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4"/>
                  </a:cubicBezTo>
                  <a:lnTo>
                    <a:pt x="1009" y="120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62"/>
            <p:cNvSpPr/>
            <p:nvPr/>
          </p:nvSpPr>
          <p:spPr>
            <a:xfrm>
              <a:off x="3304301" y="1874451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62"/>
            <p:cNvSpPr/>
            <p:nvPr/>
          </p:nvSpPr>
          <p:spPr>
            <a:xfrm>
              <a:off x="3304301" y="1858074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49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49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2"/>
            <p:cNvSpPr/>
            <p:nvPr/>
          </p:nvSpPr>
          <p:spPr>
            <a:xfrm>
              <a:off x="3304301" y="185253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5" y="1"/>
                  </a:moveTo>
                  <a:cubicBezTo>
                    <a:pt x="45" y="1"/>
                    <a:pt x="1" y="48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48"/>
                    <a:pt x="965" y="1"/>
                    <a:pt x="909" y="1"/>
                  </a:cubicBezTo>
                  <a:cubicBezTo>
                    <a:pt x="906" y="1"/>
                    <a:pt x="903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8" y="1"/>
                    <a:pt x="10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62"/>
            <p:cNvSpPr/>
            <p:nvPr/>
          </p:nvSpPr>
          <p:spPr>
            <a:xfrm>
              <a:off x="3304301" y="183603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600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600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62"/>
            <p:cNvSpPr/>
            <p:nvPr/>
          </p:nvSpPr>
          <p:spPr>
            <a:xfrm>
              <a:off x="3304301" y="183052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1" y="49"/>
                    <a:pt x="6" y="109"/>
                  </a:cubicBezTo>
                  <a:cubicBezTo>
                    <a:pt x="6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2"/>
            <p:cNvSpPr/>
            <p:nvPr/>
          </p:nvSpPr>
          <p:spPr>
            <a:xfrm>
              <a:off x="3304301" y="181412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2"/>
            <p:cNvSpPr/>
            <p:nvPr/>
          </p:nvSpPr>
          <p:spPr>
            <a:xfrm>
              <a:off x="3304301" y="1808616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2"/>
            <p:cNvSpPr/>
            <p:nvPr/>
          </p:nvSpPr>
          <p:spPr>
            <a:xfrm>
              <a:off x="3304301" y="1792239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1"/>
                  </a:moveTo>
                  <a:cubicBezTo>
                    <a:pt x="55" y="1"/>
                    <a:pt x="1" y="55"/>
                    <a:pt x="1" y="126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6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2"/>
            <p:cNvSpPr/>
            <p:nvPr/>
          </p:nvSpPr>
          <p:spPr>
            <a:xfrm>
              <a:off x="3304301" y="1786730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1" y="50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2"/>
            <p:cNvSpPr/>
            <p:nvPr/>
          </p:nvSpPr>
          <p:spPr>
            <a:xfrm>
              <a:off x="3304301" y="1770353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9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9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62"/>
            <p:cNvSpPr/>
            <p:nvPr/>
          </p:nvSpPr>
          <p:spPr>
            <a:xfrm>
              <a:off x="3304301" y="1764819"/>
              <a:ext cx="25500" cy="5560"/>
            </a:xfrm>
            <a:custGeom>
              <a:avLst/>
              <a:gdLst/>
              <a:ahLst/>
              <a:cxnLst/>
              <a:rect l="l" t="t" r="r" b="b"/>
              <a:pathLst>
                <a:path w="1009" h="220" extrusionOk="0">
                  <a:moveTo>
                    <a:pt x="106" y="1"/>
                  </a:moveTo>
                  <a:cubicBezTo>
                    <a:pt x="45" y="1"/>
                    <a:pt x="1" y="53"/>
                    <a:pt x="6" y="110"/>
                  </a:cubicBezTo>
                  <a:cubicBezTo>
                    <a:pt x="6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3"/>
                    <a:pt x="964" y="1"/>
                    <a:pt x="908" y="1"/>
                  </a:cubicBezTo>
                  <a:cubicBezTo>
                    <a:pt x="905" y="1"/>
                    <a:pt x="902" y="1"/>
                    <a:pt x="900" y="1"/>
                  </a:cubicBezTo>
                  <a:lnTo>
                    <a:pt x="115" y="1"/>
                  </a:lnTo>
                  <a:cubicBezTo>
                    <a:pt x="112" y="1"/>
                    <a:pt x="109" y="1"/>
                    <a:pt x="1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62"/>
            <p:cNvSpPr/>
            <p:nvPr/>
          </p:nvSpPr>
          <p:spPr>
            <a:xfrm>
              <a:off x="3304301" y="1748442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529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9"/>
                  </a:cubicBezTo>
                  <a:lnTo>
                    <a:pt x="1009" y="121"/>
                  </a:lnTo>
                  <a:cubicBezTo>
                    <a:pt x="1009" y="55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2"/>
            <p:cNvSpPr/>
            <p:nvPr/>
          </p:nvSpPr>
          <p:spPr>
            <a:xfrm>
              <a:off x="3304301" y="1742933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1"/>
                  </a:moveTo>
                  <a:cubicBezTo>
                    <a:pt x="50" y="1"/>
                    <a:pt x="6" y="50"/>
                    <a:pt x="6" y="110"/>
                  </a:cubicBezTo>
                  <a:cubicBezTo>
                    <a:pt x="1" y="170"/>
                    <a:pt x="50" y="219"/>
                    <a:pt x="115" y="219"/>
                  </a:cubicBezTo>
                  <a:lnTo>
                    <a:pt x="900" y="219"/>
                  </a:lnTo>
                  <a:cubicBezTo>
                    <a:pt x="960" y="219"/>
                    <a:pt x="1009" y="170"/>
                    <a:pt x="1009" y="110"/>
                  </a:cubicBezTo>
                  <a:cubicBezTo>
                    <a:pt x="1009" y="50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2"/>
            <p:cNvSpPr/>
            <p:nvPr/>
          </p:nvSpPr>
          <p:spPr>
            <a:xfrm>
              <a:off x="3304301" y="1726556"/>
              <a:ext cx="25500" cy="16402"/>
            </a:xfrm>
            <a:custGeom>
              <a:avLst/>
              <a:gdLst/>
              <a:ahLst/>
              <a:cxnLst/>
              <a:rect l="l" t="t" r="r" b="b"/>
              <a:pathLst>
                <a:path w="1009" h="649" extrusionOk="0">
                  <a:moveTo>
                    <a:pt x="126" y="0"/>
                  </a:moveTo>
                  <a:cubicBezTo>
                    <a:pt x="55" y="0"/>
                    <a:pt x="1" y="55"/>
                    <a:pt x="1" y="120"/>
                  </a:cubicBezTo>
                  <a:lnTo>
                    <a:pt x="1" y="523"/>
                  </a:lnTo>
                  <a:cubicBezTo>
                    <a:pt x="1" y="594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4"/>
                    <a:pt x="1009" y="523"/>
                  </a:cubicBezTo>
                  <a:lnTo>
                    <a:pt x="1009" y="120"/>
                  </a:lnTo>
                  <a:cubicBezTo>
                    <a:pt x="1009" y="55"/>
                    <a:pt x="954" y="0"/>
                    <a:pt x="88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62"/>
            <p:cNvSpPr/>
            <p:nvPr/>
          </p:nvSpPr>
          <p:spPr>
            <a:xfrm>
              <a:off x="3304301" y="1721047"/>
              <a:ext cx="25500" cy="5535"/>
            </a:xfrm>
            <a:custGeom>
              <a:avLst/>
              <a:gdLst/>
              <a:ahLst/>
              <a:cxnLst/>
              <a:rect l="l" t="t" r="r" b="b"/>
              <a:pathLst>
                <a:path w="1009" h="219" extrusionOk="0">
                  <a:moveTo>
                    <a:pt x="115" y="0"/>
                  </a:moveTo>
                  <a:cubicBezTo>
                    <a:pt x="50" y="0"/>
                    <a:pt x="6" y="49"/>
                    <a:pt x="6" y="109"/>
                  </a:cubicBezTo>
                  <a:cubicBezTo>
                    <a:pt x="1" y="169"/>
                    <a:pt x="50" y="218"/>
                    <a:pt x="115" y="218"/>
                  </a:cubicBezTo>
                  <a:lnTo>
                    <a:pt x="900" y="218"/>
                  </a:lnTo>
                  <a:cubicBezTo>
                    <a:pt x="960" y="218"/>
                    <a:pt x="1009" y="169"/>
                    <a:pt x="1009" y="109"/>
                  </a:cubicBezTo>
                  <a:cubicBezTo>
                    <a:pt x="1009" y="49"/>
                    <a:pt x="960" y="0"/>
                    <a:pt x="9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62"/>
            <p:cNvSpPr/>
            <p:nvPr/>
          </p:nvSpPr>
          <p:spPr>
            <a:xfrm>
              <a:off x="3304301" y="1704645"/>
              <a:ext cx="25500" cy="16427"/>
            </a:xfrm>
            <a:custGeom>
              <a:avLst/>
              <a:gdLst/>
              <a:ahLst/>
              <a:cxnLst/>
              <a:rect l="l" t="t" r="r" b="b"/>
              <a:pathLst>
                <a:path w="1009" h="650" extrusionOk="0">
                  <a:moveTo>
                    <a:pt x="126" y="1"/>
                  </a:moveTo>
                  <a:cubicBezTo>
                    <a:pt x="55" y="1"/>
                    <a:pt x="1" y="50"/>
                    <a:pt x="1" y="121"/>
                  </a:cubicBezTo>
                  <a:lnTo>
                    <a:pt x="1" y="524"/>
                  </a:lnTo>
                  <a:cubicBezTo>
                    <a:pt x="1" y="595"/>
                    <a:pt x="55" y="649"/>
                    <a:pt x="126" y="649"/>
                  </a:cubicBezTo>
                  <a:lnTo>
                    <a:pt x="889" y="649"/>
                  </a:lnTo>
                  <a:cubicBezTo>
                    <a:pt x="954" y="649"/>
                    <a:pt x="1009" y="595"/>
                    <a:pt x="1009" y="524"/>
                  </a:cubicBezTo>
                  <a:lnTo>
                    <a:pt x="1009" y="121"/>
                  </a:lnTo>
                  <a:cubicBezTo>
                    <a:pt x="1009" y="50"/>
                    <a:pt x="954" y="1"/>
                    <a:pt x="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2"/>
            <p:cNvSpPr/>
            <p:nvPr/>
          </p:nvSpPr>
          <p:spPr>
            <a:xfrm>
              <a:off x="3329776" y="1994116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62"/>
            <p:cNvSpPr/>
            <p:nvPr/>
          </p:nvSpPr>
          <p:spPr>
            <a:xfrm>
              <a:off x="3295077" y="1994116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0" y="1"/>
                  </a:moveTo>
                  <a:cubicBezTo>
                    <a:pt x="55" y="1"/>
                    <a:pt x="1" y="55"/>
                    <a:pt x="1" y="121"/>
                  </a:cubicBezTo>
                  <a:lnTo>
                    <a:pt x="1" y="159"/>
                  </a:lnTo>
                  <a:cubicBezTo>
                    <a:pt x="1" y="230"/>
                    <a:pt x="55" y="284"/>
                    <a:pt x="120" y="284"/>
                  </a:cubicBezTo>
                  <a:lnTo>
                    <a:pt x="382" y="284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62"/>
            <p:cNvSpPr/>
            <p:nvPr/>
          </p:nvSpPr>
          <p:spPr>
            <a:xfrm>
              <a:off x="3329776" y="1972230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62"/>
            <p:cNvSpPr/>
            <p:nvPr/>
          </p:nvSpPr>
          <p:spPr>
            <a:xfrm>
              <a:off x="3294950" y="1972230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2"/>
            <p:cNvSpPr/>
            <p:nvPr/>
          </p:nvSpPr>
          <p:spPr>
            <a:xfrm>
              <a:off x="3329776" y="1950319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62"/>
            <p:cNvSpPr/>
            <p:nvPr/>
          </p:nvSpPr>
          <p:spPr>
            <a:xfrm>
              <a:off x="3294950" y="1950319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62"/>
            <p:cNvSpPr/>
            <p:nvPr/>
          </p:nvSpPr>
          <p:spPr>
            <a:xfrm>
              <a:off x="3329776" y="192830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51" y="283"/>
                  </a:lnTo>
                  <a:cubicBezTo>
                    <a:pt x="317" y="283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2"/>
            <p:cNvSpPr/>
            <p:nvPr/>
          </p:nvSpPr>
          <p:spPr>
            <a:xfrm>
              <a:off x="3294950" y="192830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3"/>
                    <a:pt x="125" y="283"/>
                  </a:cubicBezTo>
                  <a:lnTo>
                    <a:pt x="382" y="283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62"/>
            <p:cNvSpPr/>
            <p:nvPr/>
          </p:nvSpPr>
          <p:spPr>
            <a:xfrm>
              <a:off x="3329776" y="190639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62"/>
            <p:cNvSpPr/>
            <p:nvPr/>
          </p:nvSpPr>
          <p:spPr>
            <a:xfrm>
              <a:off x="3294950" y="1906395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2"/>
            <p:cNvSpPr/>
            <p:nvPr/>
          </p:nvSpPr>
          <p:spPr>
            <a:xfrm>
              <a:off x="3329776" y="1884509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62"/>
            <p:cNvSpPr/>
            <p:nvPr/>
          </p:nvSpPr>
          <p:spPr>
            <a:xfrm>
              <a:off x="3294950" y="1884509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9"/>
                  </a:lnTo>
                  <a:cubicBezTo>
                    <a:pt x="0" y="235"/>
                    <a:pt x="55" y="289"/>
                    <a:pt x="125" y="289"/>
                  </a:cubicBezTo>
                  <a:lnTo>
                    <a:pt x="382" y="28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62"/>
            <p:cNvSpPr/>
            <p:nvPr/>
          </p:nvSpPr>
          <p:spPr>
            <a:xfrm>
              <a:off x="3329776" y="1862598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2"/>
            <p:cNvSpPr/>
            <p:nvPr/>
          </p:nvSpPr>
          <p:spPr>
            <a:xfrm>
              <a:off x="3294950" y="1862598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62"/>
            <p:cNvSpPr/>
            <p:nvPr/>
          </p:nvSpPr>
          <p:spPr>
            <a:xfrm>
              <a:off x="3329776" y="1840712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62"/>
            <p:cNvSpPr/>
            <p:nvPr/>
          </p:nvSpPr>
          <p:spPr>
            <a:xfrm>
              <a:off x="3294950" y="1840712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1"/>
                  </a:moveTo>
                  <a:cubicBezTo>
                    <a:pt x="55" y="1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2"/>
            <p:cNvSpPr/>
            <p:nvPr/>
          </p:nvSpPr>
          <p:spPr>
            <a:xfrm>
              <a:off x="3329776" y="1818826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2"/>
            <p:cNvSpPr/>
            <p:nvPr/>
          </p:nvSpPr>
          <p:spPr>
            <a:xfrm>
              <a:off x="3294950" y="1818826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0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62"/>
            <p:cNvSpPr/>
            <p:nvPr/>
          </p:nvSpPr>
          <p:spPr>
            <a:xfrm>
              <a:off x="3329776" y="1796915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59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62"/>
            <p:cNvSpPr/>
            <p:nvPr/>
          </p:nvSpPr>
          <p:spPr>
            <a:xfrm>
              <a:off x="3294950" y="1796915"/>
              <a:ext cx="9654" cy="7051"/>
            </a:xfrm>
            <a:custGeom>
              <a:avLst/>
              <a:gdLst/>
              <a:ahLst/>
              <a:cxnLst/>
              <a:rect l="l" t="t" r="r" b="b"/>
              <a:pathLst>
                <a:path w="382" h="279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59"/>
                  </a:lnTo>
                  <a:cubicBezTo>
                    <a:pt x="0" y="224"/>
                    <a:pt x="55" y="279"/>
                    <a:pt x="125" y="279"/>
                  </a:cubicBezTo>
                  <a:lnTo>
                    <a:pt x="382" y="279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2"/>
            <p:cNvSpPr/>
            <p:nvPr/>
          </p:nvSpPr>
          <p:spPr>
            <a:xfrm>
              <a:off x="3329776" y="1774877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254" y="285"/>
                    <a:pt x="257" y="285"/>
                    <a:pt x="260" y="285"/>
                  </a:cubicBezTo>
                  <a:cubicBezTo>
                    <a:pt x="322" y="285"/>
                    <a:pt x="371" y="232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2"/>
            <p:cNvSpPr/>
            <p:nvPr/>
          </p:nvSpPr>
          <p:spPr>
            <a:xfrm>
              <a:off x="3294950" y="1774877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61"/>
                    <a:pt x="0" y="126"/>
                  </a:cubicBezTo>
                  <a:lnTo>
                    <a:pt x="0" y="164"/>
                  </a:lnTo>
                  <a:cubicBezTo>
                    <a:pt x="0" y="235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2"/>
            <p:cNvSpPr/>
            <p:nvPr/>
          </p:nvSpPr>
          <p:spPr>
            <a:xfrm>
              <a:off x="3329776" y="1752991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6"/>
                  </a:lnTo>
                  <a:cubicBezTo>
                    <a:pt x="371" y="61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2"/>
            <p:cNvSpPr/>
            <p:nvPr/>
          </p:nvSpPr>
          <p:spPr>
            <a:xfrm>
              <a:off x="3295077" y="1752991"/>
              <a:ext cx="9654" cy="7329"/>
            </a:xfrm>
            <a:custGeom>
              <a:avLst/>
              <a:gdLst/>
              <a:ahLst/>
              <a:cxnLst/>
              <a:rect l="l" t="t" r="r" b="b"/>
              <a:pathLst>
                <a:path w="382" h="290" extrusionOk="0">
                  <a:moveTo>
                    <a:pt x="120" y="1"/>
                  </a:moveTo>
                  <a:cubicBezTo>
                    <a:pt x="50" y="6"/>
                    <a:pt x="1" y="61"/>
                    <a:pt x="1" y="126"/>
                  </a:cubicBezTo>
                  <a:lnTo>
                    <a:pt x="1" y="170"/>
                  </a:lnTo>
                  <a:cubicBezTo>
                    <a:pt x="1" y="235"/>
                    <a:pt x="55" y="289"/>
                    <a:pt x="120" y="289"/>
                  </a:cubicBezTo>
                  <a:lnTo>
                    <a:pt x="382" y="28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2"/>
            <p:cNvSpPr/>
            <p:nvPr/>
          </p:nvSpPr>
          <p:spPr>
            <a:xfrm>
              <a:off x="3329776" y="1731105"/>
              <a:ext cx="9401" cy="7177"/>
            </a:xfrm>
            <a:custGeom>
              <a:avLst/>
              <a:gdLst/>
              <a:ahLst/>
              <a:cxnLst/>
              <a:rect l="l" t="t" r="r" b="b"/>
              <a:pathLst>
                <a:path w="372" h="284" extrusionOk="0">
                  <a:moveTo>
                    <a:pt x="1" y="0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29"/>
                    <a:pt x="371" y="164"/>
                  </a:cubicBezTo>
                  <a:lnTo>
                    <a:pt x="371" y="120"/>
                  </a:lnTo>
                  <a:cubicBezTo>
                    <a:pt x="371" y="55"/>
                    <a:pt x="317" y="0"/>
                    <a:pt x="25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2"/>
            <p:cNvSpPr/>
            <p:nvPr/>
          </p:nvSpPr>
          <p:spPr>
            <a:xfrm>
              <a:off x="3294950" y="1731105"/>
              <a:ext cx="9654" cy="7177"/>
            </a:xfrm>
            <a:custGeom>
              <a:avLst/>
              <a:gdLst/>
              <a:ahLst/>
              <a:cxnLst/>
              <a:rect l="l" t="t" r="r" b="b"/>
              <a:pathLst>
                <a:path w="382" h="284" extrusionOk="0">
                  <a:moveTo>
                    <a:pt x="125" y="0"/>
                  </a:moveTo>
                  <a:cubicBezTo>
                    <a:pt x="55" y="0"/>
                    <a:pt x="0" y="55"/>
                    <a:pt x="0" y="126"/>
                  </a:cubicBezTo>
                  <a:lnTo>
                    <a:pt x="0" y="164"/>
                  </a:lnTo>
                  <a:cubicBezTo>
                    <a:pt x="0" y="229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2"/>
            <p:cNvSpPr/>
            <p:nvPr/>
          </p:nvSpPr>
          <p:spPr>
            <a:xfrm>
              <a:off x="3329776" y="1709194"/>
              <a:ext cx="9401" cy="7203"/>
            </a:xfrm>
            <a:custGeom>
              <a:avLst/>
              <a:gdLst/>
              <a:ahLst/>
              <a:cxnLst/>
              <a:rect l="l" t="t" r="r" b="b"/>
              <a:pathLst>
                <a:path w="372" h="285" extrusionOk="0">
                  <a:moveTo>
                    <a:pt x="1" y="1"/>
                  </a:moveTo>
                  <a:lnTo>
                    <a:pt x="1" y="284"/>
                  </a:lnTo>
                  <a:lnTo>
                    <a:pt x="251" y="284"/>
                  </a:lnTo>
                  <a:cubicBezTo>
                    <a:pt x="317" y="284"/>
                    <a:pt x="371" y="230"/>
                    <a:pt x="371" y="164"/>
                  </a:cubicBezTo>
                  <a:lnTo>
                    <a:pt x="371" y="121"/>
                  </a:lnTo>
                  <a:cubicBezTo>
                    <a:pt x="371" y="55"/>
                    <a:pt x="317" y="1"/>
                    <a:pt x="2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2"/>
            <p:cNvSpPr/>
            <p:nvPr/>
          </p:nvSpPr>
          <p:spPr>
            <a:xfrm>
              <a:off x="3294950" y="1709194"/>
              <a:ext cx="9654" cy="7203"/>
            </a:xfrm>
            <a:custGeom>
              <a:avLst/>
              <a:gdLst/>
              <a:ahLst/>
              <a:cxnLst/>
              <a:rect l="l" t="t" r="r" b="b"/>
              <a:pathLst>
                <a:path w="382" h="285" extrusionOk="0">
                  <a:moveTo>
                    <a:pt x="125" y="1"/>
                  </a:moveTo>
                  <a:cubicBezTo>
                    <a:pt x="55" y="1"/>
                    <a:pt x="0" y="55"/>
                    <a:pt x="0" y="121"/>
                  </a:cubicBezTo>
                  <a:lnTo>
                    <a:pt x="0" y="164"/>
                  </a:lnTo>
                  <a:cubicBezTo>
                    <a:pt x="0" y="230"/>
                    <a:pt x="55" y="284"/>
                    <a:pt x="125" y="284"/>
                  </a:cubicBezTo>
                  <a:lnTo>
                    <a:pt x="382" y="28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2"/>
            <p:cNvSpPr/>
            <p:nvPr/>
          </p:nvSpPr>
          <p:spPr>
            <a:xfrm>
              <a:off x="3190246" y="1739344"/>
              <a:ext cx="127626" cy="81706"/>
            </a:xfrm>
            <a:custGeom>
              <a:avLst/>
              <a:gdLst/>
              <a:ahLst/>
              <a:cxnLst/>
              <a:rect l="l" t="t" r="r" b="b"/>
              <a:pathLst>
                <a:path w="5050" h="3233" extrusionOk="0">
                  <a:moveTo>
                    <a:pt x="1553" y="0"/>
                  </a:moveTo>
                  <a:cubicBezTo>
                    <a:pt x="854" y="0"/>
                    <a:pt x="0" y="174"/>
                    <a:pt x="7" y="699"/>
                  </a:cubicBezTo>
                  <a:cubicBezTo>
                    <a:pt x="9" y="967"/>
                    <a:pt x="100" y="1047"/>
                    <a:pt x="229" y="1047"/>
                  </a:cubicBezTo>
                  <a:cubicBezTo>
                    <a:pt x="416" y="1047"/>
                    <a:pt x="683" y="876"/>
                    <a:pt x="865" y="876"/>
                  </a:cubicBezTo>
                  <a:cubicBezTo>
                    <a:pt x="927" y="876"/>
                    <a:pt x="980" y="896"/>
                    <a:pt x="1015" y="949"/>
                  </a:cubicBezTo>
                  <a:cubicBezTo>
                    <a:pt x="1228" y="1271"/>
                    <a:pt x="1108" y="2322"/>
                    <a:pt x="743" y="2322"/>
                  </a:cubicBezTo>
                  <a:cubicBezTo>
                    <a:pt x="372" y="2322"/>
                    <a:pt x="1364" y="3232"/>
                    <a:pt x="1364" y="3232"/>
                  </a:cubicBezTo>
                  <a:cubicBezTo>
                    <a:pt x="1364" y="3232"/>
                    <a:pt x="2563" y="3211"/>
                    <a:pt x="3222" y="2480"/>
                  </a:cubicBezTo>
                  <a:cubicBezTo>
                    <a:pt x="3882" y="1756"/>
                    <a:pt x="4448" y="1897"/>
                    <a:pt x="4149" y="1303"/>
                  </a:cubicBezTo>
                  <a:cubicBezTo>
                    <a:pt x="3905" y="820"/>
                    <a:pt x="4578" y="632"/>
                    <a:pt x="4869" y="632"/>
                  </a:cubicBezTo>
                  <a:cubicBezTo>
                    <a:pt x="4935" y="632"/>
                    <a:pt x="4982" y="642"/>
                    <a:pt x="4993" y="660"/>
                  </a:cubicBezTo>
                  <a:cubicBezTo>
                    <a:pt x="4998" y="667"/>
                    <a:pt x="5002" y="670"/>
                    <a:pt x="5005" y="670"/>
                  </a:cubicBezTo>
                  <a:cubicBezTo>
                    <a:pt x="5050" y="670"/>
                    <a:pt x="4993" y="148"/>
                    <a:pt x="4993" y="148"/>
                  </a:cubicBezTo>
                  <a:lnTo>
                    <a:pt x="4448" y="208"/>
                  </a:lnTo>
                  <a:cubicBezTo>
                    <a:pt x="4448" y="208"/>
                    <a:pt x="3997" y="238"/>
                    <a:pt x="3506" y="238"/>
                  </a:cubicBezTo>
                  <a:cubicBezTo>
                    <a:pt x="3053" y="238"/>
                    <a:pt x="2566" y="212"/>
                    <a:pt x="2372" y="116"/>
                  </a:cubicBezTo>
                  <a:cubicBezTo>
                    <a:pt x="2235" y="47"/>
                    <a:pt x="1915" y="0"/>
                    <a:pt x="155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2"/>
            <p:cNvSpPr/>
            <p:nvPr/>
          </p:nvSpPr>
          <p:spPr>
            <a:xfrm>
              <a:off x="3314865" y="1739344"/>
              <a:ext cx="127778" cy="81706"/>
            </a:xfrm>
            <a:custGeom>
              <a:avLst/>
              <a:gdLst/>
              <a:ahLst/>
              <a:cxnLst/>
              <a:rect l="l" t="t" r="r" b="b"/>
              <a:pathLst>
                <a:path w="5056" h="3233" extrusionOk="0">
                  <a:moveTo>
                    <a:pt x="3502" y="0"/>
                  </a:moveTo>
                  <a:cubicBezTo>
                    <a:pt x="3140" y="0"/>
                    <a:pt x="2821" y="47"/>
                    <a:pt x="2683" y="116"/>
                  </a:cubicBezTo>
                  <a:cubicBezTo>
                    <a:pt x="2487" y="212"/>
                    <a:pt x="1998" y="238"/>
                    <a:pt x="1544" y="238"/>
                  </a:cubicBezTo>
                  <a:cubicBezTo>
                    <a:pt x="1053" y="238"/>
                    <a:pt x="602" y="208"/>
                    <a:pt x="602" y="208"/>
                  </a:cubicBezTo>
                  <a:lnTo>
                    <a:pt x="57" y="148"/>
                  </a:lnTo>
                  <a:cubicBezTo>
                    <a:pt x="57" y="148"/>
                    <a:pt x="0" y="670"/>
                    <a:pt x="45" y="670"/>
                  </a:cubicBezTo>
                  <a:cubicBezTo>
                    <a:pt x="48" y="670"/>
                    <a:pt x="52" y="667"/>
                    <a:pt x="57" y="660"/>
                  </a:cubicBezTo>
                  <a:cubicBezTo>
                    <a:pt x="69" y="642"/>
                    <a:pt x="116" y="632"/>
                    <a:pt x="183" y="632"/>
                  </a:cubicBezTo>
                  <a:cubicBezTo>
                    <a:pt x="475" y="632"/>
                    <a:pt x="1145" y="820"/>
                    <a:pt x="901" y="1303"/>
                  </a:cubicBezTo>
                  <a:cubicBezTo>
                    <a:pt x="602" y="1897"/>
                    <a:pt x="1168" y="1756"/>
                    <a:pt x="1828" y="2480"/>
                  </a:cubicBezTo>
                  <a:cubicBezTo>
                    <a:pt x="2487" y="3211"/>
                    <a:pt x="3686" y="3232"/>
                    <a:pt x="3686" y="3232"/>
                  </a:cubicBezTo>
                  <a:cubicBezTo>
                    <a:pt x="3686" y="3232"/>
                    <a:pt x="4677" y="2322"/>
                    <a:pt x="4312" y="2322"/>
                  </a:cubicBezTo>
                  <a:cubicBezTo>
                    <a:pt x="3942" y="2322"/>
                    <a:pt x="3827" y="1271"/>
                    <a:pt x="4040" y="949"/>
                  </a:cubicBezTo>
                  <a:cubicBezTo>
                    <a:pt x="4076" y="896"/>
                    <a:pt x="4128" y="876"/>
                    <a:pt x="4189" y="876"/>
                  </a:cubicBezTo>
                  <a:cubicBezTo>
                    <a:pt x="4371" y="876"/>
                    <a:pt x="4636" y="1047"/>
                    <a:pt x="4824" y="1047"/>
                  </a:cubicBezTo>
                  <a:cubicBezTo>
                    <a:pt x="4952" y="1047"/>
                    <a:pt x="5044" y="967"/>
                    <a:pt x="5048" y="699"/>
                  </a:cubicBezTo>
                  <a:cubicBezTo>
                    <a:pt x="5055" y="174"/>
                    <a:pt x="4201" y="0"/>
                    <a:pt x="350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2"/>
            <p:cNvSpPr/>
            <p:nvPr/>
          </p:nvSpPr>
          <p:spPr>
            <a:xfrm>
              <a:off x="3240690" y="2052799"/>
              <a:ext cx="30175" cy="54134"/>
            </a:xfrm>
            <a:custGeom>
              <a:avLst/>
              <a:gdLst/>
              <a:ahLst/>
              <a:cxnLst/>
              <a:rect l="l" t="t" r="r" b="b"/>
              <a:pathLst>
                <a:path w="1194" h="2142" extrusionOk="0">
                  <a:moveTo>
                    <a:pt x="594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1"/>
                    <a:pt x="594" y="2141"/>
                  </a:cubicBezTo>
                  <a:cubicBezTo>
                    <a:pt x="927" y="2141"/>
                    <a:pt x="1194" y="1662"/>
                    <a:pt x="1194" y="1073"/>
                  </a:cubicBezTo>
                  <a:cubicBezTo>
                    <a:pt x="1194" y="480"/>
                    <a:pt x="927" y="0"/>
                    <a:pt x="59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2"/>
            <p:cNvSpPr/>
            <p:nvPr/>
          </p:nvSpPr>
          <p:spPr>
            <a:xfrm>
              <a:off x="3186556" y="1765299"/>
              <a:ext cx="34446" cy="33663"/>
            </a:xfrm>
            <a:custGeom>
              <a:avLst/>
              <a:gdLst/>
              <a:ahLst/>
              <a:cxnLst/>
              <a:rect l="l" t="t" r="r" b="b"/>
              <a:pathLst>
                <a:path w="1363" h="1332" extrusionOk="0">
                  <a:moveTo>
                    <a:pt x="567" y="0"/>
                  </a:moveTo>
                  <a:cubicBezTo>
                    <a:pt x="479" y="0"/>
                    <a:pt x="393" y="22"/>
                    <a:pt x="317" y="69"/>
                  </a:cubicBezTo>
                  <a:cubicBezTo>
                    <a:pt x="50" y="227"/>
                    <a:pt x="1" y="631"/>
                    <a:pt x="202" y="963"/>
                  </a:cubicBezTo>
                  <a:cubicBezTo>
                    <a:pt x="346" y="1196"/>
                    <a:pt x="578" y="1332"/>
                    <a:pt x="796" y="1332"/>
                  </a:cubicBezTo>
                  <a:cubicBezTo>
                    <a:pt x="884" y="1332"/>
                    <a:pt x="970" y="1310"/>
                    <a:pt x="1047" y="1263"/>
                  </a:cubicBezTo>
                  <a:cubicBezTo>
                    <a:pt x="1314" y="1105"/>
                    <a:pt x="1363" y="701"/>
                    <a:pt x="1161" y="375"/>
                  </a:cubicBezTo>
                  <a:cubicBezTo>
                    <a:pt x="1018" y="138"/>
                    <a:pt x="785" y="0"/>
                    <a:pt x="56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2"/>
            <p:cNvSpPr/>
            <p:nvPr/>
          </p:nvSpPr>
          <p:spPr>
            <a:xfrm>
              <a:off x="3144023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525" y="1"/>
                  </a:moveTo>
                  <a:cubicBezTo>
                    <a:pt x="322" y="1"/>
                    <a:pt x="156" y="77"/>
                    <a:pt x="98" y="216"/>
                  </a:cubicBezTo>
                  <a:cubicBezTo>
                    <a:pt x="0" y="440"/>
                    <a:pt x="213" y="745"/>
                    <a:pt x="567" y="897"/>
                  </a:cubicBezTo>
                  <a:cubicBezTo>
                    <a:pt x="700" y="955"/>
                    <a:pt x="835" y="982"/>
                    <a:pt x="957" y="982"/>
                  </a:cubicBezTo>
                  <a:cubicBezTo>
                    <a:pt x="1160" y="982"/>
                    <a:pt x="1326" y="906"/>
                    <a:pt x="1384" y="767"/>
                  </a:cubicBezTo>
                  <a:cubicBezTo>
                    <a:pt x="1482" y="543"/>
                    <a:pt x="1270" y="238"/>
                    <a:pt x="915" y="86"/>
                  </a:cubicBezTo>
                  <a:cubicBezTo>
                    <a:pt x="783" y="28"/>
                    <a:pt x="647" y="1"/>
                    <a:pt x="52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2"/>
            <p:cNvSpPr/>
            <p:nvPr/>
          </p:nvSpPr>
          <p:spPr>
            <a:xfrm>
              <a:off x="3259265" y="2344595"/>
              <a:ext cx="40941" cy="40916"/>
            </a:xfrm>
            <a:custGeom>
              <a:avLst/>
              <a:gdLst/>
              <a:ahLst/>
              <a:cxnLst/>
              <a:rect l="l" t="t" r="r" b="b"/>
              <a:pathLst>
                <a:path w="1620" h="1619" extrusionOk="0">
                  <a:moveTo>
                    <a:pt x="813" y="0"/>
                  </a:moveTo>
                  <a:cubicBezTo>
                    <a:pt x="366" y="0"/>
                    <a:pt x="1" y="365"/>
                    <a:pt x="1" y="812"/>
                  </a:cubicBezTo>
                  <a:cubicBezTo>
                    <a:pt x="1" y="1259"/>
                    <a:pt x="366" y="1619"/>
                    <a:pt x="813" y="1619"/>
                  </a:cubicBezTo>
                  <a:cubicBezTo>
                    <a:pt x="1260" y="1619"/>
                    <a:pt x="1619" y="1259"/>
                    <a:pt x="1619" y="812"/>
                  </a:cubicBezTo>
                  <a:cubicBezTo>
                    <a:pt x="1619" y="365"/>
                    <a:pt x="1260" y="0"/>
                    <a:pt x="81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2"/>
            <p:cNvSpPr/>
            <p:nvPr/>
          </p:nvSpPr>
          <p:spPr>
            <a:xfrm>
              <a:off x="3089889" y="2102737"/>
              <a:ext cx="44101" cy="29442"/>
            </a:xfrm>
            <a:custGeom>
              <a:avLst/>
              <a:gdLst/>
              <a:ahLst/>
              <a:cxnLst/>
              <a:rect l="l" t="t" r="r" b="b"/>
              <a:pathLst>
                <a:path w="1745" h="1165" extrusionOk="0">
                  <a:moveTo>
                    <a:pt x="872" y="1"/>
                  </a:moveTo>
                  <a:cubicBezTo>
                    <a:pt x="711" y="1"/>
                    <a:pt x="554" y="65"/>
                    <a:pt x="420" y="171"/>
                  </a:cubicBezTo>
                  <a:cubicBezTo>
                    <a:pt x="420" y="171"/>
                    <a:pt x="1" y="258"/>
                    <a:pt x="104" y="590"/>
                  </a:cubicBezTo>
                  <a:cubicBezTo>
                    <a:pt x="202" y="917"/>
                    <a:pt x="840" y="868"/>
                    <a:pt x="1014" y="1092"/>
                  </a:cubicBezTo>
                  <a:cubicBezTo>
                    <a:pt x="1053" y="1141"/>
                    <a:pt x="1113" y="1164"/>
                    <a:pt x="1179" y="1164"/>
                  </a:cubicBezTo>
                  <a:cubicBezTo>
                    <a:pt x="1418" y="1164"/>
                    <a:pt x="1745" y="866"/>
                    <a:pt x="1510" y="443"/>
                  </a:cubicBezTo>
                  <a:cubicBezTo>
                    <a:pt x="1331" y="128"/>
                    <a:pt x="1099" y="1"/>
                    <a:pt x="8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2"/>
            <p:cNvSpPr/>
            <p:nvPr/>
          </p:nvSpPr>
          <p:spPr>
            <a:xfrm>
              <a:off x="31386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2021" y="1"/>
                  </a:moveTo>
                  <a:cubicBezTo>
                    <a:pt x="1997" y="1"/>
                    <a:pt x="1972" y="3"/>
                    <a:pt x="1945" y="7"/>
                  </a:cubicBezTo>
                  <a:cubicBezTo>
                    <a:pt x="1389" y="94"/>
                    <a:pt x="1552" y="825"/>
                    <a:pt x="1678" y="1277"/>
                  </a:cubicBezTo>
                  <a:cubicBezTo>
                    <a:pt x="1803" y="1729"/>
                    <a:pt x="1324" y="5581"/>
                    <a:pt x="1008" y="5968"/>
                  </a:cubicBezTo>
                  <a:cubicBezTo>
                    <a:pt x="695" y="6350"/>
                    <a:pt x="1" y="7413"/>
                    <a:pt x="1128" y="7413"/>
                  </a:cubicBezTo>
                  <a:cubicBezTo>
                    <a:pt x="1142" y="7413"/>
                    <a:pt x="1156" y="7413"/>
                    <a:pt x="1171" y="7412"/>
                  </a:cubicBezTo>
                  <a:cubicBezTo>
                    <a:pt x="1171" y="7412"/>
                    <a:pt x="1422" y="7731"/>
                    <a:pt x="1751" y="7731"/>
                  </a:cubicBezTo>
                  <a:cubicBezTo>
                    <a:pt x="1806" y="7731"/>
                    <a:pt x="1864" y="7722"/>
                    <a:pt x="1923" y="7701"/>
                  </a:cubicBezTo>
                  <a:cubicBezTo>
                    <a:pt x="2332" y="7559"/>
                    <a:pt x="1743" y="6562"/>
                    <a:pt x="1923" y="5859"/>
                  </a:cubicBezTo>
                  <a:cubicBezTo>
                    <a:pt x="2097" y="5156"/>
                    <a:pt x="2288" y="1925"/>
                    <a:pt x="2288" y="1925"/>
                  </a:cubicBezTo>
                  <a:cubicBezTo>
                    <a:pt x="2288" y="1925"/>
                    <a:pt x="3054" y="724"/>
                    <a:pt x="2575" y="724"/>
                  </a:cubicBezTo>
                  <a:cubicBezTo>
                    <a:pt x="2526" y="724"/>
                    <a:pt x="2464" y="737"/>
                    <a:pt x="2386" y="765"/>
                  </a:cubicBezTo>
                  <a:cubicBezTo>
                    <a:pt x="2386" y="765"/>
                    <a:pt x="2386" y="765"/>
                    <a:pt x="2386" y="765"/>
                  </a:cubicBezTo>
                  <a:cubicBezTo>
                    <a:pt x="2377" y="765"/>
                    <a:pt x="2487" y="1"/>
                    <a:pt x="202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2"/>
            <p:cNvSpPr/>
            <p:nvPr/>
          </p:nvSpPr>
          <p:spPr>
            <a:xfrm>
              <a:off x="3097875" y="1963157"/>
              <a:ext cx="80468" cy="150826"/>
            </a:xfrm>
            <a:custGeom>
              <a:avLst/>
              <a:gdLst/>
              <a:ahLst/>
              <a:cxnLst/>
              <a:rect l="l" t="t" r="r" b="b"/>
              <a:pathLst>
                <a:path w="3184" h="5968" extrusionOk="0">
                  <a:moveTo>
                    <a:pt x="2120" y="1367"/>
                  </a:moveTo>
                  <a:cubicBezTo>
                    <a:pt x="2120" y="1368"/>
                    <a:pt x="1913" y="2784"/>
                    <a:pt x="1722" y="3443"/>
                  </a:cubicBezTo>
                  <a:cubicBezTo>
                    <a:pt x="1532" y="4097"/>
                    <a:pt x="1129" y="5367"/>
                    <a:pt x="1129" y="5367"/>
                  </a:cubicBezTo>
                  <a:cubicBezTo>
                    <a:pt x="1129" y="5367"/>
                    <a:pt x="1041" y="3972"/>
                    <a:pt x="1303" y="3089"/>
                  </a:cubicBezTo>
                  <a:cubicBezTo>
                    <a:pt x="1570" y="2201"/>
                    <a:pt x="2120" y="1368"/>
                    <a:pt x="2120" y="1367"/>
                  </a:cubicBezTo>
                  <a:close/>
                  <a:moveTo>
                    <a:pt x="1940" y="0"/>
                  </a:moveTo>
                  <a:cubicBezTo>
                    <a:pt x="1883" y="0"/>
                    <a:pt x="1830" y="19"/>
                    <a:pt x="1788" y="65"/>
                  </a:cubicBezTo>
                  <a:cubicBezTo>
                    <a:pt x="1570" y="305"/>
                    <a:pt x="1722" y="1182"/>
                    <a:pt x="1303" y="1694"/>
                  </a:cubicBezTo>
                  <a:cubicBezTo>
                    <a:pt x="889" y="2201"/>
                    <a:pt x="556" y="4577"/>
                    <a:pt x="371" y="4860"/>
                  </a:cubicBezTo>
                  <a:cubicBezTo>
                    <a:pt x="180" y="5138"/>
                    <a:pt x="1" y="5552"/>
                    <a:pt x="164" y="5705"/>
                  </a:cubicBezTo>
                  <a:cubicBezTo>
                    <a:pt x="211" y="5748"/>
                    <a:pt x="266" y="5763"/>
                    <a:pt x="328" y="5763"/>
                  </a:cubicBezTo>
                  <a:cubicBezTo>
                    <a:pt x="458" y="5763"/>
                    <a:pt x="614" y="5697"/>
                    <a:pt x="762" y="5697"/>
                  </a:cubicBezTo>
                  <a:cubicBezTo>
                    <a:pt x="790" y="5697"/>
                    <a:pt x="818" y="5699"/>
                    <a:pt x="845" y="5705"/>
                  </a:cubicBezTo>
                  <a:cubicBezTo>
                    <a:pt x="1064" y="5750"/>
                    <a:pt x="1029" y="5967"/>
                    <a:pt x="1224" y="5967"/>
                  </a:cubicBezTo>
                  <a:cubicBezTo>
                    <a:pt x="1243" y="5967"/>
                    <a:pt x="1263" y="5965"/>
                    <a:pt x="1287" y="5961"/>
                  </a:cubicBezTo>
                  <a:cubicBezTo>
                    <a:pt x="1554" y="5906"/>
                    <a:pt x="1630" y="4784"/>
                    <a:pt x="1919" y="4326"/>
                  </a:cubicBezTo>
                  <a:cubicBezTo>
                    <a:pt x="2213" y="3869"/>
                    <a:pt x="2567" y="1188"/>
                    <a:pt x="2921" y="757"/>
                  </a:cubicBezTo>
                  <a:cubicBezTo>
                    <a:pt x="3183" y="438"/>
                    <a:pt x="3010" y="218"/>
                    <a:pt x="2758" y="218"/>
                  </a:cubicBezTo>
                  <a:cubicBezTo>
                    <a:pt x="2670" y="218"/>
                    <a:pt x="2572" y="245"/>
                    <a:pt x="2480" y="305"/>
                  </a:cubicBezTo>
                  <a:cubicBezTo>
                    <a:pt x="2480" y="305"/>
                    <a:pt x="2172" y="0"/>
                    <a:pt x="194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2"/>
            <p:cNvSpPr/>
            <p:nvPr/>
          </p:nvSpPr>
          <p:spPr>
            <a:xfrm>
              <a:off x="3075711" y="2121414"/>
              <a:ext cx="22543" cy="28128"/>
            </a:xfrm>
            <a:custGeom>
              <a:avLst/>
              <a:gdLst/>
              <a:ahLst/>
              <a:cxnLst/>
              <a:rect l="l" t="t" r="r" b="b"/>
              <a:pathLst>
                <a:path w="892" h="1113" extrusionOk="0">
                  <a:moveTo>
                    <a:pt x="749" y="1"/>
                  </a:moveTo>
                  <a:cubicBezTo>
                    <a:pt x="741" y="1"/>
                    <a:pt x="733" y="2"/>
                    <a:pt x="725" y="4"/>
                  </a:cubicBezTo>
                  <a:cubicBezTo>
                    <a:pt x="725" y="4"/>
                    <a:pt x="0" y="990"/>
                    <a:pt x="229" y="1105"/>
                  </a:cubicBezTo>
                  <a:cubicBezTo>
                    <a:pt x="241" y="1110"/>
                    <a:pt x="252" y="1113"/>
                    <a:pt x="265" y="1113"/>
                  </a:cubicBezTo>
                  <a:cubicBezTo>
                    <a:pt x="504" y="1113"/>
                    <a:pt x="891" y="94"/>
                    <a:pt x="834" y="42"/>
                  </a:cubicBezTo>
                  <a:cubicBezTo>
                    <a:pt x="812" y="16"/>
                    <a:pt x="781" y="1"/>
                    <a:pt x="7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2"/>
            <p:cNvSpPr/>
            <p:nvPr/>
          </p:nvSpPr>
          <p:spPr>
            <a:xfrm>
              <a:off x="3085214" y="2125129"/>
              <a:ext cx="23630" cy="31692"/>
            </a:xfrm>
            <a:custGeom>
              <a:avLst/>
              <a:gdLst/>
              <a:ahLst/>
              <a:cxnLst/>
              <a:rect l="l" t="t" r="r" b="b"/>
              <a:pathLst>
                <a:path w="935" h="1254" extrusionOk="0">
                  <a:moveTo>
                    <a:pt x="778" y="0"/>
                  </a:moveTo>
                  <a:cubicBezTo>
                    <a:pt x="768" y="0"/>
                    <a:pt x="757" y="2"/>
                    <a:pt x="747" y="4"/>
                  </a:cubicBezTo>
                  <a:cubicBezTo>
                    <a:pt x="747" y="4"/>
                    <a:pt x="0" y="1132"/>
                    <a:pt x="267" y="1247"/>
                  </a:cubicBezTo>
                  <a:cubicBezTo>
                    <a:pt x="279" y="1251"/>
                    <a:pt x="291" y="1254"/>
                    <a:pt x="303" y="1254"/>
                  </a:cubicBezTo>
                  <a:cubicBezTo>
                    <a:pt x="568" y="1254"/>
                    <a:pt x="934" y="94"/>
                    <a:pt x="867" y="42"/>
                  </a:cubicBezTo>
                  <a:cubicBezTo>
                    <a:pt x="842" y="13"/>
                    <a:pt x="811" y="0"/>
                    <a:pt x="77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2"/>
            <p:cNvSpPr/>
            <p:nvPr/>
          </p:nvSpPr>
          <p:spPr>
            <a:xfrm>
              <a:off x="3072527" y="2155708"/>
              <a:ext cx="23503" cy="31818"/>
            </a:xfrm>
            <a:custGeom>
              <a:avLst/>
              <a:gdLst/>
              <a:ahLst/>
              <a:cxnLst/>
              <a:rect l="l" t="t" r="r" b="b"/>
              <a:pathLst>
                <a:path w="930" h="1259" extrusionOk="0">
                  <a:moveTo>
                    <a:pt x="770" y="0"/>
                  </a:moveTo>
                  <a:cubicBezTo>
                    <a:pt x="760" y="0"/>
                    <a:pt x="751" y="2"/>
                    <a:pt x="742" y="4"/>
                  </a:cubicBezTo>
                  <a:cubicBezTo>
                    <a:pt x="742" y="4"/>
                    <a:pt x="1" y="1137"/>
                    <a:pt x="268" y="1252"/>
                  </a:cubicBezTo>
                  <a:cubicBezTo>
                    <a:pt x="279" y="1257"/>
                    <a:pt x="291" y="1259"/>
                    <a:pt x="303" y="1259"/>
                  </a:cubicBezTo>
                  <a:cubicBezTo>
                    <a:pt x="564" y="1259"/>
                    <a:pt x="930" y="99"/>
                    <a:pt x="867" y="42"/>
                  </a:cubicBezTo>
                  <a:cubicBezTo>
                    <a:pt x="841" y="16"/>
                    <a:pt x="805" y="0"/>
                    <a:pt x="77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2"/>
            <p:cNvSpPr/>
            <p:nvPr/>
          </p:nvSpPr>
          <p:spPr>
            <a:xfrm>
              <a:off x="3098836" y="2129349"/>
              <a:ext cx="18980" cy="29594"/>
            </a:xfrm>
            <a:custGeom>
              <a:avLst/>
              <a:gdLst/>
              <a:ahLst/>
              <a:cxnLst/>
              <a:rect l="l" t="t" r="r" b="b"/>
              <a:pathLst>
                <a:path w="751" h="1171" extrusionOk="0">
                  <a:moveTo>
                    <a:pt x="610" y="1"/>
                  </a:moveTo>
                  <a:cubicBezTo>
                    <a:pt x="598" y="1"/>
                    <a:pt x="585" y="3"/>
                    <a:pt x="573" y="6"/>
                  </a:cubicBezTo>
                  <a:cubicBezTo>
                    <a:pt x="573" y="6"/>
                    <a:pt x="1" y="1090"/>
                    <a:pt x="251" y="1167"/>
                  </a:cubicBezTo>
                  <a:cubicBezTo>
                    <a:pt x="260" y="1169"/>
                    <a:pt x="268" y="1171"/>
                    <a:pt x="276" y="1171"/>
                  </a:cubicBezTo>
                  <a:cubicBezTo>
                    <a:pt x="513" y="1171"/>
                    <a:pt x="750" y="75"/>
                    <a:pt x="687" y="28"/>
                  </a:cubicBezTo>
                  <a:cubicBezTo>
                    <a:pt x="665" y="9"/>
                    <a:pt x="638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2"/>
            <p:cNvSpPr/>
            <p:nvPr/>
          </p:nvSpPr>
          <p:spPr>
            <a:xfrm>
              <a:off x="3090041" y="2158033"/>
              <a:ext cx="18954" cy="29695"/>
            </a:xfrm>
            <a:custGeom>
              <a:avLst/>
              <a:gdLst/>
              <a:ahLst/>
              <a:cxnLst/>
              <a:rect l="l" t="t" r="r" b="b"/>
              <a:pathLst>
                <a:path w="750" h="1175" extrusionOk="0">
                  <a:moveTo>
                    <a:pt x="603" y="0"/>
                  </a:moveTo>
                  <a:cubicBezTo>
                    <a:pt x="592" y="0"/>
                    <a:pt x="582" y="2"/>
                    <a:pt x="572" y="4"/>
                  </a:cubicBezTo>
                  <a:cubicBezTo>
                    <a:pt x="572" y="4"/>
                    <a:pt x="0" y="1089"/>
                    <a:pt x="251" y="1171"/>
                  </a:cubicBezTo>
                  <a:cubicBezTo>
                    <a:pt x="259" y="1173"/>
                    <a:pt x="267" y="1175"/>
                    <a:pt x="275" y="1175"/>
                  </a:cubicBezTo>
                  <a:cubicBezTo>
                    <a:pt x="513" y="1175"/>
                    <a:pt x="750" y="74"/>
                    <a:pt x="687" y="32"/>
                  </a:cubicBezTo>
                  <a:cubicBezTo>
                    <a:pt x="662" y="12"/>
                    <a:pt x="632" y="0"/>
                    <a:pt x="6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2"/>
            <p:cNvSpPr/>
            <p:nvPr/>
          </p:nvSpPr>
          <p:spPr>
            <a:xfrm>
              <a:off x="3080943" y="2185479"/>
              <a:ext cx="18980" cy="29645"/>
            </a:xfrm>
            <a:custGeom>
              <a:avLst/>
              <a:gdLst/>
              <a:ahLst/>
              <a:cxnLst/>
              <a:rect l="l" t="t" r="r" b="b"/>
              <a:pathLst>
                <a:path w="751" h="1173" extrusionOk="0">
                  <a:moveTo>
                    <a:pt x="610" y="1"/>
                  </a:moveTo>
                  <a:cubicBezTo>
                    <a:pt x="598" y="1"/>
                    <a:pt x="585" y="3"/>
                    <a:pt x="573" y="8"/>
                  </a:cubicBezTo>
                  <a:cubicBezTo>
                    <a:pt x="573" y="8"/>
                    <a:pt x="0" y="1093"/>
                    <a:pt x="251" y="1169"/>
                  </a:cubicBezTo>
                  <a:cubicBezTo>
                    <a:pt x="259" y="1172"/>
                    <a:pt x="268" y="1173"/>
                    <a:pt x="276" y="1173"/>
                  </a:cubicBezTo>
                  <a:cubicBezTo>
                    <a:pt x="513" y="1173"/>
                    <a:pt x="750" y="77"/>
                    <a:pt x="687" y="30"/>
                  </a:cubicBezTo>
                  <a:cubicBezTo>
                    <a:pt x="665" y="12"/>
                    <a:pt x="637" y="1"/>
                    <a:pt x="61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2"/>
            <p:cNvSpPr/>
            <p:nvPr/>
          </p:nvSpPr>
          <p:spPr>
            <a:xfrm>
              <a:off x="3113569" y="2129349"/>
              <a:ext cx="14178" cy="25272"/>
            </a:xfrm>
            <a:custGeom>
              <a:avLst/>
              <a:gdLst/>
              <a:ahLst/>
              <a:cxnLst/>
              <a:rect l="l" t="t" r="r" b="b"/>
              <a:pathLst>
                <a:path w="561" h="1000" extrusionOk="0">
                  <a:moveTo>
                    <a:pt x="442" y="0"/>
                  </a:moveTo>
                  <a:cubicBezTo>
                    <a:pt x="430" y="0"/>
                    <a:pt x="419" y="2"/>
                    <a:pt x="409" y="6"/>
                  </a:cubicBezTo>
                  <a:cubicBezTo>
                    <a:pt x="409" y="6"/>
                    <a:pt x="1" y="949"/>
                    <a:pt x="213" y="998"/>
                  </a:cubicBezTo>
                  <a:cubicBezTo>
                    <a:pt x="219" y="999"/>
                    <a:pt x="224" y="1000"/>
                    <a:pt x="229" y="1000"/>
                  </a:cubicBezTo>
                  <a:cubicBezTo>
                    <a:pt x="437" y="1000"/>
                    <a:pt x="561" y="54"/>
                    <a:pt x="502" y="17"/>
                  </a:cubicBezTo>
                  <a:cubicBezTo>
                    <a:pt x="484" y="6"/>
                    <a:pt x="462" y="0"/>
                    <a:pt x="44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2"/>
            <p:cNvSpPr/>
            <p:nvPr/>
          </p:nvSpPr>
          <p:spPr>
            <a:xfrm>
              <a:off x="3107934" y="2153813"/>
              <a:ext cx="14304" cy="25323"/>
            </a:xfrm>
            <a:custGeom>
              <a:avLst/>
              <a:gdLst/>
              <a:ahLst/>
              <a:cxnLst/>
              <a:rect l="l" t="t" r="r" b="b"/>
              <a:pathLst>
                <a:path w="566" h="1002" extrusionOk="0">
                  <a:moveTo>
                    <a:pt x="451" y="1"/>
                  </a:moveTo>
                  <a:cubicBezTo>
                    <a:pt x="437" y="1"/>
                    <a:pt x="423" y="4"/>
                    <a:pt x="409" y="8"/>
                  </a:cubicBezTo>
                  <a:cubicBezTo>
                    <a:pt x="409" y="8"/>
                    <a:pt x="0" y="951"/>
                    <a:pt x="218" y="1000"/>
                  </a:cubicBezTo>
                  <a:cubicBezTo>
                    <a:pt x="223" y="1001"/>
                    <a:pt x="229" y="1001"/>
                    <a:pt x="234" y="1001"/>
                  </a:cubicBezTo>
                  <a:cubicBezTo>
                    <a:pt x="437" y="1001"/>
                    <a:pt x="566" y="56"/>
                    <a:pt x="507" y="19"/>
                  </a:cubicBezTo>
                  <a:cubicBezTo>
                    <a:pt x="491" y="6"/>
                    <a:pt x="471" y="1"/>
                    <a:pt x="4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2"/>
            <p:cNvSpPr/>
            <p:nvPr/>
          </p:nvSpPr>
          <p:spPr>
            <a:xfrm>
              <a:off x="3102146" y="2177316"/>
              <a:ext cx="14304" cy="25247"/>
            </a:xfrm>
            <a:custGeom>
              <a:avLst/>
              <a:gdLst/>
              <a:ahLst/>
              <a:cxnLst/>
              <a:rect l="l" t="t" r="r" b="b"/>
              <a:pathLst>
                <a:path w="566" h="999" extrusionOk="0">
                  <a:moveTo>
                    <a:pt x="449" y="0"/>
                  </a:moveTo>
                  <a:cubicBezTo>
                    <a:pt x="436" y="0"/>
                    <a:pt x="422" y="3"/>
                    <a:pt x="409" y="10"/>
                  </a:cubicBezTo>
                  <a:cubicBezTo>
                    <a:pt x="409" y="10"/>
                    <a:pt x="1" y="947"/>
                    <a:pt x="218" y="996"/>
                  </a:cubicBezTo>
                  <a:cubicBezTo>
                    <a:pt x="224" y="998"/>
                    <a:pt x="230" y="998"/>
                    <a:pt x="235" y="998"/>
                  </a:cubicBezTo>
                  <a:cubicBezTo>
                    <a:pt x="438" y="998"/>
                    <a:pt x="566" y="53"/>
                    <a:pt x="507" y="21"/>
                  </a:cubicBezTo>
                  <a:cubicBezTo>
                    <a:pt x="491" y="7"/>
                    <a:pt x="470" y="0"/>
                    <a:pt x="44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2"/>
            <p:cNvSpPr/>
            <p:nvPr/>
          </p:nvSpPr>
          <p:spPr>
            <a:xfrm>
              <a:off x="3196741" y="2071450"/>
              <a:ext cx="115546" cy="287399"/>
            </a:xfrm>
            <a:custGeom>
              <a:avLst/>
              <a:gdLst/>
              <a:ahLst/>
              <a:cxnLst/>
              <a:rect l="l" t="t" r="r" b="b"/>
              <a:pathLst>
                <a:path w="4572" h="11372" extrusionOk="0">
                  <a:moveTo>
                    <a:pt x="1678" y="1"/>
                  </a:moveTo>
                  <a:cubicBezTo>
                    <a:pt x="1521" y="1"/>
                    <a:pt x="1299" y="103"/>
                    <a:pt x="987" y="401"/>
                  </a:cubicBezTo>
                  <a:cubicBezTo>
                    <a:pt x="1" y="1344"/>
                    <a:pt x="1167" y="2123"/>
                    <a:pt x="1167" y="2123"/>
                  </a:cubicBezTo>
                  <a:cubicBezTo>
                    <a:pt x="1167" y="2123"/>
                    <a:pt x="2600" y="8264"/>
                    <a:pt x="2600" y="9239"/>
                  </a:cubicBezTo>
                  <a:cubicBezTo>
                    <a:pt x="2600" y="10214"/>
                    <a:pt x="1990" y="11157"/>
                    <a:pt x="2404" y="11337"/>
                  </a:cubicBezTo>
                  <a:cubicBezTo>
                    <a:pt x="2458" y="11361"/>
                    <a:pt x="2507" y="11372"/>
                    <a:pt x="2553" y="11372"/>
                  </a:cubicBezTo>
                  <a:cubicBezTo>
                    <a:pt x="2857" y="11372"/>
                    <a:pt x="3021" y="10906"/>
                    <a:pt x="3390" y="10868"/>
                  </a:cubicBezTo>
                  <a:cubicBezTo>
                    <a:pt x="3410" y="10866"/>
                    <a:pt x="3430" y="10865"/>
                    <a:pt x="3448" y="10865"/>
                  </a:cubicBezTo>
                  <a:cubicBezTo>
                    <a:pt x="3811" y="10865"/>
                    <a:pt x="3775" y="11311"/>
                    <a:pt x="4164" y="11337"/>
                  </a:cubicBezTo>
                  <a:cubicBezTo>
                    <a:pt x="4169" y="11337"/>
                    <a:pt x="4173" y="11337"/>
                    <a:pt x="4177" y="11337"/>
                  </a:cubicBezTo>
                  <a:cubicBezTo>
                    <a:pt x="4571" y="11337"/>
                    <a:pt x="4254" y="9905"/>
                    <a:pt x="4044" y="9544"/>
                  </a:cubicBezTo>
                  <a:cubicBezTo>
                    <a:pt x="3832" y="9179"/>
                    <a:pt x="1837" y="1785"/>
                    <a:pt x="2191" y="1572"/>
                  </a:cubicBezTo>
                  <a:cubicBezTo>
                    <a:pt x="2540" y="1365"/>
                    <a:pt x="2431" y="766"/>
                    <a:pt x="2055" y="477"/>
                  </a:cubicBezTo>
                  <a:cubicBezTo>
                    <a:pt x="2055" y="477"/>
                    <a:pt x="2017" y="1"/>
                    <a:pt x="167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2"/>
            <p:cNvSpPr/>
            <p:nvPr/>
          </p:nvSpPr>
          <p:spPr>
            <a:xfrm>
              <a:off x="3239578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981" y="1743"/>
                  </a:moveTo>
                  <a:cubicBezTo>
                    <a:pt x="1523" y="2537"/>
                    <a:pt x="1512" y="7813"/>
                    <a:pt x="1500" y="7813"/>
                  </a:cubicBezTo>
                  <a:cubicBezTo>
                    <a:pt x="1500" y="7813"/>
                    <a:pt x="1499" y="7806"/>
                    <a:pt x="1499" y="7791"/>
                  </a:cubicBezTo>
                  <a:lnTo>
                    <a:pt x="1499" y="7786"/>
                  </a:lnTo>
                  <a:cubicBezTo>
                    <a:pt x="1488" y="7372"/>
                    <a:pt x="1107" y="5056"/>
                    <a:pt x="981" y="4544"/>
                  </a:cubicBezTo>
                  <a:cubicBezTo>
                    <a:pt x="856" y="4031"/>
                    <a:pt x="981" y="1743"/>
                    <a:pt x="981" y="1743"/>
                  </a:cubicBezTo>
                  <a:close/>
                  <a:moveTo>
                    <a:pt x="981" y="0"/>
                  </a:moveTo>
                  <a:cubicBezTo>
                    <a:pt x="920" y="0"/>
                    <a:pt x="854" y="7"/>
                    <a:pt x="780" y="21"/>
                  </a:cubicBezTo>
                  <a:cubicBezTo>
                    <a:pt x="1" y="174"/>
                    <a:pt x="524" y="1187"/>
                    <a:pt x="524" y="1187"/>
                  </a:cubicBezTo>
                  <a:cubicBezTo>
                    <a:pt x="524" y="1187"/>
                    <a:pt x="704" y="1732"/>
                    <a:pt x="660" y="3808"/>
                  </a:cubicBezTo>
                  <a:cubicBezTo>
                    <a:pt x="616" y="5890"/>
                    <a:pt x="1684" y="7720"/>
                    <a:pt x="1020" y="8510"/>
                  </a:cubicBezTo>
                  <a:cubicBezTo>
                    <a:pt x="355" y="9301"/>
                    <a:pt x="1227" y="9840"/>
                    <a:pt x="1227" y="9840"/>
                  </a:cubicBezTo>
                  <a:cubicBezTo>
                    <a:pt x="1227" y="9840"/>
                    <a:pt x="1745" y="10401"/>
                    <a:pt x="2258" y="10401"/>
                  </a:cubicBezTo>
                  <a:cubicBezTo>
                    <a:pt x="2349" y="10401"/>
                    <a:pt x="2441" y="10383"/>
                    <a:pt x="2529" y="10341"/>
                  </a:cubicBezTo>
                  <a:cubicBezTo>
                    <a:pt x="3112" y="10063"/>
                    <a:pt x="2355" y="8707"/>
                    <a:pt x="2355" y="8707"/>
                  </a:cubicBezTo>
                  <a:cubicBezTo>
                    <a:pt x="2355" y="8707"/>
                    <a:pt x="2273" y="2931"/>
                    <a:pt x="2256" y="2506"/>
                  </a:cubicBezTo>
                  <a:cubicBezTo>
                    <a:pt x="2240" y="2081"/>
                    <a:pt x="2823" y="925"/>
                    <a:pt x="2578" y="413"/>
                  </a:cubicBezTo>
                  <a:cubicBezTo>
                    <a:pt x="2511" y="276"/>
                    <a:pt x="2408" y="226"/>
                    <a:pt x="2294" y="226"/>
                  </a:cubicBezTo>
                  <a:cubicBezTo>
                    <a:pt x="1979" y="226"/>
                    <a:pt x="1575" y="604"/>
                    <a:pt x="1575" y="604"/>
                  </a:cubicBezTo>
                  <a:cubicBezTo>
                    <a:pt x="1575" y="604"/>
                    <a:pt x="1566" y="0"/>
                    <a:pt x="98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2"/>
            <p:cNvSpPr/>
            <p:nvPr/>
          </p:nvSpPr>
          <p:spPr>
            <a:xfrm>
              <a:off x="3361872" y="2052799"/>
              <a:ext cx="30327" cy="54260"/>
            </a:xfrm>
            <a:custGeom>
              <a:avLst/>
              <a:gdLst/>
              <a:ahLst/>
              <a:cxnLst/>
              <a:rect l="l" t="t" r="r" b="b"/>
              <a:pathLst>
                <a:path w="1200" h="2147" extrusionOk="0">
                  <a:moveTo>
                    <a:pt x="600" y="0"/>
                  </a:moveTo>
                  <a:cubicBezTo>
                    <a:pt x="267" y="0"/>
                    <a:pt x="0" y="480"/>
                    <a:pt x="0" y="1073"/>
                  </a:cubicBezTo>
                  <a:cubicBezTo>
                    <a:pt x="0" y="1662"/>
                    <a:pt x="267" y="2147"/>
                    <a:pt x="600" y="2147"/>
                  </a:cubicBezTo>
                  <a:cubicBezTo>
                    <a:pt x="927" y="2147"/>
                    <a:pt x="1199" y="1662"/>
                    <a:pt x="1199" y="1073"/>
                  </a:cubicBezTo>
                  <a:cubicBezTo>
                    <a:pt x="1199" y="480"/>
                    <a:pt x="927" y="0"/>
                    <a:pt x="60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2"/>
            <p:cNvSpPr/>
            <p:nvPr/>
          </p:nvSpPr>
          <p:spPr>
            <a:xfrm>
              <a:off x="3411709" y="1765299"/>
              <a:ext cx="34598" cy="33663"/>
            </a:xfrm>
            <a:custGeom>
              <a:avLst/>
              <a:gdLst/>
              <a:ahLst/>
              <a:cxnLst/>
              <a:rect l="l" t="t" r="r" b="b"/>
              <a:pathLst>
                <a:path w="1369" h="1332" extrusionOk="0">
                  <a:moveTo>
                    <a:pt x="797" y="0"/>
                  </a:moveTo>
                  <a:cubicBezTo>
                    <a:pt x="579" y="0"/>
                    <a:pt x="346" y="138"/>
                    <a:pt x="202" y="375"/>
                  </a:cubicBezTo>
                  <a:cubicBezTo>
                    <a:pt x="1" y="701"/>
                    <a:pt x="50" y="1105"/>
                    <a:pt x="317" y="1263"/>
                  </a:cubicBezTo>
                  <a:cubicBezTo>
                    <a:pt x="394" y="1310"/>
                    <a:pt x="480" y="1332"/>
                    <a:pt x="568" y="1332"/>
                  </a:cubicBezTo>
                  <a:cubicBezTo>
                    <a:pt x="786" y="1332"/>
                    <a:pt x="1018" y="1196"/>
                    <a:pt x="1161" y="963"/>
                  </a:cubicBezTo>
                  <a:cubicBezTo>
                    <a:pt x="1369" y="631"/>
                    <a:pt x="1314" y="227"/>
                    <a:pt x="1047" y="69"/>
                  </a:cubicBezTo>
                  <a:cubicBezTo>
                    <a:pt x="970" y="22"/>
                    <a:pt x="885" y="0"/>
                    <a:pt x="79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2"/>
            <p:cNvSpPr/>
            <p:nvPr/>
          </p:nvSpPr>
          <p:spPr>
            <a:xfrm>
              <a:off x="3451235" y="1950799"/>
              <a:ext cx="37479" cy="24818"/>
            </a:xfrm>
            <a:custGeom>
              <a:avLst/>
              <a:gdLst/>
              <a:ahLst/>
              <a:cxnLst/>
              <a:rect l="l" t="t" r="r" b="b"/>
              <a:pathLst>
                <a:path w="1483" h="982" extrusionOk="0">
                  <a:moveTo>
                    <a:pt x="960" y="1"/>
                  </a:moveTo>
                  <a:cubicBezTo>
                    <a:pt x="838" y="1"/>
                    <a:pt x="702" y="28"/>
                    <a:pt x="567" y="86"/>
                  </a:cubicBezTo>
                  <a:cubicBezTo>
                    <a:pt x="213" y="238"/>
                    <a:pt x="1" y="543"/>
                    <a:pt x="99" y="767"/>
                  </a:cubicBezTo>
                  <a:cubicBezTo>
                    <a:pt x="157" y="906"/>
                    <a:pt x="323" y="982"/>
                    <a:pt x="526" y="982"/>
                  </a:cubicBezTo>
                  <a:cubicBezTo>
                    <a:pt x="648" y="982"/>
                    <a:pt x="783" y="955"/>
                    <a:pt x="916" y="897"/>
                  </a:cubicBezTo>
                  <a:cubicBezTo>
                    <a:pt x="1270" y="745"/>
                    <a:pt x="1483" y="440"/>
                    <a:pt x="1385" y="216"/>
                  </a:cubicBezTo>
                  <a:cubicBezTo>
                    <a:pt x="1327" y="77"/>
                    <a:pt x="1163" y="1"/>
                    <a:pt x="96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2"/>
            <p:cNvSpPr/>
            <p:nvPr/>
          </p:nvSpPr>
          <p:spPr>
            <a:xfrm>
              <a:off x="3332530" y="2344595"/>
              <a:ext cx="40916" cy="40916"/>
            </a:xfrm>
            <a:custGeom>
              <a:avLst/>
              <a:gdLst/>
              <a:ahLst/>
              <a:cxnLst/>
              <a:rect l="l" t="t" r="r" b="b"/>
              <a:pathLst>
                <a:path w="1619" h="1619" extrusionOk="0">
                  <a:moveTo>
                    <a:pt x="807" y="0"/>
                  </a:moveTo>
                  <a:cubicBezTo>
                    <a:pt x="360" y="0"/>
                    <a:pt x="1" y="365"/>
                    <a:pt x="1" y="812"/>
                  </a:cubicBezTo>
                  <a:cubicBezTo>
                    <a:pt x="1" y="1259"/>
                    <a:pt x="360" y="1619"/>
                    <a:pt x="807" y="1619"/>
                  </a:cubicBezTo>
                  <a:cubicBezTo>
                    <a:pt x="1254" y="1619"/>
                    <a:pt x="1619" y="1259"/>
                    <a:pt x="1619" y="812"/>
                  </a:cubicBezTo>
                  <a:cubicBezTo>
                    <a:pt x="1619" y="365"/>
                    <a:pt x="1254" y="0"/>
                    <a:pt x="80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2"/>
            <p:cNvSpPr/>
            <p:nvPr/>
          </p:nvSpPr>
          <p:spPr>
            <a:xfrm>
              <a:off x="3272761" y="1653695"/>
              <a:ext cx="87342" cy="60907"/>
            </a:xfrm>
            <a:custGeom>
              <a:avLst/>
              <a:gdLst/>
              <a:ahLst/>
              <a:cxnLst/>
              <a:rect l="l" t="t" r="r" b="b"/>
              <a:pathLst>
                <a:path w="3456" h="2410" extrusionOk="0">
                  <a:moveTo>
                    <a:pt x="50" y="1"/>
                  </a:moveTo>
                  <a:cubicBezTo>
                    <a:pt x="1" y="540"/>
                    <a:pt x="77" y="1080"/>
                    <a:pt x="273" y="1581"/>
                  </a:cubicBezTo>
                  <a:cubicBezTo>
                    <a:pt x="567" y="2344"/>
                    <a:pt x="1516" y="2404"/>
                    <a:pt x="1695" y="2409"/>
                  </a:cubicBezTo>
                  <a:lnTo>
                    <a:pt x="1723" y="2409"/>
                  </a:lnTo>
                  <a:cubicBezTo>
                    <a:pt x="1902" y="2404"/>
                    <a:pt x="2883" y="2344"/>
                    <a:pt x="3178" y="1581"/>
                  </a:cubicBezTo>
                  <a:cubicBezTo>
                    <a:pt x="3374" y="1080"/>
                    <a:pt x="3455" y="540"/>
                    <a:pt x="3406" y="1"/>
                  </a:cubicBezTo>
                  <a:lnTo>
                    <a:pt x="3406" y="1"/>
                  </a:lnTo>
                  <a:lnTo>
                    <a:pt x="2927" y="437"/>
                  </a:lnTo>
                  <a:cubicBezTo>
                    <a:pt x="2927" y="437"/>
                    <a:pt x="2981" y="1309"/>
                    <a:pt x="2709" y="1521"/>
                  </a:cubicBezTo>
                  <a:cubicBezTo>
                    <a:pt x="2442" y="1734"/>
                    <a:pt x="1728" y="1734"/>
                    <a:pt x="1728" y="1734"/>
                  </a:cubicBezTo>
                  <a:cubicBezTo>
                    <a:pt x="1728" y="1734"/>
                    <a:pt x="1020" y="1734"/>
                    <a:pt x="747" y="1521"/>
                  </a:cubicBezTo>
                  <a:cubicBezTo>
                    <a:pt x="475" y="1309"/>
                    <a:pt x="529" y="437"/>
                    <a:pt x="529" y="437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2"/>
            <p:cNvSpPr/>
            <p:nvPr/>
          </p:nvSpPr>
          <p:spPr>
            <a:xfrm>
              <a:off x="3258305" y="1560945"/>
              <a:ext cx="116254" cy="121561"/>
            </a:xfrm>
            <a:custGeom>
              <a:avLst/>
              <a:gdLst/>
              <a:ahLst/>
              <a:cxnLst/>
              <a:rect l="l" t="t" r="r" b="b"/>
              <a:pathLst>
                <a:path w="4600" h="4810" extrusionOk="0">
                  <a:moveTo>
                    <a:pt x="2128" y="1"/>
                  </a:moveTo>
                  <a:cubicBezTo>
                    <a:pt x="1845" y="1"/>
                    <a:pt x="1259" y="95"/>
                    <a:pt x="731" y="777"/>
                  </a:cubicBezTo>
                  <a:cubicBezTo>
                    <a:pt x="1" y="1720"/>
                    <a:pt x="502" y="2548"/>
                    <a:pt x="502" y="2548"/>
                  </a:cubicBezTo>
                  <a:lnTo>
                    <a:pt x="480" y="3175"/>
                  </a:lnTo>
                  <a:cubicBezTo>
                    <a:pt x="66" y="3725"/>
                    <a:pt x="927" y="4129"/>
                    <a:pt x="1205" y="4216"/>
                  </a:cubicBezTo>
                  <a:cubicBezTo>
                    <a:pt x="1477" y="4298"/>
                    <a:pt x="1434" y="4810"/>
                    <a:pt x="1434" y="4810"/>
                  </a:cubicBezTo>
                  <a:lnTo>
                    <a:pt x="3161" y="4810"/>
                  </a:lnTo>
                  <a:cubicBezTo>
                    <a:pt x="3161" y="4810"/>
                    <a:pt x="3117" y="4298"/>
                    <a:pt x="3390" y="4216"/>
                  </a:cubicBezTo>
                  <a:cubicBezTo>
                    <a:pt x="3668" y="4129"/>
                    <a:pt x="4529" y="3725"/>
                    <a:pt x="4115" y="3175"/>
                  </a:cubicBezTo>
                  <a:lnTo>
                    <a:pt x="4093" y="2548"/>
                  </a:lnTo>
                  <a:cubicBezTo>
                    <a:pt x="4093" y="2548"/>
                    <a:pt x="4600" y="1720"/>
                    <a:pt x="3869" y="777"/>
                  </a:cubicBezTo>
                  <a:cubicBezTo>
                    <a:pt x="3337" y="95"/>
                    <a:pt x="2753" y="1"/>
                    <a:pt x="2471" y="1"/>
                  </a:cubicBezTo>
                  <a:cubicBezTo>
                    <a:pt x="2364" y="1"/>
                    <a:pt x="2300" y="15"/>
                    <a:pt x="2300" y="15"/>
                  </a:cubicBezTo>
                  <a:cubicBezTo>
                    <a:pt x="2300" y="15"/>
                    <a:pt x="2236" y="1"/>
                    <a:pt x="212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2"/>
            <p:cNvSpPr/>
            <p:nvPr/>
          </p:nvSpPr>
          <p:spPr>
            <a:xfrm>
              <a:off x="3416865" y="1770176"/>
              <a:ext cx="77207" cy="195407"/>
            </a:xfrm>
            <a:custGeom>
              <a:avLst/>
              <a:gdLst/>
              <a:ahLst/>
              <a:cxnLst/>
              <a:rect l="l" t="t" r="r" b="b"/>
              <a:pathLst>
                <a:path w="3055" h="7732" extrusionOk="0">
                  <a:moveTo>
                    <a:pt x="1033" y="1"/>
                  </a:moveTo>
                  <a:cubicBezTo>
                    <a:pt x="568" y="1"/>
                    <a:pt x="683" y="765"/>
                    <a:pt x="669" y="765"/>
                  </a:cubicBezTo>
                  <a:cubicBezTo>
                    <a:pt x="669" y="765"/>
                    <a:pt x="669" y="765"/>
                    <a:pt x="669" y="765"/>
                  </a:cubicBezTo>
                  <a:cubicBezTo>
                    <a:pt x="591" y="737"/>
                    <a:pt x="529" y="724"/>
                    <a:pt x="480" y="724"/>
                  </a:cubicBezTo>
                  <a:cubicBezTo>
                    <a:pt x="0" y="724"/>
                    <a:pt x="767" y="1925"/>
                    <a:pt x="767" y="1925"/>
                  </a:cubicBezTo>
                  <a:cubicBezTo>
                    <a:pt x="767" y="1925"/>
                    <a:pt x="957" y="5156"/>
                    <a:pt x="1137" y="5859"/>
                  </a:cubicBezTo>
                  <a:cubicBezTo>
                    <a:pt x="1312" y="6562"/>
                    <a:pt x="729" y="7559"/>
                    <a:pt x="1137" y="7701"/>
                  </a:cubicBezTo>
                  <a:cubicBezTo>
                    <a:pt x="1196" y="7722"/>
                    <a:pt x="1254" y="7731"/>
                    <a:pt x="1309" y="7731"/>
                  </a:cubicBezTo>
                  <a:cubicBezTo>
                    <a:pt x="1636" y="7731"/>
                    <a:pt x="1884" y="7412"/>
                    <a:pt x="1884" y="7412"/>
                  </a:cubicBezTo>
                  <a:cubicBezTo>
                    <a:pt x="1898" y="7413"/>
                    <a:pt x="1913" y="7413"/>
                    <a:pt x="1927" y="7413"/>
                  </a:cubicBezTo>
                  <a:cubicBezTo>
                    <a:pt x="3054" y="7413"/>
                    <a:pt x="2359" y="6350"/>
                    <a:pt x="2047" y="5968"/>
                  </a:cubicBezTo>
                  <a:cubicBezTo>
                    <a:pt x="1731" y="5581"/>
                    <a:pt x="1252" y="1729"/>
                    <a:pt x="1377" y="1277"/>
                  </a:cubicBezTo>
                  <a:cubicBezTo>
                    <a:pt x="1502" y="825"/>
                    <a:pt x="1666" y="94"/>
                    <a:pt x="1110" y="7"/>
                  </a:cubicBezTo>
                  <a:cubicBezTo>
                    <a:pt x="1083" y="3"/>
                    <a:pt x="1057" y="1"/>
                    <a:pt x="10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2"/>
            <p:cNvSpPr/>
            <p:nvPr/>
          </p:nvSpPr>
          <p:spPr>
            <a:xfrm>
              <a:off x="3454243" y="1963208"/>
              <a:ext cx="80468" cy="150801"/>
            </a:xfrm>
            <a:custGeom>
              <a:avLst/>
              <a:gdLst/>
              <a:ahLst/>
              <a:cxnLst/>
              <a:rect l="l" t="t" r="r" b="b"/>
              <a:pathLst>
                <a:path w="3184" h="5967" extrusionOk="0">
                  <a:moveTo>
                    <a:pt x="1070" y="1365"/>
                  </a:moveTo>
                  <a:lnTo>
                    <a:pt x="1070" y="1365"/>
                  </a:lnTo>
                  <a:cubicBezTo>
                    <a:pt x="1070" y="1366"/>
                    <a:pt x="1620" y="2199"/>
                    <a:pt x="1887" y="3082"/>
                  </a:cubicBezTo>
                  <a:cubicBezTo>
                    <a:pt x="2154" y="3970"/>
                    <a:pt x="2061" y="5360"/>
                    <a:pt x="2061" y="5360"/>
                  </a:cubicBezTo>
                  <a:cubicBezTo>
                    <a:pt x="2061" y="5360"/>
                    <a:pt x="1658" y="4095"/>
                    <a:pt x="1467" y="3441"/>
                  </a:cubicBezTo>
                  <a:cubicBezTo>
                    <a:pt x="1277" y="2782"/>
                    <a:pt x="1070" y="1366"/>
                    <a:pt x="1070" y="1365"/>
                  </a:cubicBezTo>
                  <a:close/>
                  <a:moveTo>
                    <a:pt x="1244" y="1"/>
                  </a:moveTo>
                  <a:cubicBezTo>
                    <a:pt x="1010" y="1"/>
                    <a:pt x="704" y="303"/>
                    <a:pt x="704" y="303"/>
                  </a:cubicBezTo>
                  <a:cubicBezTo>
                    <a:pt x="614" y="243"/>
                    <a:pt x="517" y="216"/>
                    <a:pt x="429" y="216"/>
                  </a:cubicBezTo>
                  <a:cubicBezTo>
                    <a:pt x="178" y="216"/>
                    <a:pt x="1" y="436"/>
                    <a:pt x="263" y="755"/>
                  </a:cubicBezTo>
                  <a:cubicBezTo>
                    <a:pt x="617" y="1186"/>
                    <a:pt x="977" y="3867"/>
                    <a:pt x="1266" y="4324"/>
                  </a:cubicBezTo>
                  <a:cubicBezTo>
                    <a:pt x="1555" y="4782"/>
                    <a:pt x="1631" y="5904"/>
                    <a:pt x="1898" y="5959"/>
                  </a:cubicBezTo>
                  <a:cubicBezTo>
                    <a:pt x="1923" y="5964"/>
                    <a:pt x="1946" y="5966"/>
                    <a:pt x="1966" y="5966"/>
                  </a:cubicBezTo>
                  <a:cubicBezTo>
                    <a:pt x="2156" y="5966"/>
                    <a:pt x="2127" y="5753"/>
                    <a:pt x="2339" y="5708"/>
                  </a:cubicBezTo>
                  <a:cubicBezTo>
                    <a:pt x="2369" y="5701"/>
                    <a:pt x="2400" y="5699"/>
                    <a:pt x="2430" y="5699"/>
                  </a:cubicBezTo>
                  <a:cubicBezTo>
                    <a:pt x="2578" y="5699"/>
                    <a:pt x="2732" y="5763"/>
                    <a:pt x="2861" y="5763"/>
                  </a:cubicBezTo>
                  <a:cubicBezTo>
                    <a:pt x="2921" y="5763"/>
                    <a:pt x="2975" y="5749"/>
                    <a:pt x="3020" y="5708"/>
                  </a:cubicBezTo>
                  <a:cubicBezTo>
                    <a:pt x="3184" y="5556"/>
                    <a:pt x="3009" y="5136"/>
                    <a:pt x="2819" y="4858"/>
                  </a:cubicBezTo>
                  <a:cubicBezTo>
                    <a:pt x="2628" y="4580"/>
                    <a:pt x="2301" y="2199"/>
                    <a:pt x="1881" y="1692"/>
                  </a:cubicBezTo>
                  <a:cubicBezTo>
                    <a:pt x="1462" y="1180"/>
                    <a:pt x="1614" y="303"/>
                    <a:pt x="1402" y="69"/>
                  </a:cubicBezTo>
                  <a:cubicBezTo>
                    <a:pt x="1358" y="20"/>
                    <a:pt x="1303" y="1"/>
                    <a:pt x="124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2"/>
            <p:cNvSpPr/>
            <p:nvPr/>
          </p:nvSpPr>
          <p:spPr>
            <a:xfrm>
              <a:off x="3539790" y="2114615"/>
              <a:ext cx="25904" cy="6925"/>
            </a:xfrm>
            <a:custGeom>
              <a:avLst/>
              <a:gdLst/>
              <a:ahLst/>
              <a:cxnLst/>
              <a:rect l="l" t="t" r="r" b="b"/>
              <a:pathLst>
                <a:path w="1025" h="274" extrusionOk="0">
                  <a:moveTo>
                    <a:pt x="33" y="1"/>
                  </a:moveTo>
                  <a:lnTo>
                    <a:pt x="0" y="208"/>
                  </a:lnTo>
                  <a:cubicBezTo>
                    <a:pt x="0" y="208"/>
                    <a:pt x="424" y="273"/>
                    <a:pt x="716" y="273"/>
                  </a:cubicBezTo>
                  <a:cubicBezTo>
                    <a:pt x="863" y="273"/>
                    <a:pt x="976" y="257"/>
                    <a:pt x="987" y="208"/>
                  </a:cubicBezTo>
                  <a:cubicBezTo>
                    <a:pt x="1025" y="6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83" name="Google Shape;5683;p62"/>
            <p:cNvGrpSpPr/>
            <p:nvPr/>
          </p:nvGrpSpPr>
          <p:grpSpPr>
            <a:xfrm>
              <a:off x="3498748" y="2102737"/>
              <a:ext cx="94772" cy="114004"/>
              <a:chOff x="3498748" y="2102737"/>
              <a:chExt cx="94772" cy="114004"/>
            </a:xfrm>
          </p:grpSpPr>
          <p:sp>
            <p:nvSpPr>
              <p:cNvPr id="5684" name="Google Shape;5684;p62"/>
              <p:cNvSpPr/>
              <p:nvPr/>
            </p:nvSpPr>
            <p:spPr>
              <a:xfrm>
                <a:off x="3563142" y="2118482"/>
                <a:ext cx="30378" cy="1994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789" extrusionOk="0">
                    <a:moveTo>
                      <a:pt x="101" y="0"/>
                    </a:moveTo>
                    <a:cubicBezTo>
                      <a:pt x="63" y="17"/>
                      <a:pt x="30" y="49"/>
                      <a:pt x="24" y="93"/>
                    </a:cubicBezTo>
                    <a:cubicBezTo>
                      <a:pt x="0" y="160"/>
                      <a:pt x="698" y="788"/>
                      <a:pt x="967" y="788"/>
                    </a:cubicBezTo>
                    <a:cubicBezTo>
                      <a:pt x="1003" y="788"/>
                      <a:pt x="1031" y="777"/>
                      <a:pt x="1049" y="752"/>
                    </a:cubicBezTo>
                    <a:cubicBezTo>
                      <a:pt x="1201" y="540"/>
                      <a:pt x="101" y="0"/>
                      <a:pt x="1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62"/>
              <p:cNvSpPr/>
              <p:nvPr/>
            </p:nvSpPr>
            <p:spPr>
              <a:xfrm>
                <a:off x="3560665" y="2174309"/>
                <a:ext cx="22518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113" extrusionOk="0">
                    <a:moveTo>
                      <a:pt x="139" y="0"/>
                    </a:moveTo>
                    <a:cubicBezTo>
                      <a:pt x="105" y="0"/>
                      <a:pt x="74" y="16"/>
                      <a:pt x="57" y="42"/>
                    </a:cubicBezTo>
                    <a:cubicBezTo>
                      <a:pt x="0" y="93"/>
                      <a:pt x="382" y="1112"/>
                      <a:pt x="621" y="1112"/>
                    </a:cubicBezTo>
                    <a:cubicBezTo>
                      <a:pt x="633" y="1112"/>
                      <a:pt x="645" y="1110"/>
                      <a:pt x="656" y="1104"/>
                    </a:cubicBezTo>
                    <a:cubicBezTo>
                      <a:pt x="891" y="990"/>
                      <a:pt x="166" y="3"/>
                      <a:pt x="166" y="3"/>
                    </a:cubicBezTo>
                    <a:cubicBezTo>
                      <a:pt x="157" y="1"/>
                      <a:pt x="148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62"/>
              <p:cNvSpPr/>
              <p:nvPr/>
            </p:nvSpPr>
            <p:spPr>
              <a:xfrm>
                <a:off x="3498748" y="2102737"/>
                <a:ext cx="44101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165" extrusionOk="0">
                    <a:moveTo>
                      <a:pt x="874" y="1"/>
                    </a:moveTo>
                    <a:cubicBezTo>
                      <a:pt x="646" y="1"/>
                      <a:pt x="413" y="128"/>
                      <a:pt x="235" y="443"/>
                    </a:cubicBezTo>
                    <a:cubicBezTo>
                      <a:pt x="0" y="866"/>
                      <a:pt x="330" y="1164"/>
                      <a:pt x="568" y="1164"/>
                    </a:cubicBezTo>
                    <a:cubicBezTo>
                      <a:pt x="634" y="1164"/>
                      <a:pt x="693" y="1141"/>
                      <a:pt x="731" y="1092"/>
                    </a:cubicBezTo>
                    <a:cubicBezTo>
                      <a:pt x="911" y="868"/>
                      <a:pt x="1543" y="917"/>
                      <a:pt x="1641" y="590"/>
                    </a:cubicBezTo>
                    <a:cubicBezTo>
                      <a:pt x="1744" y="258"/>
                      <a:pt x="1330" y="171"/>
                      <a:pt x="1330" y="171"/>
                    </a:cubicBezTo>
                    <a:cubicBezTo>
                      <a:pt x="1194" y="65"/>
                      <a:pt x="1035" y="1"/>
                      <a:pt x="8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62"/>
              <p:cNvSpPr/>
              <p:nvPr/>
            </p:nvSpPr>
            <p:spPr>
              <a:xfrm>
                <a:off x="3537259" y="2125714"/>
                <a:ext cx="22543" cy="2812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3" extrusionOk="0">
                    <a:moveTo>
                      <a:pt x="140" y="1"/>
                    </a:moveTo>
                    <a:cubicBezTo>
                      <a:pt x="106" y="1"/>
                      <a:pt x="74" y="16"/>
                      <a:pt x="53" y="42"/>
                    </a:cubicBezTo>
                    <a:cubicBezTo>
                      <a:pt x="1" y="94"/>
                      <a:pt x="383" y="1113"/>
                      <a:pt x="622" y="1113"/>
                    </a:cubicBezTo>
                    <a:cubicBezTo>
                      <a:pt x="634" y="1113"/>
                      <a:pt x="646" y="1110"/>
                      <a:pt x="658" y="1105"/>
                    </a:cubicBezTo>
                    <a:cubicBezTo>
                      <a:pt x="892" y="990"/>
                      <a:pt x="167" y="4"/>
                      <a:pt x="167" y="4"/>
                    </a:cubicBezTo>
                    <a:cubicBezTo>
                      <a:pt x="158" y="2"/>
                      <a:pt x="149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62"/>
              <p:cNvSpPr/>
              <p:nvPr/>
            </p:nvSpPr>
            <p:spPr>
              <a:xfrm>
                <a:off x="3547574" y="2148480"/>
                <a:ext cx="22543" cy="28078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111" extrusionOk="0">
                    <a:moveTo>
                      <a:pt x="150" y="0"/>
                    </a:moveTo>
                    <a:cubicBezTo>
                      <a:pt x="113" y="0"/>
                      <a:pt x="81" y="15"/>
                      <a:pt x="57" y="39"/>
                    </a:cubicBezTo>
                    <a:cubicBezTo>
                      <a:pt x="1" y="96"/>
                      <a:pt x="381" y="1111"/>
                      <a:pt x="620" y="1111"/>
                    </a:cubicBezTo>
                    <a:cubicBezTo>
                      <a:pt x="633" y="1111"/>
                      <a:pt x="645" y="1108"/>
                      <a:pt x="657" y="1102"/>
                    </a:cubicBezTo>
                    <a:cubicBezTo>
                      <a:pt x="891" y="987"/>
                      <a:pt x="166" y="1"/>
                      <a:pt x="166" y="1"/>
                    </a:cubicBezTo>
                    <a:cubicBezTo>
                      <a:pt x="161" y="0"/>
                      <a:pt x="155" y="0"/>
                      <a:pt x="15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62"/>
              <p:cNvSpPr/>
              <p:nvPr/>
            </p:nvSpPr>
            <p:spPr>
              <a:xfrm>
                <a:off x="3523894" y="2125129"/>
                <a:ext cx="23503" cy="31692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4" extrusionOk="0">
                    <a:moveTo>
                      <a:pt x="156" y="0"/>
                    </a:moveTo>
                    <a:cubicBezTo>
                      <a:pt x="122" y="0"/>
                      <a:pt x="89" y="13"/>
                      <a:pt x="68" y="42"/>
                    </a:cubicBezTo>
                    <a:cubicBezTo>
                      <a:pt x="0" y="94"/>
                      <a:pt x="367" y="1254"/>
                      <a:pt x="632" y="1254"/>
                    </a:cubicBezTo>
                    <a:cubicBezTo>
                      <a:pt x="644" y="1254"/>
                      <a:pt x="656" y="1251"/>
                      <a:pt x="668" y="1247"/>
                    </a:cubicBezTo>
                    <a:cubicBezTo>
                      <a:pt x="929" y="1132"/>
                      <a:pt x="188" y="4"/>
                      <a:pt x="188" y="4"/>
                    </a:cubicBezTo>
                    <a:cubicBezTo>
                      <a:pt x="177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62"/>
              <p:cNvSpPr/>
              <p:nvPr/>
            </p:nvSpPr>
            <p:spPr>
              <a:xfrm>
                <a:off x="3536682" y="2155708"/>
                <a:ext cx="23503" cy="31818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9" extrusionOk="0">
                    <a:moveTo>
                      <a:pt x="161" y="0"/>
                    </a:moveTo>
                    <a:cubicBezTo>
                      <a:pt x="125" y="0"/>
                      <a:pt x="89" y="16"/>
                      <a:pt x="63" y="42"/>
                    </a:cubicBezTo>
                    <a:cubicBezTo>
                      <a:pt x="1" y="99"/>
                      <a:pt x="367" y="1259"/>
                      <a:pt x="628" y="1259"/>
                    </a:cubicBezTo>
                    <a:cubicBezTo>
                      <a:pt x="640" y="1259"/>
                      <a:pt x="652" y="1257"/>
                      <a:pt x="663" y="1252"/>
                    </a:cubicBezTo>
                    <a:cubicBezTo>
                      <a:pt x="930" y="1137"/>
                      <a:pt x="189" y="4"/>
                      <a:pt x="189" y="4"/>
                    </a:cubicBezTo>
                    <a:cubicBezTo>
                      <a:pt x="180" y="2"/>
                      <a:pt x="170" y="0"/>
                      <a:pt x="1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62"/>
              <p:cNvSpPr/>
              <p:nvPr/>
            </p:nvSpPr>
            <p:spPr>
              <a:xfrm>
                <a:off x="3549495" y="2185024"/>
                <a:ext cx="23503" cy="31717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255" extrusionOk="0">
                    <a:moveTo>
                      <a:pt x="156" y="0"/>
                    </a:moveTo>
                    <a:cubicBezTo>
                      <a:pt x="122" y="0"/>
                      <a:pt x="89" y="14"/>
                      <a:pt x="69" y="43"/>
                    </a:cubicBezTo>
                    <a:cubicBezTo>
                      <a:pt x="1" y="95"/>
                      <a:pt x="367" y="1254"/>
                      <a:pt x="633" y="1254"/>
                    </a:cubicBezTo>
                    <a:cubicBezTo>
                      <a:pt x="645" y="1254"/>
                      <a:pt x="656" y="1252"/>
                      <a:pt x="668" y="1247"/>
                    </a:cubicBezTo>
                    <a:cubicBezTo>
                      <a:pt x="930" y="1132"/>
                      <a:pt x="189" y="4"/>
                      <a:pt x="189" y="4"/>
                    </a:cubicBezTo>
                    <a:cubicBezTo>
                      <a:pt x="178" y="2"/>
                      <a:pt x="167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62"/>
              <p:cNvSpPr/>
              <p:nvPr/>
            </p:nvSpPr>
            <p:spPr>
              <a:xfrm>
                <a:off x="3514922" y="2129349"/>
                <a:ext cx="18980" cy="2959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1" extrusionOk="0">
                    <a:moveTo>
                      <a:pt x="141" y="1"/>
                    </a:moveTo>
                    <a:cubicBezTo>
                      <a:pt x="113" y="1"/>
                      <a:pt x="86" y="9"/>
                      <a:pt x="63" y="28"/>
                    </a:cubicBezTo>
                    <a:cubicBezTo>
                      <a:pt x="0" y="75"/>
                      <a:pt x="237" y="1171"/>
                      <a:pt x="475" y="1171"/>
                    </a:cubicBezTo>
                    <a:cubicBezTo>
                      <a:pt x="483" y="1171"/>
                      <a:pt x="491" y="1169"/>
                      <a:pt x="499" y="1167"/>
                    </a:cubicBezTo>
                    <a:cubicBezTo>
                      <a:pt x="750" y="1090"/>
                      <a:pt x="178" y="6"/>
                      <a:pt x="178" y="6"/>
                    </a:cubicBezTo>
                    <a:cubicBezTo>
                      <a:pt x="166" y="3"/>
                      <a:pt x="153" y="1"/>
                      <a:pt x="14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62"/>
              <p:cNvSpPr/>
              <p:nvPr/>
            </p:nvSpPr>
            <p:spPr>
              <a:xfrm>
                <a:off x="3523742" y="2158033"/>
                <a:ext cx="18954" cy="296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175" extrusionOk="0">
                    <a:moveTo>
                      <a:pt x="147" y="0"/>
                    </a:moveTo>
                    <a:cubicBezTo>
                      <a:pt x="118" y="0"/>
                      <a:pt x="87" y="12"/>
                      <a:pt x="63" y="32"/>
                    </a:cubicBezTo>
                    <a:cubicBezTo>
                      <a:pt x="0" y="74"/>
                      <a:pt x="237" y="1175"/>
                      <a:pt x="479" y="1175"/>
                    </a:cubicBezTo>
                    <a:cubicBezTo>
                      <a:pt x="488" y="1175"/>
                      <a:pt x="496" y="1173"/>
                      <a:pt x="505" y="1171"/>
                    </a:cubicBezTo>
                    <a:cubicBezTo>
                      <a:pt x="750" y="1089"/>
                      <a:pt x="178" y="4"/>
                      <a:pt x="178" y="4"/>
                    </a:cubicBezTo>
                    <a:cubicBezTo>
                      <a:pt x="168" y="2"/>
                      <a:pt x="158" y="0"/>
                      <a:pt x="1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62"/>
              <p:cNvSpPr/>
              <p:nvPr/>
            </p:nvSpPr>
            <p:spPr>
              <a:xfrm>
                <a:off x="3532815" y="2185479"/>
                <a:ext cx="18980" cy="29645"/>
              </a:xfrm>
              <a:custGeom>
                <a:avLst/>
                <a:gdLst/>
                <a:ahLst/>
                <a:cxnLst/>
                <a:rect l="l" t="t" r="r" b="b"/>
                <a:pathLst>
                  <a:path w="751" h="1173" extrusionOk="0">
                    <a:moveTo>
                      <a:pt x="140" y="1"/>
                    </a:moveTo>
                    <a:cubicBezTo>
                      <a:pt x="113" y="1"/>
                      <a:pt x="86" y="12"/>
                      <a:pt x="64" y="30"/>
                    </a:cubicBezTo>
                    <a:cubicBezTo>
                      <a:pt x="1" y="77"/>
                      <a:pt x="238" y="1173"/>
                      <a:pt x="475" y="1173"/>
                    </a:cubicBezTo>
                    <a:cubicBezTo>
                      <a:pt x="483" y="1173"/>
                      <a:pt x="492" y="1172"/>
                      <a:pt x="500" y="1169"/>
                    </a:cubicBezTo>
                    <a:cubicBezTo>
                      <a:pt x="750" y="1093"/>
                      <a:pt x="178" y="8"/>
                      <a:pt x="178" y="8"/>
                    </a:cubicBezTo>
                    <a:cubicBezTo>
                      <a:pt x="166" y="3"/>
                      <a:pt x="153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62"/>
              <p:cNvSpPr/>
              <p:nvPr/>
            </p:nvSpPr>
            <p:spPr>
              <a:xfrm>
                <a:off x="3504990" y="2129349"/>
                <a:ext cx="14304" cy="2527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0" extrusionOk="0">
                    <a:moveTo>
                      <a:pt x="121" y="0"/>
                    </a:moveTo>
                    <a:cubicBezTo>
                      <a:pt x="98" y="0"/>
                      <a:pt x="76" y="6"/>
                      <a:pt x="59" y="17"/>
                    </a:cubicBezTo>
                    <a:cubicBezTo>
                      <a:pt x="0" y="54"/>
                      <a:pt x="129" y="1000"/>
                      <a:pt x="332" y="1000"/>
                    </a:cubicBezTo>
                    <a:cubicBezTo>
                      <a:pt x="337" y="1000"/>
                      <a:pt x="342" y="999"/>
                      <a:pt x="348" y="998"/>
                    </a:cubicBezTo>
                    <a:cubicBezTo>
                      <a:pt x="565" y="949"/>
                      <a:pt x="157" y="6"/>
                      <a:pt x="157" y="6"/>
                    </a:cubicBezTo>
                    <a:cubicBezTo>
                      <a:pt x="145" y="2"/>
                      <a:pt x="133" y="0"/>
                      <a:pt x="12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62"/>
              <p:cNvSpPr/>
              <p:nvPr/>
            </p:nvSpPr>
            <p:spPr>
              <a:xfrm>
                <a:off x="3510499" y="2153813"/>
                <a:ext cx="14304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02" extrusionOk="0">
                    <a:moveTo>
                      <a:pt x="114" y="1"/>
                    </a:moveTo>
                    <a:cubicBezTo>
                      <a:pt x="94" y="1"/>
                      <a:pt x="75" y="6"/>
                      <a:pt x="59" y="19"/>
                    </a:cubicBezTo>
                    <a:cubicBezTo>
                      <a:pt x="0" y="56"/>
                      <a:pt x="129" y="1001"/>
                      <a:pt x="332" y="1001"/>
                    </a:cubicBezTo>
                    <a:cubicBezTo>
                      <a:pt x="337" y="1001"/>
                      <a:pt x="342" y="1001"/>
                      <a:pt x="347" y="1000"/>
                    </a:cubicBezTo>
                    <a:cubicBezTo>
                      <a:pt x="565" y="951"/>
                      <a:pt x="157" y="8"/>
                      <a:pt x="157" y="8"/>
                    </a:cubicBezTo>
                    <a:cubicBezTo>
                      <a:pt x="143" y="4"/>
                      <a:pt x="129" y="1"/>
                      <a:pt x="11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62"/>
              <p:cNvSpPr/>
              <p:nvPr/>
            </p:nvSpPr>
            <p:spPr>
              <a:xfrm>
                <a:off x="3516287" y="2177316"/>
                <a:ext cx="14304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566" h="999" extrusionOk="0">
                    <a:moveTo>
                      <a:pt x="116" y="0"/>
                    </a:moveTo>
                    <a:cubicBezTo>
                      <a:pt x="96" y="0"/>
                      <a:pt x="75" y="7"/>
                      <a:pt x="59" y="21"/>
                    </a:cubicBezTo>
                    <a:cubicBezTo>
                      <a:pt x="0" y="53"/>
                      <a:pt x="128" y="998"/>
                      <a:pt x="331" y="998"/>
                    </a:cubicBezTo>
                    <a:cubicBezTo>
                      <a:pt x="336" y="998"/>
                      <a:pt x="342" y="998"/>
                      <a:pt x="347" y="996"/>
                    </a:cubicBezTo>
                    <a:cubicBezTo>
                      <a:pt x="565" y="947"/>
                      <a:pt x="157" y="10"/>
                      <a:pt x="157" y="10"/>
                    </a:cubicBezTo>
                    <a:cubicBezTo>
                      <a:pt x="144" y="3"/>
                      <a:pt x="130" y="0"/>
                      <a:pt x="11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8" name="Google Shape;5698;p62"/>
            <p:cNvSpPr/>
            <p:nvPr/>
          </p:nvSpPr>
          <p:spPr>
            <a:xfrm>
              <a:off x="3268262" y="2017165"/>
              <a:ext cx="96187" cy="59618"/>
            </a:xfrm>
            <a:custGeom>
              <a:avLst/>
              <a:gdLst/>
              <a:ahLst/>
              <a:cxnLst/>
              <a:rect l="l" t="t" r="r" b="b"/>
              <a:pathLst>
                <a:path w="3806" h="2359" extrusionOk="0">
                  <a:moveTo>
                    <a:pt x="2539" y="0"/>
                  </a:moveTo>
                  <a:cubicBezTo>
                    <a:pt x="2486" y="0"/>
                    <a:pt x="2446" y="18"/>
                    <a:pt x="2429" y="59"/>
                  </a:cubicBezTo>
                  <a:cubicBezTo>
                    <a:pt x="2315" y="315"/>
                    <a:pt x="1999" y="402"/>
                    <a:pt x="1906" y="418"/>
                  </a:cubicBezTo>
                  <a:cubicBezTo>
                    <a:pt x="1808" y="397"/>
                    <a:pt x="1497" y="315"/>
                    <a:pt x="1378" y="59"/>
                  </a:cubicBezTo>
                  <a:cubicBezTo>
                    <a:pt x="1360" y="20"/>
                    <a:pt x="1320" y="2"/>
                    <a:pt x="1268" y="2"/>
                  </a:cubicBezTo>
                  <a:cubicBezTo>
                    <a:pt x="919" y="2"/>
                    <a:pt x="0" y="790"/>
                    <a:pt x="1171" y="1306"/>
                  </a:cubicBezTo>
                  <a:cubicBezTo>
                    <a:pt x="1171" y="1306"/>
                    <a:pt x="1018" y="1693"/>
                    <a:pt x="1247" y="1857"/>
                  </a:cubicBezTo>
                  <a:cubicBezTo>
                    <a:pt x="1427" y="1993"/>
                    <a:pt x="1748" y="1879"/>
                    <a:pt x="1873" y="2097"/>
                  </a:cubicBezTo>
                  <a:lnTo>
                    <a:pt x="1873" y="2358"/>
                  </a:lnTo>
                  <a:cubicBezTo>
                    <a:pt x="1873" y="2293"/>
                    <a:pt x="1884" y="2227"/>
                    <a:pt x="1906" y="2162"/>
                  </a:cubicBezTo>
                  <a:cubicBezTo>
                    <a:pt x="1922" y="2227"/>
                    <a:pt x="1933" y="2293"/>
                    <a:pt x="1933" y="2358"/>
                  </a:cubicBezTo>
                  <a:lnTo>
                    <a:pt x="1933" y="2097"/>
                  </a:lnTo>
                  <a:cubicBezTo>
                    <a:pt x="2059" y="1879"/>
                    <a:pt x="2380" y="1993"/>
                    <a:pt x="2560" y="1857"/>
                  </a:cubicBezTo>
                  <a:cubicBezTo>
                    <a:pt x="2789" y="1693"/>
                    <a:pt x="2642" y="1306"/>
                    <a:pt x="2642" y="1306"/>
                  </a:cubicBezTo>
                  <a:cubicBezTo>
                    <a:pt x="3805" y="791"/>
                    <a:pt x="2887" y="0"/>
                    <a:pt x="25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2"/>
            <p:cNvSpPr/>
            <p:nvPr/>
          </p:nvSpPr>
          <p:spPr>
            <a:xfrm>
              <a:off x="3320602" y="2071450"/>
              <a:ext cx="115521" cy="287399"/>
            </a:xfrm>
            <a:custGeom>
              <a:avLst/>
              <a:gdLst/>
              <a:ahLst/>
              <a:cxnLst/>
              <a:rect l="l" t="t" r="r" b="b"/>
              <a:pathLst>
                <a:path w="4571" h="11372" extrusionOk="0">
                  <a:moveTo>
                    <a:pt x="2889" y="1"/>
                  </a:moveTo>
                  <a:cubicBezTo>
                    <a:pt x="2552" y="1"/>
                    <a:pt x="2516" y="477"/>
                    <a:pt x="2516" y="477"/>
                  </a:cubicBezTo>
                  <a:cubicBezTo>
                    <a:pt x="2135" y="766"/>
                    <a:pt x="2031" y="1365"/>
                    <a:pt x="2380" y="1572"/>
                  </a:cubicBezTo>
                  <a:cubicBezTo>
                    <a:pt x="2729" y="1785"/>
                    <a:pt x="734" y="9179"/>
                    <a:pt x="522" y="9544"/>
                  </a:cubicBezTo>
                  <a:cubicBezTo>
                    <a:pt x="312" y="9905"/>
                    <a:pt x="0" y="11337"/>
                    <a:pt x="389" y="11337"/>
                  </a:cubicBezTo>
                  <a:cubicBezTo>
                    <a:pt x="393" y="11337"/>
                    <a:pt x="397" y="11337"/>
                    <a:pt x="402" y="11337"/>
                  </a:cubicBezTo>
                  <a:cubicBezTo>
                    <a:pt x="791" y="11311"/>
                    <a:pt x="755" y="10865"/>
                    <a:pt x="1118" y="10865"/>
                  </a:cubicBezTo>
                  <a:cubicBezTo>
                    <a:pt x="1136" y="10865"/>
                    <a:pt x="1155" y="10866"/>
                    <a:pt x="1176" y="10868"/>
                  </a:cubicBezTo>
                  <a:cubicBezTo>
                    <a:pt x="1545" y="10906"/>
                    <a:pt x="1708" y="11372"/>
                    <a:pt x="2017" y="11372"/>
                  </a:cubicBezTo>
                  <a:cubicBezTo>
                    <a:pt x="2063" y="11372"/>
                    <a:pt x="2113" y="11361"/>
                    <a:pt x="2167" y="11337"/>
                  </a:cubicBezTo>
                  <a:cubicBezTo>
                    <a:pt x="2576" y="11157"/>
                    <a:pt x="1966" y="10214"/>
                    <a:pt x="1966" y="9239"/>
                  </a:cubicBezTo>
                  <a:cubicBezTo>
                    <a:pt x="1966" y="8264"/>
                    <a:pt x="3399" y="2123"/>
                    <a:pt x="3399" y="2123"/>
                  </a:cubicBezTo>
                  <a:cubicBezTo>
                    <a:pt x="3399" y="2123"/>
                    <a:pt x="4570" y="1344"/>
                    <a:pt x="3579" y="401"/>
                  </a:cubicBezTo>
                  <a:cubicBezTo>
                    <a:pt x="3267" y="103"/>
                    <a:pt x="3046" y="1"/>
                    <a:pt x="288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2"/>
            <p:cNvSpPr/>
            <p:nvPr/>
          </p:nvSpPr>
          <p:spPr>
            <a:xfrm>
              <a:off x="3314359" y="2364181"/>
              <a:ext cx="78648" cy="262885"/>
            </a:xfrm>
            <a:custGeom>
              <a:avLst/>
              <a:gdLst/>
              <a:ahLst/>
              <a:cxnLst/>
              <a:rect l="l" t="t" r="r" b="b"/>
              <a:pathLst>
                <a:path w="3112" h="10402" extrusionOk="0">
                  <a:moveTo>
                    <a:pt x="2136" y="1743"/>
                  </a:moveTo>
                  <a:cubicBezTo>
                    <a:pt x="2136" y="1743"/>
                    <a:pt x="2262" y="4031"/>
                    <a:pt x="2136" y="4544"/>
                  </a:cubicBezTo>
                  <a:cubicBezTo>
                    <a:pt x="2011" y="5056"/>
                    <a:pt x="1630" y="7372"/>
                    <a:pt x="1619" y="7791"/>
                  </a:cubicBezTo>
                  <a:cubicBezTo>
                    <a:pt x="1619" y="7806"/>
                    <a:pt x="1618" y="7813"/>
                    <a:pt x="1618" y="7813"/>
                  </a:cubicBezTo>
                  <a:cubicBezTo>
                    <a:pt x="1611" y="7813"/>
                    <a:pt x="1595" y="2537"/>
                    <a:pt x="2136" y="1743"/>
                  </a:cubicBezTo>
                  <a:close/>
                  <a:moveTo>
                    <a:pt x="2132" y="0"/>
                  </a:moveTo>
                  <a:cubicBezTo>
                    <a:pt x="1550" y="0"/>
                    <a:pt x="1537" y="604"/>
                    <a:pt x="1537" y="604"/>
                  </a:cubicBezTo>
                  <a:cubicBezTo>
                    <a:pt x="1537" y="604"/>
                    <a:pt x="1136" y="226"/>
                    <a:pt x="823" y="226"/>
                  </a:cubicBezTo>
                  <a:cubicBezTo>
                    <a:pt x="709" y="226"/>
                    <a:pt x="607" y="276"/>
                    <a:pt x="540" y="413"/>
                  </a:cubicBezTo>
                  <a:cubicBezTo>
                    <a:pt x="289" y="925"/>
                    <a:pt x="872" y="2075"/>
                    <a:pt x="861" y="2506"/>
                  </a:cubicBezTo>
                  <a:cubicBezTo>
                    <a:pt x="845" y="2936"/>
                    <a:pt x="763" y="8707"/>
                    <a:pt x="763" y="8707"/>
                  </a:cubicBezTo>
                  <a:cubicBezTo>
                    <a:pt x="763" y="8707"/>
                    <a:pt x="0" y="10069"/>
                    <a:pt x="583" y="10341"/>
                  </a:cubicBezTo>
                  <a:cubicBezTo>
                    <a:pt x="672" y="10383"/>
                    <a:pt x="763" y="10401"/>
                    <a:pt x="855" y="10401"/>
                  </a:cubicBezTo>
                  <a:cubicBezTo>
                    <a:pt x="1368" y="10401"/>
                    <a:pt x="1886" y="9840"/>
                    <a:pt x="1886" y="9840"/>
                  </a:cubicBezTo>
                  <a:cubicBezTo>
                    <a:pt x="1886" y="9840"/>
                    <a:pt x="2763" y="9301"/>
                    <a:pt x="2098" y="8510"/>
                  </a:cubicBezTo>
                  <a:cubicBezTo>
                    <a:pt x="1433" y="7720"/>
                    <a:pt x="2501" y="5890"/>
                    <a:pt x="2458" y="3813"/>
                  </a:cubicBezTo>
                  <a:cubicBezTo>
                    <a:pt x="2414" y="1732"/>
                    <a:pt x="2594" y="1187"/>
                    <a:pt x="2594" y="1187"/>
                  </a:cubicBezTo>
                  <a:cubicBezTo>
                    <a:pt x="2594" y="1187"/>
                    <a:pt x="3112" y="174"/>
                    <a:pt x="2333" y="21"/>
                  </a:cubicBezTo>
                  <a:cubicBezTo>
                    <a:pt x="2259" y="7"/>
                    <a:pt x="2193" y="0"/>
                    <a:pt x="2132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2"/>
            <p:cNvSpPr/>
            <p:nvPr/>
          </p:nvSpPr>
          <p:spPr>
            <a:xfrm>
              <a:off x="3205283" y="1741138"/>
              <a:ext cx="222019" cy="211278"/>
            </a:xfrm>
            <a:custGeom>
              <a:avLst/>
              <a:gdLst/>
              <a:ahLst/>
              <a:cxnLst/>
              <a:rect l="l" t="t" r="r" b="b"/>
              <a:pathLst>
                <a:path w="8785" h="8360" extrusionOk="0">
                  <a:moveTo>
                    <a:pt x="4398" y="252"/>
                  </a:moveTo>
                  <a:cubicBezTo>
                    <a:pt x="5553" y="290"/>
                    <a:pt x="6567" y="502"/>
                    <a:pt x="6567" y="709"/>
                  </a:cubicBezTo>
                  <a:cubicBezTo>
                    <a:pt x="6567" y="726"/>
                    <a:pt x="6567" y="737"/>
                    <a:pt x="6561" y="747"/>
                  </a:cubicBezTo>
                  <a:cubicBezTo>
                    <a:pt x="5771" y="480"/>
                    <a:pt x="4720" y="415"/>
                    <a:pt x="4387" y="404"/>
                  </a:cubicBezTo>
                  <a:lnTo>
                    <a:pt x="4371" y="404"/>
                  </a:lnTo>
                  <a:cubicBezTo>
                    <a:pt x="4044" y="415"/>
                    <a:pt x="3020" y="480"/>
                    <a:pt x="2235" y="747"/>
                  </a:cubicBezTo>
                  <a:cubicBezTo>
                    <a:pt x="2229" y="737"/>
                    <a:pt x="2229" y="726"/>
                    <a:pt x="2229" y="709"/>
                  </a:cubicBezTo>
                  <a:cubicBezTo>
                    <a:pt x="2229" y="502"/>
                    <a:pt x="3243" y="290"/>
                    <a:pt x="4398" y="252"/>
                  </a:cubicBezTo>
                  <a:close/>
                  <a:moveTo>
                    <a:pt x="2273" y="1118"/>
                  </a:moveTo>
                  <a:cubicBezTo>
                    <a:pt x="2458" y="1238"/>
                    <a:pt x="2660" y="1331"/>
                    <a:pt x="2867" y="1396"/>
                  </a:cubicBezTo>
                  <a:cubicBezTo>
                    <a:pt x="2747" y="1412"/>
                    <a:pt x="2627" y="1429"/>
                    <a:pt x="2507" y="1450"/>
                  </a:cubicBezTo>
                  <a:cubicBezTo>
                    <a:pt x="2202" y="1499"/>
                    <a:pt x="1908" y="1587"/>
                    <a:pt x="1625" y="1701"/>
                  </a:cubicBezTo>
                  <a:cubicBezTo>
                    <a:pt x="1619" y="1685"/>
                    <a:pt x="1619" y="1663"/>
                    <a:pt x="1619" y="1641"/>
                  </a:cubicBezTo>
                  <a:cubicBezTo>
                    <a:pt x="1619" y="1434"/>
                    <a:pt x="1886" y="1260"/>
                    <a:pt x="2273" y="1118"/>
                  </a:cubicBezTo>
                  <a:close/>
                  <a:moveTo>
                    <a:pt x="6518" y="1123"/>
                  </a:moveTo>
                  <a:cubicBezTo>
                    <a:pt x="6910" y="1260"/>
                    <a:pt x="7177" y="1434"/>
                    <a:pt x="7177" y="1647"/>
                  </a:cubicBezTo>
                  <a:cubicBezTo>
                    <a:pt x="7177" y="1663"/>
                    <a:pt x="7172" y="1685"/>
                    <a:pt x="7166" y="1701"/>
                  </a:cubicBezTo>
                  <a:cubicBezTo>
                    <a:pt x="6883" y="1587"/>
                    <a:pt x="6589" y="1499"/>
                    <a:pt x="6289" y="1450"/>
                  </a:cubicBezTo>
                  <a:cubicBezTo>
                    <a:pt x="6169" y="1429"/>
                    <a:pt x="6044" y="1412"/>
                    <a:pt x="5929" y="1396"/>
                  </a:cubicBezTo>
                  <a:cubicBezTo>
                    <a:pt x="6136" y="1331"/>
                    <a:pt x="6333" y="1238"/>
                    <a:pt x="6518" y="1123"/>
                  </a:cubicBezTo>
                  <a:close/>
                  <a:moveTo>
                    <a:pt x="1521" y="2170"/>
                  </a:moveTo>
                  <a:cubicBezTo>
                    <a:pt x="1685" y="2290"/>
                    <a:pt x="1864" y="2377"/>
                    <a:pt x="2055" y="2426"/>
                  </a:cubicBezTo>
                  <a:cubicBezTo>
                    <a:pt x="1788" y="2491"/>
                    <a:pt x="1532" y="2578"/>
                    <a:pt x="1281" y="2687"/>
                  </a:cubicBezTo>
                  <a:cubicBezTo>
                    <a:pt x="1265" y="2649"/>
                    <a:pt x="1260" y="2611"/>
                    <a:pt x="1260" y="2567"/>
                  </a:cubicBezTo>
                  <a:cubicBezTo>
                    <a:pt x="1260" y="2404"/>
                    <a:pt x="1363" y="2273"/>
                    <a:pt x="1521" y="2170"/>
                  </a:cubicBezTo>
                  <a:close/>
                  <a:moveTo>
                    <a:pt x="7270" y="2170"/>
                  </a:moveTo>
                  <a:cubicBezTo>
                    <a:pt x="7428" y="2273"/>
                    <a:pt x="7537" y="2404"/>
                    <a:pt x="7537" y="2567"/>
                  </a:cubicBezTo>
                  <a:cubicBezTo>
                    <a:pt x="7537" y="2611"/>
                    <a:pt x="7526" y="2649"/>
                    <a:pt x="7509" y="2687"/>
                  </a:cubicBezTo>
                  <a:cubicBezTo>
                    <a:pt x="7264" y="2578"/>
                    <a:pt x="7003" y="2491"/>
                    <a:pt x="6741" y="2426"/>
                  </a:cubicBezTo>
                  <a:cubicBezTo>
                    <a:pt x="6932" y="2377"/>
                    <a:pt x="7112" y="2290"/>
                    <a:pt x="7270" y="2170"/>
                  </a:cubicBezTo>
                  <a:close/>
                  <a:moveTo>
                    <a:pt x="982" y="4028"/>
                  </a:moveTo>
                  <a:cubicBezTo>
                    <a:pt x="1570" y="4377"/>
                    <a:pt x="2769" y="4436"/>
                    <a:pt x="3494" y="4436"/>
                  </a:cubicBezTo>
                  <a:cubicBezTo>
                    <a:pt x="3652" y="4436"/>
                    <a:pt x="3782" y="4436"/>
                    <a:pt x="3880" y="4431"/>
                  </a:cubicBezTo>
                  <a:lnTo>
                    <a:pt x="3880" y="4431"/>
                  </a:lnTo>
                  <a:cubicBezTo>
                    <a:pt x="3799" y="4594"/>
                    <a:pt x="3706" y="4752"/>
                    <a:pt x="3603" y="4900"/>
                  </a:cubicBezTo>
                  <a:cubicBezTo>
                    <a:pt x="3319" y="4913"/>
                    <a:pt x="3064" y="4919"/>
                    <a:pt x="2835" y="4919"/>
                  </a:cubicBezTo>
                  <a:cubicBezTo>
                    <a:pt x="1207" y="4919"/>
                    <a:pt x="886" y="4612"/>
                    <a:pt x="824" y="4469"/>
                  </a:cubicBezTo>
                  <a:cubicBezTo>
                    <a:pt x="769" y="4327"/>
                    <a:pt x="878" y="4148"/>
                    <a:pt x="982" y="4028"/>
                  </a:cubicBezTo>
                  <a:close/>
                  <a:moveTo>
                    <a:pt x="7815" y="4028"/>
                  </a:moveTo>
                  <a:cubicBezTo>
                    <a:pt x="7913" y="4148"/>
                    <a:pt x="8027" y="4327"/>
                    <a:pt x="7967" y="4469"/>
                  </a:cubicBezTo>
                  <a:cubicBezTo>
                    <a:pt x="7910" y="4616"/>
                    <a:pt x="7588" y="4921"/>
                    <a:pt x="5984" y="4921"/>
                  </a:cubicBezTo>
                  <a:cubicBezTo>
                    <a:pt x="5748" y="4921"/>
                    <a:pt x="5483" y="4914"/>
                    <a:pt x="5188" y="4900"/>
                  </a:cubicBezTo>
                  <a:cubicBezTo>
                    <a:pt x="5085" y="4752"/>
                    <a:pt x="4992" y="4594"/>
                    <a:pt x="4910" y="4431"/>
                  </a:cubicBezTo>
                  <a:cubicBezTo>
                    <a:pt x="5014" y="4431"/>
                    <a:pt x="5145" y="4436"/>
                    <a:pt x="5303" y="4436"/>
                  </a:cubicBezTo>
                  <a:cubicBezTo>
                    <a:pt x="6022" y="4436"/>
                    <a:pt x="7221" y="4377"/>
                    <a:pt x="7815" y="4028"/>
                  </a:cubicBezTo>
                  <a:close/>
                  <a:moveTo>
                    <a:pt x="8043" y="4911"/>
                  </a:moveTo>
                  <a:cubicBezTo>
                    <a:pt x="8114" y="5003"/>
                    <a:pt x="8169" y="5128"/>
                    <a:pt x="8131" y="5227"/>
                  </a:cubicBezTo>
                  <a:cubicBezTo>
                    <a:pt x="8083" y="5337"/>
                    <a:pt x="7803" y="5686"/>
                    <a:pt x="6022" y="5686"/>
                  </a:cubicBezTo>
                  <a:cubicBezTo>
                    <a:pt x="5957" y="5686"/>
                    <a:pt x="5889" y="5685"/>
                    <a:pt x="5820" y="5684"/>
                  </a:cubicBezTo>
                  <a:cubicBezTo>
                    <a:pt x="5690" y="5537"/>
                    <a:pt x="5575" y="5401"/>
                    <a:pt x="5472" y="5276"/>
                  </a:cubicBezTo>
                  <a:lnTo>
                    <a:pt x="5472" y="5276"/>
                  </a:lnTo>
                  <a:cubicBezTo>
                    <a:pt x="5640" y="5281"/>
                    <a:pt x="5799" y="5281"/>
                    <a:pt x="5951" y="5281"/>
                  </a:cubicBezTo>
                  <a:cubicBezTo>
                    <a:pt x="6986" y="5281"/>
                    <a:pt x="7678" y="5161"/>
                    <a:pt x="8043" y="4911"/>
                  </a:cubicBezTo>
                  <a:close/>
                  <a:moveTo>
                    <a:pt x="747" y="4916"/>
                  </a:moveTo>
                  <a:cubicBezTo>
                    <a:pt x="1112" y="5167"/>
                    <a:pt x="1804" y="5286"/>
                    <a:pt x="2845" y="5286"/>
                  </a:cubicBezTo>
                  <a:cubicBezTo>
                    <a:pt x="2998" y="5286"/>
                    <a:pt x="3156" y="5286"/>
                    <a:pt x="3319" y="5281"/>
                  </a:cubicBezTo>
                  <a:lnTo>
                    <a:pt x="3319" y="5281"/>
                  </a:lnTo>
                  <a:cubicBezTo>
                    <a:pt x="3221" y="5401"/>
                    <a:pt x="3107" y="5537"/>
                    <a:pt x="2970" y="5684"/>
                  </a:cubicBezTo>
                  <a:cubicBezTo>
                    <a:pt x="2900" y="5685"/>
                    <a:pt x="2832" y="5686"/>
                    <a:pt x="2766" y="5686"/>
                  </a:cubicBezTo>
                  <a:cubicBezTo>
                    <a:pt x="988" y="5686"/>
                    <a:pt x="708" y="5342"/>
                    <a:pt x="666" y="5232"/>
                  </a:cubicBezTo>
                  <a:cubicBezTo>
                    <a:pt x="627" y="5134"/>
                    <a:pt x="682" y="5009"/>
                    <a:pt x="747" y="4916"/>
                  </a:cubicBezTo>
                  <a:close/>
                  <a:moveTo>
                    <a:pt x="627" y="5690"/>
                  </a:moveTo>
                  <a:cubicBezTo>
                    <a:pt x="993" y="5924"/>
                    <a:pt x="1668" y="6038"/>
                    <a:pt x="2654" y="6049"/>
                  </a:cubicBezTo>
                  <a:cubicBezTo>
                    <a:pt x="2529" y="6202"/>
                    <a:pt x="2409" y="6360"/>
                    <a:pt x="2300" y="6523"/>
                  </a:cubicBezTo>
                  <a:cubicBezTo>
                    <a:pt x="2058" y="6545"/>
                    <a:pt x="1849" y="6555"/>
                    <a:pt x="1668" y="6555"/>
                  </a:cubicBezTo>
                  <a:cubicBezTo>
                    <a:pt x="808" y="6555"/>
                    <a:pt x="583" y="6343"/>
                    <a:pt x="529" y="6235"/>
                  </a:cubicBezTo>
                  <a:cubicBezTo>
                    <a:pt x="442" y="6077"/>
                    <a:pt x="535" y="5848"/>
                    <a:pt x="627" y="5690"/>
                  </a:cubicBezTo>
                  <a:close/>
                  <a:moveTo>
                    <a:pt x="8174" y="5690"/>
                  </a:moveTo>
                  <a:cubicBezTo>
                    <a:pt x="8261" y="5848"/>
                    <a:pt x="8354" y="6077"/>
                    <a:pt x="8267" y="6235"/>
                  </a:cubicBezTo>
                  <a:lnTo>
                    <a:pt x="8267" y="6240"/>
                  </a:lnTo>
                  <a:cubicBezTo>
                    <a:pt x="8213" y="6348"/>
                    <a:pt x="7986" y="6555"/>
                    <a:pt x="7135" y="6555"/>
                  </a:cubicBezTo>
                  <a:cubicBezTo>
                    <a:pt x="6952" y="6555"/>
                    <a:pt x="6741" y="6546"/>
                    <a:pt x="6496" y="6523"/>
                  </a:cubicBezTo>
                  <a:cubicBezTo>
                    <a:pt x="6387" y="6360"/>
                    <a:pt x="6267" y="6202"/>
                    <a:pt x="6142" y="6049"/>
                  </a:cubicBezTo>
                  <a:cubicBezTo>
                    <a:pt x="7134" y="6038"/>
                    <a:pt x="7804" y="5924"/>
                    <a:pt x="8174" y="5690"/>
                  </a:cubicBezTo>
                  <a:close/>
                  <a:moveTo>
                    <a:pt x="546" y="6725"/>
                  </a:moveTo>
                  <a:cubicBezTo>
                    <a:pt x="802" y="6856"/>
                    <a:pt x="1172" y="6916"/>
                    <a:pt x="1657" y="6916"/>
                  </a:cubicBezTo>
                  <a:cubicBezTo>
                    <a:pt x="1788" y="6916"/>
                    <a:pt x="1924" y="6916"/>
                    <a:pt x="2066" y="6905"/>
                  </a:cubicBezTo>
                  <a:lnTo>
                    <a:pt x="2066" y="6905"/>
                  </a:lnTo>
                  <a:cubicBezTo>
                    <a:pt x="2050" y="6948"/>
                    <a:pt x="2028" y="6987"/>
                    <a:pt x="2006" y="7019"/>
                  </a:cubicBezTo>
                  <a:cubicBezTo>
                    <a:pt x="1534" y="7147"/>
                    <a:pt x="1212" y="7189"/>
                    <a:pt x="993" y="7189"/>
                  </a:cubicBezTo>
                  <a:cubicBezTo>
                    <a:pt x="681" y="7189"/>
                    <a:pt x="578" y="7104"/>
                    <a:pt x="546" y="7063"/>
                  </a:cubicBezTo>
                  <a:cubicBezTo>
                    <a:pt x="486" y="6981"/>
                    <a:pt x="508" y="6845"/>
                    <a:pt x="546" y="6725"/>
                  </a:cubicBezTo>
                  <a:close/>
                  <a:moveTo>
                    <a:pt x="8245" y="6730"/>
                  </a:moveTo>
                  <a:cubicBezTo>
                    <a:pt x="8283" y="6845"/>
                    <a:pt x="8305" y="6981"/>
                    <a:pt x="8245" y="7068"/>
                  </a:cubicBezTo>
                  <a:cubicBezTo>
                    <a:pt x="8216" y="7107"/>
                    <a:pt x="8112" y="7191"/>
                    <a:pt x="7796" y="7191"/>
                  </a:cubicBezTo>
                  <a:cubicBezTo>
                    <a:pt x="7577" y="7191"/>
                    <a:pt x="7255" y="7150"/>
                    <a:pt x="6785" y="7025"/>
                  </a:cubicBezTo>
                  <a:cubicBezTo>
                    <a:pt x="6768" y="6987"/>
                    <a:pt x="6747" y="6948"/>
                    <a:pt x="6725" y="6910"/>
                  </a:cubicBezTo>
                  <a:lnTo>
                    <a:pt x="6725" y="6910"/>
                  </a:lnTo>
                  <a:cubicBezTo>
                    <a:pt x="6867" y="6921"/>
                    <a:pt x="7003" y="6921"/>
                    <a:pt x="7134" y="6921"/>
                  </a:cubicBezTo>
                  <a:cubicBezTo>
                    <a:pt x="7624" y="6921"/>
                    <a:pt x="7989" y="6856"/>
                    <a:pt x="8245" y="6730"/>
                  </a:cubicBezTo>
                  <a:close/>
                  <a:moveTo>
                    <a:pt x="1810" y="7444"/>
                  </a:moveTo>
                  <a:cubicBezTo>
                    <a:pt x="1630" y="7848"/>
                    <a:pt x="1559" y="7973"/>
                    <a:pt x="1069" y="7995"/>
                  </a:cubicBezTo>
                  <a:cubicBezTo>
                    <a:pt x="1039" y="7996"/>
                    <a:pt x="1009" y="7997"/>
                    <a:pt x="978" y="7997"/>
                  </a:cubicBezTo>
                  <a:cubicBezTo>
                    <a:pt x="814" y="7997"/>
                    <a:pt x="642" y="7968"/>
                    <a:pt x="573" y="7858"/>
                  </a:cubicBezTo>
                  <a:cubicBezTo>
                    <a:pt x="513" y="7766"/>
                    <a:pt x="529" y="7613"/>
                    <a:pt x="567" y="7493"/>
                  </a:cubicBezTo>
                  <a:lnTo>
                    <a:pt x="567" y="7493"/>
                  </a:lnTo>
                  <a:cubicBezTo>
                    <a:pt x="690" y="7533"/>
                    <a:pt x="821" y="7554"/>
                    <a:pt x="953" y="7554"/>
                  </a:cubicBezTo>
                  <a:cubicBezTo>
                    <a:pt x="968" y="7554"/>
                    <a:pt x="983" y="7554"/>
                    <a:pt x="998" y="7553"/>
                  </a:cubicBezTo>
                  <a:cubicBezTo>
                    <a:pt x="1270" y="7548"/>
                    <a:pt x="1543" y="7510"/>
                    <a:pt x="1810" y="7444"/>
                  </a:cubicBezTo>
                  <a:close/>
                  <a:moveTo>
                    <a:pt x="6981" y="7450"/>
                  </a:moveTo>
                  <a:cubicBezTo>
                    <a:pt x="7253" y="7515"/>
                    <a:pt x="7526" y="7553"/>
                    <a:pt x="7798" y="7559"/>
                  </a:cubicBezTo>
                  <a:cubicBezTo>
                    <a:pt x="7945" y="7559"/>
                    <a:pt x="8093" y="7542"/>
                    <a:pt x="8229" y="7499"/>
                  </a:cubicBezTo>
                  <a:lnTo>
                    <a:pt x="8229" y="7499"/>
                  </a:lnTo>
                  <a:cubicBezTo>
                    <a:pt x="8261" y="7613"/>
                    <a:pt x="8283" y="7766"/>
                    <a:pt x="8218" y="7858"/>
                  </a:cubicBezTo>
                  <a:lnTo>
                    <a:pt x="8223" y="7864"/>
                  </a:lnTo>
                  <a:cubicBezTo>
                    <a:pt x="8150" y="7976"/>
                    <a:pt x="7954" y="8001"/>
                    <a:pt x="7785" y="8001"/>
                  </a:cubicBezTo>
                  <a:cubicBezTo>
                    <a:pt x="7765" y="8001"/>
                    <a:pt x="7746" y="8001"/>
                    <a:pt x="7727" y="8000"/>
                  </a:cubicBezTo>
                  <a:cubicBezTo>
                    <a:pt x="7237" y="7978"/>
                    <a:pt x="7161" y="7853"/>
                    <a:pt x="6981" y="7450"/>
                  </a:cubicBezTo>
                  <a:close/>
                  <a:moveTo>
                    <a:pt x="4393" y="1"/>
                  </a:moveTo>
                  <a:cubicBezTo>
                    <a:pt x="3668" y="28"/>
                    <a:pt x="1979" y="137"/>
                    <a:pt x="1979" y="709"/>
                  </a:cubicBezTo>
                  <a:cubicBezTo>
                    <a:pt x="1979" y="753"/>
                    <a:pt x="1984" y="791"/>
                    <a:pt x="2001" y="829"/>
                  </a:cubicBezTo>
                  <a:cubicBezTo>
                    <a:pt x="1565" y="1014"/>
                    <a:pt x="1249" y="1276"/>
                    <a:pt x="1249" y="1641"/>
                  </a:cubicBezTo>
                  <a:cubicBezTo>
                    <a:pt x="1249" y="1723"/>
                    <a:pt x="1265" y="1799"/>
                    <a:pt x="1292" y="1875"/>
                  </a:cubicBezTo>
                  <a:cubicBezTo>
                    <a:pt x="1020" y="2061"/>
                    <a:pt x="884" y="2290"/>
                    <a:pt x="884" y="2562"/>
                  </a:cubicBezTo>
                  <a:cubicBezTo>
                    <a:pt x="884" y="2671"/>
                    <a:pt x="905" y="2775"/>
                    <a:pt x="954" y="2873"/>
                  </a:cubicBezTo>
                  <a:cubicBezTo>
                    <a:pt x="731" y="3031"/>
                    <a:pt x="595" y="3221"/>
                    <a:pt x="595" y="3456"/>
                  </a:cubicBezTo>
                  <a:cubicBezTo>
                    <a:pt x="595" y="3570"/>
                    <a:pt x="633" y="3684"/>
                    <a:pt x="698" y="3777"/>
                  </a:cubicBezTo>
                  <a:cubicBezTo>
                    <a:pt x="551" y="3951"/>
                    <a:pt x="344" y="4278"/>
                    <a:pt x="475" y="4605"/>
                  </a:cubicBezTo>
                  <a:cubicBezTo>
                    <a:pt x="480" y="4611"/>
                    <a:pt x="486" y="4622"/>
                    <a:pt x="491" y="4633"/>
                  </a:cubicBezTo>
                  <a:cubicBezTo>
                    <a:pt x="366" y="4791"/>
                    <a:pt x="202" y="5069"/>
                    <a:pt x="317" y="5357"/>
                  </a:cubicBezTo>
                  <a:cubicBezTo>
                    <a:pt x="328" y="5379"/>
                    <a:pt x="339" y="5401"/>
                    <a:pt x="350" y="5428"/>
                  </a:cubicBezTo>
                  <a:cubicBezTo>
                    <a:pt x="219" y="5624"/>
                    <a:pt x="1" y="6038"/>
                    <a:pt x="192" y="6404"/>
                  </a:cubicBezTo>
                  <a:cubicBezTo>
                    <a:pt x="208" y="6431"/>
                    <a:pt x="224" y="6458"/>
                    <a:pt x="241" y="6480"/>
                  </a:cubicBezTo>
                  <a:cubicBezTo>
                    <a:pt x="153" y="6665"/>
                    <a:pt x="44" y="7014"/>
                    <a:pt x="241" y="7281"/>
                  </a:cubicBezTo>
                  <a:cubicBezTo>
                    <a:pt x="175" y="7461"/>
                    <a:pt x="83" y="7793"/>
                    <a:pt x="251" y="8055"/>
                  </a:cubicBezTo>
                  <a:cubicBezTo>
                    <a:pt x="382" y="8256"/>
                    <a:pt x="627" y="8360"/>
                    <a:pt x="976" y="8360"/>
                  </a:cubicBezTo>
                  <a:lnTo>
                    <a:pt x="1069" y="8360"/>
                  </a:lnTo>
                  <a:cubicBezTo>
                    <a:pt x="1804" y="8327"/>
                    <a:pt x="1941" y="8016"/>
                    <a:pt x="2153" y="7548"/>
                  </a:cubicBezTo>
                  <a:cubicBezTo>
                    <a:pt x="2251" y="7314"/>
                    <a:pt x="2366" y="7085"/>
                    <a:pt x="2496" y="6867"/>
                  </a:cubicBezTo>
                  <a:lnTo>
                    <a:pt x="2545" y="6861"/>
                  </a:lnTo>
                  <a:lnTo>
                    <a:pt x="2540" y="6807"/>
                  </a:lnTo>
                  <a:cubicBezTo>
                    <a:pt x="2714" y="6529"/>
                    <a:pt x="2916" y="6273"/>
                    <a:pt x="3139" y="6033"/>
                  </a:cubicBezTo>
                  <a:cubicBezTo>
                    <a:pt x="4502" y="4551"/>
                    <a:pt x="4365" y="4044"/>
                    <a:pt x="4251" y="3897"/>
                  </a:cubicBezTo>
                  <a:lnTo>
                    <a:pt x="4251" y="3897"/>
                  </a:lnTo>
                  <a:lnTo>
                    <a:pt x="4022" y="4077"/>
                  </a:lnTo>
                  <a:lnTo>
                    <a:pt x="4022" y="4060"/>
                  </a:lnTo>
                  <a:cubicBezTo>
                    <a:pt x="3895" y="4067"/>
                    <a:pt x="3725" y="4071"/>
                    <a:pt x="3530" y="4071"/>
                  </a:cubicBezTo>
                  <a:cubicBezTo>
                    <a:pt x="2703" y="4071"/>
                    <a:pt x="1426" y="3991"/>
                    <a:pt x="1047" y="3630"/>
                  </a:cubicBezTo>
                  <a:cubicBezTo>
                    <a:pt x="993" y="3592"/>
                    <a:pt x="960" y="3526"/>
                    <a:pt x="960" y="3456"/>
                  </a:cubicBezTo>
                  <a:cubicBezTo>
                    <a:pt x="960" y="3347"/>
                    <a:pt x="1042" y="3243"/>
                    <a:pt x="1183" y="3145"/>
                  </a:cubicBezTo>
                  <a:cubicBezTo>
                    <a:pt x="1597" y="3461"/>
                    <a:pt x="2382" y="3537"/>
                    <a:pt x="3020" y="3537"/>
                  </a:cubicBezTo>
                  <a:cubicBezTo>
                    <a:pt x="3352" y="3537"/>
                    <a:pt x="3679" y="3521"/>
                    <a:pt x="4006" y="3483"/>
                  </a:cubicBezTo>
                  <a:lnTo>
                    <a:pt x="3968" y="3123"/>
                  </a:lnTo>
                  <a:cubicBezTo>
                    <a:pt x="3761" y="3146"/>
                    <a:pt x="3417" y="3171"/>
                    <a:pt x="3042" y="3171"/>
                  </a:cubicBezTo>
                  <a:cubicBezTo>
                    <a:pt x="2519" y="3171"/>
                    <a:pt x="1934" y="3123"/>
                    <a:pt x="1576" y="2954"/>
                  </a:cubicBezTo>
                  <a:cubicBezTo>
                    <a:pt x="2011" y="2791"/>
                    <a:pt x="2622" y="2666"/>
                    <a:pt x="3216" y="2589"/>
                  </a:cubicBezTo>
                  <a:cubicBezTo>
                    <a:pt x="3319" y="2595"/>
                    <a:pt x="3423" y="2595"/>
                    <a:pt x="3521" y="2595"/>
                  </a:cubicBezTo>
                  <a:cubicBezTo>
                    <a:pt x="3788" y="2595"/>
                    <a:pt x="3989" y="2584"/>
                    <a:pt x="4049" y="2578"/>
                  </a:cubicBezTo>
                  <a:lnTo>
                    <a:pt x="4022" y="2213"/>
                  </a:lnTo>
                  <a:lnTo>
                    <a:pt x="3984" y="2213"/>
                  </a:lnTo>
                  <a:lnTo>
                    <a:pt x="3984" y="2148"/>
                  </a:lnTo>
                  <a:cubicBezTo>
                    <a:pt x="3837" y="2153"/>
                    <a:pt x="3548" y="2175"/>
                    <a:pt x="3194" y="2213"/>
                  </a:cubicBezTo>
                  <a:cubicBezTo>
                    <a:pt x="2731" y="2197"/>
                    <a:pt x="2219" y="2132"/>
                    <a:pt x="1902" y="1974"/>
                  </a:cubicBezTo>
                  <a:cubicBezTo>
                    <a:pt x="2115" y="1903"/>
                    <a:pt x="2338" y="1843"/>
                    <a:pt x="2562" y="1805"/>
                  </a:cubicBezTo>
                  <a:cubicBezTo>
                    <a:pt x="3030" y="1723"/>
                    <a:pt x="3510" y="1679"/>
                    <a:pt x="3989" y="1674"/>
                  </a:cubicBezTo>
                  <a:lnTo>
                    <a:pt x="3989" y="1309"/>
                  </a:lnTo>
                  <a:cubicBezTo>
                    <a:pt x="3979" y="1309"/>
                    <a:pt x="3799" y="1309"/>
                    <a:pt x="3537" y="1325"/>
                  </a:cubicBezTo>
                  <a:cubicBezTo>
                    <a:pt x="3216" y="1249"/>
                    <a:pt x="2894" y="1145"/>
                    <a:pt x="2589" y="1014"/>
                  </a:cubicBezTo>
                  <a:cubicBezTo>
                    <a:pt x="3178" y="843"/>
                    <a:pt x="3784" y="757"/>
                    <a:pt x="4389" y="757"/>
                  </a:cubicBezTo>
                  <a:cubicBezTo>
                    <a:pt x="4995" y="757"/>
                    <a:pt x="5600" y="843"/>
                    <a:pt x="6185" y="1014"/>
                  </a:cubicBezTo>
                  <a:cubicBezTo>
                    <a:pt x="5880" y="1145"/>
                    <a:pt x="5564" y="1249"/>
                    <a:pt x="5237" y="1325"/>
                  </a:cubicBezTo>
                  <a:cubicBezTo>
                    <a:pt x="4976" y="1309"/>
                    <a:pt x="4801" y="1309"/>
                    <a:pt x="4785" y="1309"/>
                  </a:cubicBezTo>
                  <a:lnTo>
                    <a:pt x="4785" y="1674"/>
                  </a:lnTo>
                  <a:cubicBezTo>
                    <a:pt x="5265" y="1679"/>
                    <a:pt x="5744" y="1723"/>
                    <a:pt x="6218" y="1805"/>
                  </a:cubicBezTo>
                  <a:cubicBezTo>
                    <a:pt x="6441" y="1843"/>
                    <a:pt x="6659" y="1903"/>
                    <a:pt x="6877" y="1974"/>
                  </a:cubicBezTo>
                  <a:cubicBezTo>
                    <a:pt x="6561" y="2132"/>
                    <a:pt x="6044" y="2197"/>
                    <a:pt x="5581" y="2213"/>
                  </a:cubicBezTo>
                  <a:cubicBezTo>
                    <a:pt x="5232" y="2170"/>
                    <a:pt x="4938" y="2153"/>
                    <a:pt x="4796" y="2148"/>
                  </a:cubicBezTo>
                  <a:lnTo>
                    <a:pt x="4796" y="2213"/>
                  </a:lnTo>
                  <a:lnTo>
                    <a:pt x="4752" y="2213"/>
                  </a:lnTo>
                  <a:lnTo>
                    <a:pt x="4731" y="2578"/>
                  </a:lnTo>
                  <a:cubicBezTo>
                    <a:pt x="4790" y="2584"/>
                    <a:pt x="4987" y="2595"/>
                    <a:pt x="5259" y="2595"/>
                  </a:cubicBezTo>
                  <a:cubicBezTo>
                    <a:pt x="5352" y="2595"/>
                    <a:pt x="5455" y="2595"/>
                    <a:pt x="5564" y="2589"/>
                  </a:cubicBezTo>
                  <a:cubicBezTo>
                    <a:pt x="6153" y="2666"/>
                    <a:pt x="6768" y="2791"/>
                    <a:pt x="7204" y="2954"/>
                  </a:cubicBezTo>
                  <a:cubicBezTo>
                    <a:pt x="6846" y="3123"/>
                    <a:pt x="6261" y="3171"/>
                    <a:pt x="5738" y="3171"/>
                  </a:cubicBezTo>
                  <a:cubicBezTo>
                    <a:pt x="5363" y="3171"/>
                    <a:pt x="5019" y="3146"/>
                    <a:pt x="4812" y="3123"/>
                  </a:cubicBezTo>
                  <a:lnTo>
                    <a:pt x="4769" y="3483"/>
                  </a:lnTo>
                  <a:cubicBezTo>
                    <a:pt x="5096" y="3521"/>
                    <a:pt x="5428" y="3537"/>
                    <a:pt x="5755" y="3537"/>
                  </a:cubicBezTo>
                  <a:cubicBezTo>
                    <a:pt x="6392" y="3537"/>
                    <a:pt x="7177" y="3461"/>
                    <a:pt x="7591" y="3145"/>
                  </a:cubicBezTo>
                  <a:cubicBezTo>
                    <a:pt x="7733" y="3243"/>
                    <a:pt x="7815" y="3347"/>
                    <a:pt x="7815" y="3456"/>
                  </a:cubicBezTo>
                  <a:cubicBezTo>
                    <a:pt x="7815" y="3526"/>
                    <a:pt x="7782" y="3592"/>
                    <a:pt x="7733" y="3630"/>
                  </a:cubicBezTo>
                  <a:cubicBezTo>
                    <a:pt x="7354" y="3991"/>
                    <a:pt x="6077" y="4071"/>
                    <a:pt x="5247" y="4071"/>
                  </a:cubicBezTo>
                  <a:cubicBezTo>
                    <a:pt x="5051" y="4071"/>
                    <a:pt x="4880" y="4067"/>
                    <a:pt x="4752" y="4060"/>
                  </a:cubicBezTo>
                  <a:lnTo>
                    <a:pt x="4752" y="4077"/>
                  </a:lnTo>
                  <a:lnTo>
                    <a:pt x="4529" y="3897"/>
                  </a:lnTo>
                  <a:lnTo>
                    <a:pt x="4529" y="3897"/>
                  </a:lnTo>
                  <a:cubicBezTo>
                    <a:pt x="4409" y="4044"/>
                    <a:pt x="4278" y="4551"/>
                    <a:pt x="5640" y="6033"/>
                  </a:cubicBezTo>
                  <a:cubicBezTo>
                    <a:pt x="5858" y="6273"/>
                    <a:pt x="6060" y="6529"/>
                    <a:pt x="6240" y="6807"/>
                  </a:cubicBezTo>
                  <a:lnTo>
                    <a:pt x="6234" y="6861"/>
                  </a:lnTo>
                  <a:lnTo>
                    <a:pt x="6278" y="6867"/>
                  </a:lnTo>
                  <a:cubicBezTo>
                    <a:pt x="6409" y="7085"/>
                    <a:pt x="6523" y="7314"/>
                    <a:pt x="6627" y="7548"/>
                  </a:cubicBezTo>
                  <a:cubicBezTo>
                    <a:pt x="6834" y="8016"/>
                    <a:pt x="6970" y="8327"/>
                    <a:pt x="7706" y="8360"/>
                  </a:cubicBezTo>
                  <a:lnTo>
                    <a:pt x="7798" y="8360"/>
                  </a:lnTo>
                  <a:cubicBezTo>
                    <a:pt x="8152" y="8360"/>
                    <a:pt x="8398" y="8256"/>
                    <a:pt x="8523" y="8055"/>
                  </a:cubicBezTo>
                  <a:cubicBezTo>
                    <a:pt x="8692" y="7793"/>
                    <a:pt x="8605" y="7461"/>
                    <a:pt x="8534" y="7281"/>
                  </a:cubicBezTo>
                  <a:cubicBezTo>
                    <a:pt x="8736" y="7014"/>
                    <a:pt x="8627" y="6665"/>
                    <a:pt x="8539" y="6485"/>
                  </a:cubicBezTo>
                  <a:cubicBezTo>
                    <a:pt x="8556" y="6458"/>
                    <a:pt x="8572" y="6431"/>
                    <a:pt x="8588" y="6409"/>
                  </a:cubicBezTo>
                  <a:cubicBezTo>
                    <a:pt x="8785" y="6044"/>
                    <a:pt x="8567" y="5630"/>
                    <a:pt x="8430" y="5428"/>
                  </a:cubicBezTo>
                  <a:cubicBezTo>
                    <a:pt x="8447" y="5406"/>
                    <a:pt x="8458" y="5385"/>
                    <a:pt x="8463" y="5363"/>
                  </a:cubicBezTo>
                  <a:cubicBezTo>
                    <a:pt x="8577" y="5074"/>
                    <a:pt x="8419" y="4796"/>
                    <a:pt x="8289" y="4633"/>
                  </a:cubicBezTo>
                  <a:cubicBezTo>
                    <a:pt x="8294" y="4627"/>
                    <a:pt x="8300" y="4616"/>
                    <a:pt x="8305" y="4605"/>
                  </a:cubicBezTo>
                  <a:cubicBezTo>
                    <a:pt x="8441" y="4278"/>
                    <a:pt x="8229" y="3957"/>
                    <a:pt x="8082" y="3783"/>
                  </a:cubicBezTo>
                  <a:cubicBezTo>
                    <a:pt x="8147" y="3684"/>
                    <a:pt x="8185" y="3570"/>
                    <a:pt x="8185" y="3456"/>
                  </a:cubicBezTo>
                  <a:cubicBezTo>
                    <a:pt x="8185" y="3221"/>
                    <a:pt x="8049" y="3031"/>
                    <a:pt x="7831" y="2873"/>
                  </a:cubicBezTo>
                  <a:cubicBezTo>
                    <a:pt x="7875" y="2775"/>
                    <a:pt x="7896" y="2671"/>
                    <a:pt x="7896" y="2562"/>
                  </a:cubicBezTo>
                  <a:cubicBezTo>
                    <a:pt x="7896" y="2290"/>
                    <a:pt x="7760" y="2061"/>
                    <a:pt x="7488" y="1875"/>
                  </a:cubicBezTo>
                  <a:cubicBezTo>
                    <a:pt x="7520" y="1799"/>
                    <a:pt x="7531" y="1723"/>
                    <a:pt x="7531" y="1641"/>
                  </a:cubicBezTo>
                  <a:cubicBezTo>
                    <a:pt x="7531" y="1276"/>
                    <a:pt x="7215" y="1014"/>
                    <a:pt x="6779" y="829"/>
                  </a:cubicBezTo>
                  <a:cubicBezTo>
                    <a:pt x="6796" y="791"/>
                    <a:pt x="6801" y="753"/>
                    <a:pt x="6807" y="709"/>
                  </a:cubicBezTo>
                  <a:cubicBezTo>
                    <a:pt x="6807" y="143"/>
                    <a:pt x="5117" y="28"/>
                    <a:pt x="439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2"/>
            <p:cNvSpPr/>
            <p:nvPr/>
          </p:nvSpPr>
          <p:spPr>
            <a:xfrm>
              <a:off x="3304301" y="1771162"/>
              <a:ext cx="24135" cy="107029"/>
            </a:xfrm>
            <a:custGeom>
              <a:avLst/>
              <a:gdLst/>
              <a:ahLst/>
              <a:cxnLst/>
              <a:rect l="l" t="t" r="r" b="b"/>
              <a:pathLst>
                <a:path w="955" h="4235" extrusionOk="0">
                  <a:moveTo>
                    <a:pt x="475" y="1"/>
                  </a:moveTo>
                  <a:cubicBezTo>
                    <a:pt x="475" y="1"/>
                    <a:pt x="213" y="34"/>
                    <a:pt x="137" y="77"/>
                  </a:cubicBezTo>
                  <a:cubicBezTo>
                    <a:pt x="61" y="115"/>
                    <a:pt x="1" y="1102"/>
                    <a:pt x="126" y="1211"/>
                  </a:cubicBezTo>
                  <a:cubicBezTo>
                    <a:pt x="251" y="1314"/>
                    <a:pt x="44" y="1478"/>
                    <a:pt x="55" y="1739"/>
                  </a:cubicBezTo>
                  <a:cubicBezTo>
                    <a:pt x="61" y="2006"/>
                    <a:pt x="126" y="2872"/>
                    <a:pt x="191" y="3014"/>
                  </a:cubicBezTo>
                  <a:cubicBezTo>
                    <a:pt x="251" y="3150"/>
                    <a:pt x="240" y="4235"/>
                    <a:pt x="475" y="4235"/>
                  </a:cubicBezTo>
                  <a:cubicBezTo>
                    <a:pt x="709" y="4235"/>
                    <a:pt x="698" y="3150"/>
                    <a:pt x="763" y="3014"/>
                  </a:cubicBezTo>
                  <a:cubicBezTo>
                    <a:pt x="823" y="2878"/>
                    <a:pt x="889" y="2006"/>
                    <a:pt x="900" y="1739"/>
                  </a:cubicBezTo>
                  <a:cubicBezTo>
                    <a:pt x="905" y="1478"/>
                    <a:pt x="704" y="1314"/>
                    <a:pt x="829" y="1211"/>
                  </a:cubicBezTo>
                  <a:cubicBezTo>
                    <a:pt x="954" y="1102"/>
                    <a:pt x="894" y="121"/>
                    <a:pt x="818" y="77"/>
                  </a:cubicBezTo>
                  <a:cubicBezTo>
                    <a:pt x="742" y="28"/>
                    <a:pt x="475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2"/>
            <p:cNvSpPr/>
            <p:nvPr/>
          </p:nvSpPr>
          <p:spPr>
            <a:xfrm>
              <a:off x="3281581" y="1617733"/>
              <a:ext cx="31970" cy="31110"/>
            </a:xfrm>
            <a:custGeom>
              <a:avLst/>
              <a:gdLst/>
              <a:ahLst/>
              <a:cxnLst/>
              <a:rect l="l" t="t" r="r" b="b"/>
              <a:pathLst>
                <a:path w="1265" h="1231" extrusionOk="0">
                  <a:moveTo>
                    <a:pt x="811" y="1"/>
                  </a:moveTo>
                  <a:cubicBezTo>
                    <a:pt x="603" y="1"/>
                    <a:pt x="245" y="106"/>
                    <a:pt x="126" y="241"/>
                  </a:cubicBezTo>
                  <a:cubicBezTo>
                    <a:pt x="1" y="383"/>
                    <a:pt x="1" y="868"/>
                    <a:pt x="88" y="983"/>
                  </a:cubicBezTo>
                  <a:cubicBezTo>
                    <a:pt x="162" y="1080"/>
                    <a:pt x="321" y="1230"/>
                    <a:pt x="505" y="1230"/>
                  </a:cubicBezTo>
                  <a:cubicBezTo>
                    <a:pt x="536" y="1230"/>
                    <a:pt x="568" y="1226"/>
                    <a:pt x="600" y="1217"/>
                  </a:cubicBezTo>
                  <a:cubicBezTo>
                    <a:pt x="823" y="1151"/>
                    <a:pt x="1058" y="683"/>
                    <a:pt x="1161" y="568"/>
                  </a:cubicBezTo>
                  <a:cubicBezTo>
                    <a:pt x="1265" y="454"/>
                    <a:pt x="1134" y="18"/>
                    <a:pt x="840" y="2"/>
                  </a:cubicBezTo>
                  <a:cubicBezTo>
                    <a:pt x="830" y="1"/>
                    <a:pt x="821" y="1"/>
                    <a:pt x="81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2"/>
            <p:cNvSpPr/>
            <p:nvPr/>
          </p:nvSpPr>
          <p:spPr>
            <a:xfrm>
              <a:off x="3320703" y="1617733"/>
              <a:ext cx="31818" cy="31110"/>
            </a:xfrm>
            <a:custGeom>
              <a:avLst/>
              <a:gdLst/>
              <a:ahLst/>
              <a:cxnLst/>
              <a:rect l="l" t="t" r="r" b="b"/>
              <a:pathLst>
                <a:path w="1259" h="1231" extrusionOk="0">
                  <a:moveTo>
                    <a:pt x="453" y="1"/>
                  </a:moveTo>
                  <a:cubicBezTo>
                    <a:pt x="444" y="1"/>
                    <a:pt x="434" y="1"/>
                    <a:pt x="425" y="2"/>
                  </a:cubicBezTo>
                  <a:cubicBezTo>
                    <a:pt x="131" y="18"/>
                    <a:pt x="0" y="454"/>
                    <a:pt x="104" y="568"/>
                  </a:cubicBezTo>
                  <a:cubicBezTo>
                    <a:pt x="207" y="683"/>
                    <a:pt x="436" y="1151"/>
                    <a:pt x="659" y="1217"/>
                  </a:cubicBezTo>
                  <a:cubicBezTo>
                    <a:pt x="691" y="1226"/>
                    <a:pt x="723" y="1230"/>
                    <a:pt x="754" y="1230"/>
                  </a:cubicBezTo>
                  <a:cubicBezTo>
                    <a:pt x="938" y="1230"/>
                    <a:pt x="1097" y="1080"/>
                    <a:pt x="1172" y="983"/>
                  </a:cubicBezTo>
                  <a:cubicBezTo>
                    <a:pt x="1259" y="868"/>
                    <a:pt x="1259" y="383"/>
                    <a:pt x="1133" y="241"/>
                  </a:cubicBezTo>
                  <a:cubicBezTo>
                    <a:pt x="1014" y="106"/>
                    <a:pt x="656" y="1"/>
                    <a:pt x="4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2"/>
            <p:cNvSpPr/>
            <p:nvPr/>
          </p:nvSpPr>
          <p:spPr>
            <a:xfrm>
              <a:off x="3305817" y="1641994"/>
              <a:ext cx="23984" cy="19359"/>
            </a:xfrm>
            <a:custGeom>
              <a:avLst/>
              <a:gdLst/>
              <a:ahLst/>
              <a:cxnLst/>
              <a:rect l="l" t="t" r="r" b="b"/>
              <a:pathLst>
                <a:path w="949" h="766" extrusionOk="0">
                  <a:moveTo>
                    <a:pt x="475" y="1"/>
                  </a:moveTo>
                  <a:cubicBezTo>
                    <a:pt x="355" y="1"/>
                    <a:pt x="1" y="655"/>
                    <a:pt x="208" y="742"/>
                  </a:cubicBezTo>
                  <a:cubicBezTo>
                    <a:pt x="247" y="758"/>
                    <a:pt x="281" y="765"/>
                    <a:pt x="311" y="765"/>
                  </a:cubicBezTo>
                  <a:cubicBezTo>
                    <a:pt x="435" y="765"/>
                    <a:pt x="475" y="644"/>
                    <a:pt x="475" y="644"/>
                  </a:cubicBezTo>
                  <a:cubicBezTo>
                    <a:pt x="475" y="644"/>
                    <a:pt x="514" y="765"/>
                    <a:pt x="639" y="765"/>
                  </a:cubicBezTo>
                  <a:cubicBezTo>
                    <a:pt x="668" y="765"/>
                    <a:pt x="702" y="758"/>
                    <a:pt x="742" y="742"/>
                  </a:cubicBezTo>
                  <a:cubicBezTo>
                    <a:pt x="949" y="655"/>
                    <a:pt x="594" y="1"/>
                    <a:pt x="4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6" name="Google Shape;5706;p62"/>
          <p:cNvGrpSpPr/>
          <p:nvPr/>
        </p:nvGrpSpPr>
        <p:grpSpPr>
          <a:xfrm>
            <a:off x="3572045" y="1558993"/>
            <a:ext cx="451013" cy="1136125"/>
            <a:chOff x="3827467" y="1557988"/>
            <a:chExt cx="451013" cy="1136125"/>
          </a:xfrm>
        </p:grpSpPr>
        <p:sp>
          <p:nvSpPr>
            <p:cNvPr id="5707" name="Google Shape;5707;p62"/>
            <p:cNvSpPr/>
            <p:nvPr/>
          </p:nvSpPr>
          <p:spPr>
            <a:xfrm>
              <a:off x="3827467" y="1557988"/>
              <a:ext cx="451013" cy="1136125"/>
            </a:xfrm>
            <a:custGeom>
              <a:avLst/>
              <a:gdLst/>
              <a:ahLst/>
              <a:cxnLst/>
              <a:rect l="l" t="t" r="r" b="b"/>
              <a:pathLst>
                <a:path w="17846" h="44955" extrusionOk="0">
                  <a:moveTo>
                    <a:pt x="8915" y="1"/>
                  </a:moveTo>
                  <a:cubicBezTo>
                    <a:pt x="6365" y="17"/>
                    <a:pt x="6904" y="2693"/>
                    <a:pt x="6904" y="2693"/>
                  </a:cubicBezTo>
                  <a:cubicBezTo>
                    <a:pt x="6474" y="2916"/>
                    <a:pt x="6812" y="3559"/>
                    <a:pt x="6844" y="3897"/>
                  </a:cubicBezTo>
                  <a:cubicBezTo>
                    <a:pt x="6871" y="4240"/>
                    <a:pt x="7084" y="4256"/>
                    <a:pt x="7084" y="4256"/>
                  </a:cubicBezTo>
                  <a:cubicBezTo>
                    <a:pt x="7198" y="4769"/>
                    <a:pt x="7678" y="5575"/>
                    <a:pt x="7678" y="5575"/>
                  </a:cubicBezTo>
                  <a:cubicBezTo>
                    <a:pt x="7874" y="7831"/>
                    <a:pt x="5422" y="7766"/>
                    <a:pt x="4234" y="8474"/>
                  </a:cubicBezTo>
                  <a:cubicBezTo>
                    <a:pt x="3041" y="9182"/>
                    <a:pt x="3362" y="11215"/>
                    <a:pt x="3362" y="12888"/>
                  </a:cubicBezTo>
                  <a:cubicBezTo>
                    <a:pt x="3362" y="14566"/>
                    <a:pt x="2817" y="16081"/>
                    <a:pt x="2332" y="18173"/>
                  </a:cubicBezTo>
                  <a:cubicBezTo>
                    <a:pt x="1935" y="19901"/>
                    <a:pt x="1755" y="21137"/>
                    <a:pt x="1700" y="21524"/>
                  </a:cubicBezTo>
                  <a:cubicBezTo>
                    <a:pt x="1542" y="21552"/>
                    <a:pt x="1177" y="21677"/>
                    <a:pt x="774" y="22260"/>
                  </a:cubicBezTo>
                  <a:cubicBezTo>
                    <a:pt x="540" y="22603"/>
                    <a:pt x="469" y="22936"/>
                    <a:pt x="300" y="23110"/>
                  </a:cubicBezTo>
                  <a:cubicBezTo>
                    <a:pt x="205" y="23205"/>
                    <a:pt x="280" y="23371"/>
                    <a:pt x="441" y="23371"/>
                  </a:cubicBezTo>
                  <a:cubicBezTo>
                    <a:pt x="568" y="23371"/>
                    <a:pt x="749" y="23268"/>
                    <a:pt x="943" y="22946"/>
                  </a:cubicBezTo>
                  <a:lnTo>
                    <a:pt x="943" y="22946"/>
                  </a:lnTo>
                  <a:lnTo>
                    <a:pt x="147" y="24805"/>
                  </a:lnTo>
                  <a:cubicBezTo>
                    <a:pt x="147" y="24805"/>
                    <a:pt x="0" y="25077"/>
                    <a:pt x="235" y="25104"/>
                  </a:cubicBezTo>
                  <a:cubicBezTo>
                    <a:pt x="241" y="25105"/>
                    <a:pt x="247" y="25106"/>
                    <a:pt x="253" y="25106"/>
                  </a:cubicBezTo>
                  <a:cubicBezTo>
                    <a:pt x="599" y="25106"/>
                    <a:pt x="886" y="23786"/>
                    <a:pt x="1041" y="23786"/>
                  </a:cubicBezTo>
                  <a:cubicBezTo>
                    <a:pt x="1155" y="23786"/>
                    <a:pt x="404" y="25306"/>
                    <a:pt x="779" y="25431"/>
                  </a:cubicBezTo>
                  <a:cubicBezTo>
                    <a:pt x="793" y="25435"/>
                    <a:pt x="805" y="25437"/>
                    <a:pt x="818" y="25437"/>
                  </a:cubicBezTo>
                  <a:cubicBezTo>
                    <a:pt x="1182" y="25437"/>
                    <a:pt x="1437" y="23862"/>
                    <a:pt x="1519" y="23862"/>
                  </a:cubicBezTo>
                  <a:cubicBezTo>
                    <a:pt x="1519" y="23862"/>
                    <a:pt x="1520" y="23862"/>
                    <a:pt x="1521" y="23862"/>
                  </a:cubicBezTo>
                  <a:cubicBezTo>
                    <a:pt x="1613" y="23889"/>
                    <a:pt x="1085" y="25268"/>
                    <a:pt x="1384" y="25371"/>
                  </a:cubicBezTo>
                  <a:cubicBezTo>
                    <a:pt x="1399" y="25377"/>
                    <a:pt x="1414" y="25379"/>
                    <a:pt x="1428" y="25379"/>
                  </a:cubicBezTo>
                  <a:cubicBezTo>
                    <a:pt x="1774" y="25379"/>
                    <a:pt x="1780" y="23840"/>
                    <a:pt x="2005" y="23840"/>
                  </a:cubicBezTo>
                  <a:cubicBezTo>
                    <a:pt x="2007" y="23840"/>
                    <a:pt x="2009" y="23840"/>
                    <a:pt x="2011" y="23840"/>
                  </a:cubicBezTo>
                  <a:cubicBezTo>
                    <a:pt x="2060" y="23846"/>
                    <a:pt x="1695" y="25012"/>
                    <a:pt x="1956" y="25012"/>
                  </a:cubicBezTo>
                  <a:cubicBezTo>
                    <a:pt x="2213" y="25012"/>
                    <a:pt x="2218" y="24238"/>
                    <a:pt x="2463" y="23846"/>
                  </a:cubicBezTo>
                  <a:cubicBezTo>
                    <a:pt x="2698" y="23486"/>
                    <a:pt x="2997" y="22434"/>
                    <a:pt x="2845" y="21906"/>
                  </a:cubicBezTo>
                  <a:cubicBezTo>
                    <a:pt x="3281" y="20467"/>
                    <a:pt x="4354" y="17568"/>
                    <a:pt x="4616" y="16304"/>
                  </a:cubicBezTo>
                  <a:cubicBezTo>
                    <a:pt x="4904" y="14887"/>
                    <a:pt x="5389" y="12119"/>
                    <a:pt x="5389" y="12119"/>
                  </a:cubicBezTo>
                  <a:cubicBezTo>
                    <a:pt x="5842" y="13018"/>
                    <a:pt x="6098" y="17111"/>
                    <a:pt x="5711" y="18206"/>
                  </a:cubicBezTo>
                  <a:cubicBezTo>
                    <a:pt x="5324" y="19307"/>
                    <a:pt x="4419" y="21944"/>
                    <a:pt x="4806" y="24396"/>
                  </a:cubicBezTo>
                  <a:cubicBezTo>
                    <a:pt x="5193" y="26843"/>
                    <a:pt x="5515" y="30161"/>
                    <a:pt x="5389" y="33033"/>
                  </a:cubicBezTo>
                  <a:cubicBezTo>
                    <a:pt x="5259" y="35899"/>
                    <a:pt x="5744" y="39026"/>
                    <a:pt x="6130" y="41184"/>
                  </a:cubicBezTo>
                  <a:cubicBezTo>
                    <a:pt x="6517" y="43342"/>
                    <a:pt x="6065" y="43892"/>
                    <a:pt x="5776" y="44279"/>
                  </a:cubicBezTo>
                  <a:cubicBezTo>
                    <a:pt x="5487" y="44666"/>
                    <a:pt x="6065" y="44955"/>
                    <a:pt x="6065" y="44955"/>
                  </a:cubicBezTo>
                  <a:lnTo>
                    <a:pt x="7547" y="44955"/>
                  </a:lnTo>
                  <a:cubicBezTo>
                    <a:pt x="8092" y="44955"/>
                    <a:pt x="7934" y="44568"/>
                    <a:pt x="7743" y="43440"/>
                  </a:cubicBezTo>
                  <a:cubicBezTo>
                    <a:pt x="7547" y="42312"/>
                    <a:pt x="7356" y="41408"/>
                    <a:pt x="7580" y="39925"/>
                  </a:cubicBezTo>
                  <a:cubicBezTo>
                    <a:pt x="7874" y="38062"/>
                    <a:pt x="7972" y="36171"/>
                    <a:pt x="7869" y="34286"/>
                  </a:cubicBezTo>
                  <a:cubicBezTo>
                    <a:pt x="7743" y="32030"/>
                    <a:pt x="7771" y="31583"/>
                    <a:pt x="8190" y="29905"/>
                  </a:cubicBezTo>
                  <a:cubicBezTo>
                    <a:pt x="8566" y="28412"/>
                    <a:pt x="8860" y="24396"/>
                    <a:pt x="8920" y="23535"/>
                  </a:cubicBezTo>
                  <a:cubicBezTo>
                    <a:pt x="8980" y="24396"/>
                    <a:pt x="9280" y="28412"/>
                    <a:pt x="9650" y="29905"/>
                  </a:cubicBezTo>
                  <a:cubicBezTo>
                    <a:pt x="10070" y="31583"/>
                    <a:pt x="10103" y="32030"/>
                    <a:pt x="9972" y="34286"/>
                  </a:cubicBezTo>
                  <a:cubicBezTo>
                    <a:pt x="9874" y="36171"/>
                    <a:pt x="9966" y="38062"/>
                    <a:pt x="10266" y="39925"/>
                  </a:cubicBezTo>
                  <a:cubicBezTo>
                    <a:pt x="10490" y="41408"/>
                    <a:pt x="10293" y="42312"/>
                    <a:pt x="10103" y="43440"/>
                  </a:cubicBezTo>
                  <a:cubicBezTo>
                    <a:pt x="9907" y="44568"/>
                    <a:pt x="9749" y="44955"/>
                    <a:pt x="10293" y="44955"/>
                  </a:cubicBezTo>
                  <a:lnTo>
                    <a:pt x="11776" y="44955"/>
                  </a:lnTo>
                  <a:cubicBezTo>
                    <a:pt x="11776" y="44955"/>
                    <a:pt x="12359" y="44666"/>
                    <a:pt x="12070" y="44279"/>
                  </a:cubicBezTo>
                  <a:cubicBezTo>
                    <a:pt x="11776" y="43892"/>
                    <a:pt x="11329" y="43342"/>
                    <a:pt x="11716" y="41184"/>
                  </a:cubicBezTo>
                  <a:cubicBezTo>
                    <a:pt x="12102" y="39026"/>
                    <a:pt x="12582" y="35899"/>
                    <a:pt x="12457" y="33033"/>
                  </a:cubicBezTo>
                  <a:cubicBezTo>
                    <a:pt x="12326" y="30166"/>
                    <a:pt x="12653" y="26848"/>
                    <a:pt x="13034" y="24396"/>
                  </a:cubicBezTo>
                  <a:cubicBezTo>
                    <a:pt x="13421" y="21944"/>
                    <a:pt x="12522" y="19301"/>
                    <a:pt x="12135" y="18206"/>
                  </a:cubicBezTo>
                  <a:cubicBezTo>
                    <a:pt x="11748" y="17111"/>
                    <a:pt x="12004" y="13018"/>
                    <a:pt x="12457" y="12119"/>
                  </a:cubicBezTo>
                  <a:cubicBezTo>
                    <a:pt x="12457" y="12119"/>
                    <a:pt x="12936" y="14887"/>
                    <a:pt x="13230" y="16304"/>
                  </a:cubicBezTo>
                  <a:cubicBezTo>
                    <a:pt x="13487" y="17568"/>
                    <a:pt x="14560" y="20462"/>
                    <a:pt x="15001" y="21900"/>
                  </a:cubicBezTo>
                  <a:cubicBezTo>
                    <a:pt x="14843" y="22434"/>
                    <a:pt x="15148" y="23480"/>
                    <a:pt x="15377" y="23846"/>
                  </a:cubicBezTo>
                  <a:cubicBezTo>
                    <a:pt x="15623" y="24238"/>
                    <a:pt x="15628" y="25006"/>
                    <a:pt x="15890" y="25006"/>
                  </a:cubicBezTo>
                  <a:cubicBezTo>
                    <a:pt x="16146" y="25006"/>
                    <a:pt x="15781" y="23846"/>
                    <a:pt x="15835" y="23840"/>
                  </a:cubicBezTo>
                  <a:cubicBezTo>
                    <a:pt x="15837" y="23840"/>
                    <a:pt x="15839" y="23840"/>
                    <a:pt x="15841" y="23840"/>
                  </a:cubicBezTo>
                  <a:cubicBezTo>
                    <a:pt x="16060" y="23840"/>
                    <a:pt x="16072" y="25379"/>
                    <a:pt x="16418" y="25379"/>
                  </a:cubicBezTo>
                  <a:cubicBezTo>
                    <a:pt x="16432" y="25379"/>
                    <a:pt x="16447" y="25377"/>
                    <a:pt x="16462" y="25371"/>
                  </a:cubicBezTo>
                  <a:cubicBezTo>
                    <a:pt x="16756" y="25268"/>
                    <a:pt x="16227" y="23889"/>
                    <a:pt x="16320" y="23862"/>
                  </a:cubicBezTo>
                  <a:cubicBezTo>
                    <a:pt x="16321" y="23862"/>
                    <a:pt x="16321" y="23862"/>
                    <a:pt x="16322" y="23862"/>
                  </a:cubicBezTo>
                  <a:cubicBezTo>
                    <a:pt x="16413" y="23862"/>
                    <a:pt x="16659" y="25432"/>
                    <a:pt x="17021" y="25432"/>
                  </a:cubicBezTo>
                  <a:cubicBezTo>
                    <a:pt x="17034" y="25432"/>
                    <a:pt x="17047" y="25430"/>
                    <a:pt x="17061" y="25426"/>
                  </a:cubicBezTo>
                  <a:cubicBezTo>
                    <a:pt x="17437" y="25306"/>
                    <a:pt x="16685" y="23786"/>
                    <a:pt x="16805" y="23786"/>
                  </a:cubicBezTo>
                  <a:cubicBezTo>
                    <a:pt x="16955" y="23786"/>
                    <a:pt x="17247" y="25106"/>
                    <a:pt x="17588" y="25106"/>
                  </a:cubicBezTo>
                  <a:cubicBezTo>
                    <a:pt x="17594" y="25106"/>
                    <a:pt x="17600" y="25105"/>
                    <a:pt x="17606" y="25104"/>
                  </a:cubicBezTo>
                  <a:cubicBezTo>
                    <a:pt x="17846" y="25077"/>
                    <a:pt x="17699" y="24805"/>
                    <a:pt x="17699" y="24805"/>
                  </a:cubicBezTo>
                  <a:lnTo>
                    <a:pt x="16908" y="22946"/>
                  </a:lnTo>
                  <a:lnTo>
                    <a:pt x="16908" y="22946"/>
                  </a:lnTo>
                  <a:cubicBezTo>
                    <a:pt x="17100" y="23268"/>
                    <a:pt x="17281" y="23371"/>
                    <a:pt x="17408" y="23371"/>
                  </a:cubicBezTo>
                  <a:cubicBezTo>
                    <a:pt x="17570" y="23371"/>
                    <a:pt x="17646" y="23205"/>
                    <a:pt x="17551" y="23110"/>
                  </a:cubicBezTo>
                  <a:cubicBezTo>
                    <a:pt x="17383" y="22936"/>
                    <a:pt x="17306" y="22598"/>
                    <a:pt x="17072" y="22260"/>
                  </a:cubicBezTo>
                  <a:cubicBezTo>
                    <a:pt x="16669" y="21677"/>
                    <a:pt x="16309" y="21552"/>
                    <a:pt x="16146" y="21524"/>
                  </a:cubicBezTo>
                  <a:cubicBezTo>
                    <a:pt x="16097" y="21137"/>
                    <a:pt x="15917" y="19901"/>
                    <a:pt x="15519" y="18173"/>
                  </a:cubicBezTo>
                  <a:cubicBezTo>
                    <a:pt x="15034" y="16081"/>
                    <a:pt x="14489" y="14566"/>
                    <a:pt x="14489" y="12888"/>
                  </a:cubicBezTo>
                  <a:cubicBezTo>
                    <a:pt x="14489" y="11215"/>
                    <a:pt x="14811" y="9182"/>
                    <a:pt x="13617" y="8474"/>
                  </a:cubicBezTo>
                  <a:cubicBezTo>
                    <a:pt x="12424" y="7766"/>
                    <a:pt x="9977" y="7831"/>
                    <a:pt x="10168" y="5575"/>
                  </a:cubicBezTo>
                  <a:cubicBezTo>
                    <a:pt x="10168" y="5575"/>
                    <a:pt x="10653" y="4769"/>
                    <a:pt x="10767" y="4256"/>
                  </a:cubicBezTo>
                  <a:cubicBezTo>
                    <a:pt x="10767" y="4256"/>
                    <a:pt x="10975" y="4240"/>
                    <a:pt x="11007" y="3897"/>
                  </a:cubicBezTo>
                  <a:cubicBezTo>
                    <a:pt x="11040" y="3559"/>
                    <a:pt x="11378" y="2916"/>
                    <a:pt x="10942" y="2693"/>
                  </a:cubicBezTo>
                  <a:cubicBezTo>
                    <a:pt x="10942" y="2693"/>
                    <a:pt x="11487" y="17"/>
                    <a:pt x="8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8" name="Google Shape;5708;p62"/>
            <p:cNvGrpSpPr/>
            <p:nvPr/>
          </p:nvGrpSpPr>
          <p:grpSpPr>
            <a:xfrm>
              <a:off x="3979228" y="1581563"/>
              <a:ext cx="147768" cy="558502"/>
              <a:chOff x="3979228" y="1581563"/>
              <a:chExt cx="147768" cy="558502"/>
            </a:xfrm>
          </p:grpSpPr>
          <p:sp>
            <p:nvSpPr>
              <p:cNvPr id="5709" name="Google Shape;5709;p62"/>
              <p:cNvSpPr/>
              <p:nvPr/>
            </p:nvSpPr>
            <p:spPr>
              <a:xfrm>
                <a:off x="3979228" y="1780614"/>
                <a:ext cx="147768" cy="14319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666" extrusionOk="0">
                    <a:moveTo>
                      <a:pt x="2918" y="0"/>
                    </a:moveTo>
                    <a:cubicBezTo>
                      <a:pt x="2881" y="0"/>
                      <a:pt x="2844" y="8"/>
                      <a:pt x="2812" y="25"/>
                    </a:cubicBezTo>
                    <a:cubicBezTo>
                      <a:pt x="2768" y="52"/>
                      <a:pt x="2741" y="101"/>
                      <a:pt x="2746" y="150"/>
                    </a:cubicBezTo>
                    <a:lnTo>
                      <a:pt x="2774" y="1785"/>
                    </a:lnTo>
                    <a:cubicBezTo>
                      <a:pt x="2774" y="1785"/>
                      <a:pt x="2720" y="1882"/>
                      <a:pt x="2677" y="1882"/>
                    </a:cubicBezTo>
                    <a:cubicBezTo>
                      <a:pt x="2655" y="1882"/>
                      <a:pt x="2636" y="1857"/>
                      <a:pt x="2626" y="1785"/>
                    </a:cubicBezTo>
                    <a:cubicBezTo>
                      <a:pt x="2594" y="1567"/>
                      <a:pt x="2594" y="689"/>
                      <a:pt x="2507" y="471"/>
                    </a:cubicBezTo>
                    <a:cubicBezTo>
                      <a:pt x="2453" y="339"/>
                      <a:pt x="2311" y="240"/>
                      <a:pt x="2136" y="240"/>
                    </a:cubicBezTo>
                    <a:cubicBezTo>
                      <a:pt x="2023" y="240"/>
                      <a:pt x="1897" y="281"/>
                      <a:pt x="1771" y="379"/>
                    </a:cubicBezTo>
                    <a:cubicBezTo>
                      <a:pt x="1444" y="629"/>
                      <a:pt x="529" y="2095"/>
                      <a:pt x="322" y="2880"/>
                    </a:cubicBezTo>
                    <a:cubicBezTo>
                      <a:pt x="114" y="3659"/>
                      <a:pt x="0" y="4629"/>
                      <a:pt x="27" y="5005"/>
                    </a:cubicBezTo>
                    <a:cubicBezTo>
                      <a:pt x="59" y="5366"/>
                      <a:pt x="165" y="5666"/>
                      <a:pt x="486" y="5666"/>
                    </a:cubicBezTo>
                    <a:cubicBezTo>
                      <a:pt x="500" y="5666"/>
                      <a:pt x="514" y="5665"/>
                      <a:pt x="529" y="5664"/>
                    </a:cubicBezTo>
                    <a:cubicBezTo>
                      <a:pt x="883" y="5632"/>
                      <a:pt x="1270" y="5414"/>
                      <a:pt x="1357" y="5316"/>
                    </a:cubicBezTo>
                    <a:cubicBezTo>
                      <a:pt x="1444" y="5223"/>
                      <a:pt x="1477" y="5098"/>
                      <a:pt x="1771" y="5098"/>
                    </a:cubicBezTo>
                    <a:cubicBezTo>
                      <a:pt x="2065" y="5098"/>
                      <a:pt x="2452" y="5038"/>
                      <a:pt x="2534" y="4760"/>
                    </a:cubicBezTo>
                    <a:cubicBezTo>
                      <a:pt x="2621" y="4476"/>
                      <a:pt x="2741" y="3724"/>
                      <a:pt x="2774" y="3414"/>
                    </a:cubicBezTo>
                    <a:cubicBezTo>
                      <a:pt x="2806" y="3098"/>
                      <a:pt x="2741" y="2913"/>
                      <a:pt x="2774" y="2662"/>
                    </a:cubicBezTo>
                    <a:cubicBezTo>
                      <a:pt x="2790" y="2509"/>
                      <a:pt x="2801" y="2351"/>
                      <a:pt x="2801" y="2193"/>
                    </a:cubicBezTo>
                    <a:cubicBezTo>
                      <a:pt x="2834" y="2221"/>
                      <a:pt x="2877" y="2237"/>
                      <a:pt x="2921" y="2237"/>
                    </a:cubicBezTo>
                    <a:cubicBezTo>
                      <a:pt x="2964" y="2237"/>
                      <a:pt x="3008" y="2221"/>
                      <a:pt x="3046" y="2193"/>
                    </a:cubicBezTo>
                    <a:cubicBezTo>
                      <a:pt x="3046" y="2351"/>
                      <a:pt x="3057" y="2509"/>
                      <a:pt x="3073" y="2662"/>
                    </a:cubicBezTo>
                    <a:cubicBezTo>
                      <a:pt x="3101" y="2913"/>
                      <a:pt x="3046" y="3103"/>
                      <a:pt x="3073" y="3414"/>
                    </a:cubicBezTo>
                    <a:cubicBezTo>
                      <a:pt x="3101" y="3724"/>
                      <a:pt x="3220" y="4476"/>
                      <a:pt x="3308" y="4760"/>
                    </a:cubicBezTo>
                    <a:cubicBezTo>
                      <a:pt x="3400" y="5038"/>
                      <a:pt x="3782" y="5098"/>
                      <a:pt x="4076" y="5098"/>
                    </a:cubicBezTo>
                    <a:cubicBezTo>
                      <a:pt x="4370" y="5098"/>
                      <a:pt x="4403" y="5223"/>
                      <a:pt x="4490" y="5316"/>
                    </a:cubicBezTo>
                    <a:cubicBezTo>
                      <a:pt x="4577" y="5414"/>
                      <a:pt x="4964" y="5632"/>
                      <a:pt x="5318" y="5664"/>
                    </a:cubicBezTo>
                    <a:cubicBezTo>
                      <a:pt x="5333" y="5665"/>
                      <a:pt x="5347" y="5666"/>
                      <a:pt x="5361" y="5666"/>
                    </a:cubicBezTo>
                    <a:cubicBezTo>
                      <a:pt x="5682" y="5666"/>
                      <a:pt x="5788" y="5366"/>
                      <a:pt x="5820" y="5005"/>
                    </a:cubicBezTo>
                    <a:cubicBezTo>
                      <a:pt x="5847" y="4629"/>
                      <a:pt x="5722" y="3665"/>
                      <a:pt x="5514" y="2880"/>
                    </a:cubicBezTo>
                    <a:cubicBezTo>
                      <a:pt x="5313" y="2101"/>
                      <a:pt x="4397" y="629"/>
                      <a:pt x="4070" y="379"/>
                    </a:cubicBezTo>
                    <a:cubicBezTo>
                      <a:pt x="3943" y="281"/>
                      <a:pt x="3816" y="240"/>
                      <a:pt x="3703" y="240"/>
                    </a:cubicBezTo>
                    <a:cubicBezTo>
                      <a:pt x="3528" y="240"/>
                      <a:pt x="3388" y="339"/>
                      <a:pt x="3335" y="471"/>
                    </a:cubicBezTo>
                    <a:cubicBezTo>
                      <a:pt x="3242" y="695"/>
                      <a:pt x="3242" y="1567"/>
                      <a:pt x="3215" y="1785"/>
                    </a:cubicBezTo>
                    <a:cubicBezTo>
                      <a:pt x="3206" y="1857"/>
                      <a:pt x="3187" y="1882"/>
                      <a:pt x="3165" y="1882"/>
                    </a:cubicBezTo>
                    <a:cubicBezTo>
                      <a:pt x="3121" y="1882"/>
                      <a:pt x="3068" y="1785"/>
                      <a:pt x="3068" y="1785"/>
                    </a:cubicBezTo>
                    <a:lnTo>
                      <a:pt x="3095" y="150"/>
                    </a:lnTo>
                    <a:cubicBezTo>
                      <a:pt x="3095" y="101"/>
                      <a:pt x="3068" y="52"/>
                      <a:pt x="3024" y="25"/>
                    </a:cubicBezTo>
                    <a:cubicBezTo>
                      <a:pt x="2992" y="8"/>
                      <a:pt x="2955" y="0"/>
                      <a:pt x="291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62"/>
              <p:cNvSpPr/>
              <p:nvPr/>
            </p:nvSpPr>
            <p:spPr>
              <a:xfrm>
                <a:off x="4008696" y="1581563"/>
                <a:ext cx="88024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3" h="3197" extrusionOk="0">
                    <a:moveTo>
                      <a:pt x="1263" y="1"/>
                    </a:moveTo>
                    <a:cubicBezTo>
                      <a:pt x="1025" y="1"/>
                      <a:pt x="746" y="51"/>
                      <a:pt x="512" y="385"/>
                    </a:cubicBezTo>
                    <a:cubicBezTo>
                      <a:pt x="191" y="831"/>
                      <a:pt x="0" y="1164"/>
                      <a:pt x="120" y="1676"/>
                    </a:cubicBezTo>
                    <a:cubicBezTo>
                      <a:pt x="196" y="2003"/>
                      <a:pt x="338" y="2139"/>
                      <a:pt x="540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3" y="2477"/>
                      <a:pt x="1014" y="2597"/>
                      <a:pt x="1177" y="2635"/>
                    </a:cubicBezTo>
                    <a:cubicBezTo>
                      <a:pt x="1373" y="2673"/>
                      <a:pt x="1586" y="2722"/>
                      <a:pt x="1586" y="2722"/>
                    </a:cubicBezTo>
                    <a:lnTo>
                      <a:pt x="1618" y="3098"/>
                    </a:lnTo>
                    <a:cubicBezTo>
                      <a:pt x="1618" y="3136"/>
                      <a:pt x="1646" y="3169"/>
                      <a:pt x="1684" y="3185"/>
                    </a:cubicBezTo>
                    <a:lnTo>
                      <a:pt x="1733" y="3196"/>
                    </a:lnTo>
                    <a:lnTo>
                      <a:pt x="1787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6" y="2722"/>
                    </a:lnTo>
                    <a:cubicBezTo>
                      <a:pt x="1896" y="2722"/>
                      <a:pt x="2103" y="2673"/>
                      <a:pt x="2300" y="2635"/>
                    </a:cubicBezTo>
                    <a:cubicBezTo>
                      <a:pt x="2463" y="2597"/>
                      <a:pt x="2594" y="2477"/>
                      <a:pt x="2648" y="2319"/>
                    </a:cubicBezTo>
                    <a:cubicBezTo>
                      <a:pt x="2648" y="2319"/>
                      <a:pt x="2790" y="2281"/>
                      <a:pt x="2937" y="2221"/>
                    </a:cubicBezTo>
                    <a:cubicBezTo>
                      <a:pt x="3144" y="2139"/>
                      <a:pt x="3280" y="2008"/>
                      <a:pt x="3362" y="1676"/>
                    </a:cubicBezTo>
                    <a:cubicBezTo>
                      <a:pt x="3482" y="1164"/>
                      <a:pt x="3291" y="831"/>
                      <a:pt x="2970" y="385"/>
                    </a:cubicBezTo>
                    <a:cubicBezTo>
                      <a:pt x="2731" y="51"/>
                      <a:pt x="2456" y="1"/>
                      <a:pt x="2219" y="1"/>
                    </a:cubicBezTo>
                    <a:cubicBezTo>
                      <a:pt x="2185" y="1"/>
                      <a:pt x="2152" y="2"/>
                      <a:pt x="2120" y="3"/>
                    </a:cubicBezTo>
                    <a:cubicBezTo>
                      <a:pt x="1744" y="14"/>
                      <a:pt x="1738" y="330"/>
                      <a:pt x="1738" y="330"/>
                    </a:cubicBezTo>
                    <a:cubicBezTo>
                      <a:pt x="1738" y="330"/>
                      <a:pt x="1738" y="14"/>
                      <a:pt x="1362" y="3"/>
                    </a:cubicBezTo>
                    <a:cubicBezTo>
                      <a:pt x="1330" y="2"/>
                      <a:pt x="1297" y="1"/>
                      <a:pt x="126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62"/>
              <p:cNvSpPr/>
              <p:nvPr/>
            </p:nvSpPr>
            <p:spPr>
              <a:xfrm>
                <a:off x="4018199" y="1882715"/>
                <a:ext cx="105361" cy="130583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5167" extrusionOk="0">
                    <a:moveTo>
                      <a:pt x="1613" y="1"/>
                    </a:moveTo>
                    <a:cubicBezTo>
                      <a:pt x="1613" y="1"/>
                      <a:pt x="1373" y="1259"/>
                      <a:pt x="1744" y="1804"/>
                    </a:cubicBezTo>
                    <a:cubicBezTo>
                      <a:pt x="1864" y="1973"/>
                      <a:pt x="2043" y="2098"/>
                      <a:pt x="2251" y="2142"/>
                    </a:cubicBezTo>
                    <a:cubicBezTo>
                      <a:pt x="2234" y="2251"/>
                      <a:pt x="2256" y="2360"/>
                      <a:pt x="2305" y="2453"/>
                    </a:cubicBezTo>
                    <a:cubicBezTo>
                      <a:pt x="2392" y="2594"/>
                      <a:pt x="2474" y="2709"/>
                      <a:pt x="2474" y="2709"/>
                    </a:cubicBezTo>
                    <a:cubicBezTo>
                      <a:pt x="2425" y="2774"/>
                      <a:pt x="2381" y="2850"/>
                      <a:pt x="2365" y="2932"/>
                    </a:cubicBezTo>
                    <a:cubicBezTo>
                      <a:pt x="2327" y="3052"/>
                      <a:pt x="2305" y="3177"/>
                      <a:pt x="2305" y="3303"/>
                    </a:cubicBezTo>
                    <a:cubicBezTo>
                      <a:pt x="2223" y="3335"/>
                      <a:pt x="2147" y="3384"/>
                      <a:pt x="2082" y="3439"/>
                    </a:cubicBezTo>
                    <a:cubicBezTo>
                      <a:pt x="1940" y="3553"/>
                      <a:pt x="1798" y="3837"/>
                      <a:pt x="1798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6" y="3747"/>
                      <a:pt x="1488" y="3749"/>
                    </a:cubicBezTo>
                    <a:cubicBezTo>
                      <a:pt x="1292" y="3782"/>
                      <a:pt x="1177" y="3864"/>
                      <a:pt x="1090" y="3864"/>
                    </a:cubicBezTo>
                    <a:cubicBezTo>
                      <a:pt x="1008" y="3864"/>
                      <a:pt x="926" y="3684"/>
                      <a:pt x="643" y="3640"/>
                    </a:cubicBezTo>
                    <a:cubicBezTo>
                      <a:pt x="599" y="3633"/>
                      <a:pt x="558" y="3629"/>
                      <a:pt x="520" y="3629"/>
                    </a:cubicBezTo>
                    <a:cubicBezTo>
                      <a:pt x="266" y="3629"/>
                      <a:pt x="152" y="3808"/>
                      <a:pt x="76" y="4202"/>
                    </a:cubicBezTo>
                    <a:cubicBezTo>
                      <a:pt x="0" y="4605"/>
                      <a:pt x="87" y="5166"/>
                      <a:pt x="87" y="5166"/>
                    </a:cubicBezTo>
                    <a:lnTo>
                      <a:pt x="409" y="5112"/>
                    </a:lnTo>
                    <a:cubicBezTo>
                      <a:pt x="409" y="5112"/>
                      <a:pt x="360" y="4512"/>
                      <a:pt x="414" y="4371"/>
                    </a:cubicBezTo>
                    <a:cubicBezTo>
                      <a:pt x="458" y="4262"/>
                      <a:pt x="504" y="4185"/>
                      <a:pt x="579" y="4185"/>
                    </a:cubicBezTo>
                    <a:cubicBezTo>
                      <a:pt x="598" y="4185"/>
                      <a:pt x="620" y="4190"/>
                      <a:pt x="643" y="4202"/>
                    </a:cubicBezTo>
                    <a:cubicBezTo>
                      <a:pt x="737" y="4253"/>
                      <a:pt x="795" y="4322"/>
                      <a:pt x="879" y="4322"/>
                    </a:cubicBezTo>
                    <a:cubicBezTo>
                      <a:pt x="892" y="4322"/>
                      <a:pt x="906" y="4320"/>
                      <a:pt x="921" y="4316"/>
                    </a:cubicBezTo>
                    <a:cubicBezTo>
                      <a:pt x="1000" y="4297"/>
                      <a:pt x="944" y="4266"/>
                      <a:pt x="957" y="4266"/>
                    </a:cubicBezTo>
                    <a:cubicBezTo>
                      <a:pt x="963" y="4266"/>
                      <a:pt x="983" y="4272"/>
                      <a:pt x="1035" y="4289"/>
                    </a:cubicBezTo>
                    <a:cubicBezTo>
                      <a:pt x="1204" y="4343"/>
                      <a:pt x="1319" y="4572"/>
                      <a:pt x="1744" y="4681"/>
                    </a:cubicBezTo>
                    <a:cubicBezTo>
                      <a:pt x="1872" y="4716"/>
                      <a:pt x="2037" y="4740"/>
                      <a:pt x="2220" y="4740"/>
                    </a:cubicBezTo>
                    <a:cubicBezTo>
                      <a:pt x="2636" y="4740"/>
                      <a:pt x="3141" y="4614"/>
                      <a:pt x="3493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62" y="1493"/>
                      <a:pt x="3343" y="1436"/>
                      <a:pt x="3120" y="1436"/>
                    </a:cubicBezTo>
                    <a:cubicBezTo>
                      <a:pt x="3067" y="1436"/>
                      <a:pt x="3013" y="1439"/>
                      <a:pt x="2959" y="1439"/>
                    </a:cubicBezTo>
                    <a:cubicBezTo>
                      <a:pt x="2676" y="1439"/>
                      <a:pt x="2561" y="1717"/>
                      <a:pt x="2311" y="1717"/>
                    </a:cubicBezTo>
                    <a:cubicBezTo>
                      <a:pt x="2054" y="1717"/>
                      <a:pt x="2071" y="1657"/>
                      <a:pt x="1967" y="1406"/>
                    </a:cubicBezTo>
                    <a:cubicBezTo>
                      <a:pt x="1913" y="1265"/>
                      <a:pt x="1880" y="802"/>
                      <a:pt x="1880" y="802"/>
                    </a:cubicBezTo>
                    <a:lnTo>
                      <a:pt x="1613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62"/>
              <p:cNvSpPr/>
              <p:nvPr/>
            </p:nvSpPr>
            <p:spPr>
              <a:xfrm>
                <a:off x="3989413" y="2001041"/>
                <a:ext cx="124366" cy="139024"/>
              </a:xfrm>
              <a:custGeom>
                <a:avLst/>
                <a:gdLst/>
                <a:ahLst/>
                <a:cxnLst/>
                <a:rect l="l" t="t" r="r" b="b"/>
                <a:pathLst>
                  <a:path w="4921" h="5501" extrusionOk="0">
                    <a:moveTo>
                      <a:pt x="4286" y="0"/>
                    </a:moveTo>
                    <a:cubicBezTo>
                      <a:pt x="4184" y="0"/>
                      <a:pt x="4094" y="63"/>
                      <a:pt x="4065" y="163"/>
                    </a:cubicBezTo>
                    <a:cubicBezTo>
                      <a:pt x="4065" y="163"/>
                      <a:pt x="3998" y="60"/>
                      <a:pt x="3901" y="60"/>
                    </a:cubicBezTo>
                    <a:cubicBezTo>
                      <a:pt x="3877" y="60"/>
                      <a:pt x="3852" y="66"/>
                      <a:pt x="3825" y="81"/>
                    </a:cubicBezTo>
                    <a:cubicBezTo>
                      <a:pt x="3749" y="125"/>
                      <a:pt x="3689" y="190"/>
                      <a:pt x="3662" y="272"/>
                    </a:cubicBezTo>
                    <a:cubicBezTo>
                      <a:pt x="3662" y="272"/>
                      <a:pt x="3631" y="247"/>
                      <a:pt x="3586" y="247"/>
                    </a:cubicBezTo>
                    <a:cubicBezTo>
                      <a:pt x="3547" y="247"/>
                      <a:pt x="3499" y="264"/>
                      <a:pt x="3450" y="326"/>
                    </a:cubicBezTo>
                    <a:cubicBezTo>
                      <a:pt x="3379" y="402"/>
                      <a:pt x="3286" y="457"/>
                      <a:pt x="3182" y="479"/>
                    </a:cubicBezTo>
                    <a:lnTo>
                      <a:pt x="3024" y="560"/>
                    </a:lnTo>
                    <a:cubicBezTo>
                      <a:pt x="2926" y="609"/>
                      <a:pt x="2845" y="686"/>
                      <a:pt x="2785" y="773"/>
                    </a:cubicBezTo>
                    <a:cubicBezTo>
                      <a:pt x="2692" y="757"/>
                      <a:pt x="2605" y="746"/>
                      <a:pt x="2518" y="746"/>
                    </a:cubicBezTo>
                    <a:cubicBezTo>
                      <a:pt x="2431" y="751"/>
                      <a:pt x="2343" y="778"/>
                      <a:pt x="2278" y="827"/>
                    </a:cubicBezTo>
                    <a:cubicBezTo>
                      <a:pt x="2207" y="795"/>
                      <a:pt x="2136" y="778"/>
                      <a:pt x="2060" y="773"/>
                    </a:cubicBezTo>
                    <a:cubicBezTo>
                      <a:pt x="1973" y="773"/>
                      <a:pt x="1880" y="762"/>
                      <a:pt x="1793" y="746"/>
                    </a:cubicBezTo>
                    <a:cubicBezTo>
                      <a:pt x="1771" y="664"/>
                      <a:pt x="1717" y="593"/>
                      <a:pt x="1635" y="560"/>
                    </a:cubicBezTo>
                    <a:cubicBezTo>
                      <a:pt x="1602" y="544"/>
                      <a:pt x="1566" y="536"/>
                      <a:pt x="1529" y="536"/>
                    </a:cubicBezTo>
                    <a:cubicBezTo>
                      <a:pt x="1492" y="536"/>
                      <a:pt x="1455" y="544"/>
                      <a:pt x="1422" y="560"/>
                    </a:cubicBezTo>
                    <a:cubicBezTo>
                      <a:pt x="1401" y="479"/>
                      <a:pt x="1352" y="402"/>
                      <a:pt x="1286" y="348"/>
                    </a:cubicBezTo>
                    <a:cubicBezTo>
                      <a:pt x="1242" y="309"/>
                      <a:pt x="1192" y="290"/>
                      <a:pt x="1137" y="290"/>
                    </a:cubicBezTo>
                    <a:cubicBezTo>
                      <a:pt x="1123" y="290"/>
                      <a:pt x="1109" y="291"/>
                      <a:pt x="1096" y="293"/>
                    </a:cubicBezTo>
                    <a:lnTo>
                      <a:pt x="1019" y="184"/>
                    </a:lnTo>
                    <a:cubicBezTo>
                      <a:pt x="975" y="181"/>
                      <a:pt x="931" y="179"/>
                      <a:pt x="887" y="179"/>
                    </a:cubicBezTo>
                    <a:cubicBezTo>
                      <a:pt x="786" y="179"/>
                      <a:pt x="688" y="189"/>
                      <a:pt x="589" y="212"/>
                    </a:cubicBezTo>
                    <a:cubicBezTo>
                      <a:pt x="349" y="266"/>
                      <a:pt x="376" y="375"/>
                      <a:pt x="376" y="375"/>
                    </a:cubicBezTo>
                    <a:cubicBezTo>
                      <a:pt x="376" y="375"/>
                      <a:pt x="273" y="402"/>
                      <a:pt x="137" y="697"/>
                    </a:cubicBezTo>
                    <a:cubicBezTo>
                      <a:pt x="0" y="985"/>
                      <a:pt x="109" y="1094"/>
                      <a:pt x="82" y="1252"/>
                    </a:cubicBezTo>
                    <a:cubicBezTo>
                      <a:pt x="55" y="1416"/>
                      <a:pt x="137" y="1443"/>
                      <a:pt x="137" y="1443"/>
                    </a:cubicBezTo>
                    <a:lnTo>
                      <a:pt x="137" y="1547"/>
                    </a:lnTo>
                    <a:cubicBezTo>
                      <a:pt x="137" y="1656"/>
                      <a:pt x="191" y="1819"/>
                      <a:pt x="137" y="1950"/>
                    </a:cubicBezTo>
                    <a:cubicBezTo>
                      <a:pt x="82" y="2081"/>
                      <a:pt x="82" y="2059"/>
                      <a:pt x="109" y="2217"/>
                    </a:cubicBezTo>
                    <a:cubicBezTo>
                      <a:pt x="137" y="2375"/>
                      <a:pt x="82" y="2429"/>
                      <a:pt x="55" y="2538"/>
                    </a:cubicBezTo>
                    <a:cubicBezTo>
                      <a:pt x="44" y="2620"/>
                      <a:pt x="55" y="2702"/>
                      <a:pt x="82" y="2778"/>
                    </a:cubicBezTo>
                    <a:lnTo>
                      <a:pt x="28" y="2991"/>
                    </a:lnTo>
                    <a:cubicBezTo>
                      <a:pt x="0" y="3127"/>
                      <a:pt x="44" y="3263"/>
                      <a:pt x="137" y="3367"/>
                    </a:cubicBezTo>
                    <a:cubicBezTo>
                      <a:pt x="137" y="3367"/>
                      <a:pt x="164" y="3683"/>
                      <a:pt x="376" y="3846"/>
                    </a:cubicBezTo>
                    <a:cubicBezTo>
                      <a:pt x="426" y="3888"/>
                      <a:pt x="487" y="3909"/>
                      <a:pt x="549" y="3909"/>
                    </a:cubicBezTo>
                    <a:cubicBezTo>
                      <a:pt x="624" y="3909"/>
                      <a:pt x="699" y="3879"/>
                      <a:pt x="752" y="3819"/>
                    </a:cubicBezTo>
                    <a:cubicBezTo>
                      <a:pt x="801" y="4075"/>
                      <a:pt x="943" y="4304"/>
                      <a:pt x="1150" y="4462"/>
                    </a:cubicBezTo>
                    <a:cubicBezTo>
                      <a:pt x="1341" y="4462"/>
                      <a:pt x="1254" y="4413"/>
                      <a:pt x="1281" y="4304"/>
                    </a:cubicBezTo>
                    <a:cubicBezTo>
                      <a:pt x="1308" y="4195"/>
                      <a:pt x="1068" y="4119"/>
                      <a:pt x="992" y="4037"/>
                    </a:cubicBezTo>
                    <a:cubicBezTo>
                      <a:pt x="910" y="3955"/>
                      <a:pt x="883" y="3743"/>
                      <a:pt x="883" y="3743"/>
                    </a:cubicBezTo>
                    <a:cubicBezTo>
                      <a:pt x="976" y="3645"/>
                      <a:pt x="1057" y="3541"/>
                      <a:pt x="1123" y="3421"/>
                    </a:cubicBezTo>
                    <a:cubicBezTo>
                      <a:pt x="1205" y="3263"/>
                      <a:pt x="1096" y="3127"/>
                      <a:pt x="1014" y="2914"/>
                    </a:cubicBezTo>
                    <a:cubicBezTo>
                      <a:pt x="963" y="2774"/>
                      <a:pt x="899" y="2750"/>
                      <a:pt x="861" y="2750"/>
                    </a:cubicBezTo>
                    <a:cubicBezTo>
                      <a:pt x="841" y="2750"/>
                      <a:pt x="829" y="2756"/>
                      <a:pt x="829" y="2756"/>
                    </a:cubicBezTo>
                    <a:cubicBezTo>
                      <a:pt x="861" y="2631"/>
                      <a:pt x="867" y="2506"/>
                      <a:pt x="856" y="2380"/>
                    </a:cubicBezTo>
                    <a:cubicBezTo>
                      <a:pt x="829" y="2222"/>
                      <a:pt x="774" y="2222"/>
                      <a:pt x="774" y="2222"/>
                    </a:cubicBezTo>
                    <a:cubicBezTo>
                      <a:pt x="774" y="2222"/>
                      <a:pt x="829" y="1983"/>
                      <a:pt x="856" y="1874"/>
                    </a:cubicBezTo>
                    <a:cubicBezTo>
                      <a:pt x="883" y="1765"/>
                      <a:pt x="698" y="1525"/>
                      <a:pt x="698" y="1525"/>
                    </a:cubicBezTo>
                    <a:cubicBezTo>
                      <a:pt x="741" y="1421"/>
                      <a:pt x="796" y="1323"/>
                      <a:pt x="856" y="1231"/>
                    </a:cubicBezTo>
                    <a:cubicBezTo>
                      <a:pt x="938" y="1127"/>
                      <a:pt x="856" y="991"/>
                      <a:pt x="856" y="991"/>
                    </a:cubicBezTo>
                    <a:lnTo>
                      <a:pt x="856" y="991"/>
                    </a:lnTo>
                    <a:lnTo>
                      <a:pt x="1068" y="1018"/>
                    </a:lnTo>
                    <a:cubicBezTo>
                      <a:pt x="1068" y="1018"/>
                      <a:pt x="1150" y="1258"/>
                      <a:pt x="1281" y="1312"/>
                    </a:cubicBezTo>
                    <a:cubicBezTo>
                      <a:pt x="1300" y="1320"/>
                      <a:pt x="1320" y="1324"/>
                      <a:pt x="1339" y="1324"/>
                    </a:cubicBezTo>
                    <a:cubicBezTo>
                      <a:pt x="1453" y="1324"/>
                      <a:pt x="1553" y="1203"/>
                      <a:pt x="1553" y="1203"/>
                    </a:cubicBezTo>
                    <a:cubicBezTo>
                      <a:pt x="1635" y="1318"/>
                      <a:pt x="1760" y="1383"/>
                      <a:pt x="1897" y="1394"/>
                    </a:cubicBezTo>
                    <a:cubicBezTo>
                      <a:pt x="2033" y="1389"/>
                      <a:pt x="2169" y="1361"/>
                      <a:pt x="2300" y="1312"/>
                    </a:cubicBezTo>
                    <a:cubicBezTo>
                      <a:pt x="2300" y="1312"/>
                      <a:pt x="2512" y="1449"/>
                      <a:pt x="2698" y="1449"/>
                    </a:cubicBezTo>
                    <a:cubicBezTo>
                      <a:pt x="2888" y="1449"/>
                      <a:pt x="2937" y="1236"/>
                      <a:pt x="2937" y="1236"/>
                    </a:cubicBezTo>
                    <a:cubicBezTo>
                      <a:pt x="2937" y="1236"/>
                      <a:pt x="3083" y="1269"/>
                      <a:pt x="3193" y="1269"/>
                    </a:cubicBezTo>
                    <a:cubicBezTo>
                      <a:pt x="3217" y="1269"/>
                      <a:pt x="3240" y="1267"/>
                      <a:pt x="3259" y="1263"/>
                    </a:cubicBezTo>
                    <a:cubicBezTo>
                      <a:pt x="3346" y="1225"/>
                      <a:pt x="3417" y="1171"/>
                      <a:pt x="3471" y="1100"/>
                    </a:cubicBezTo>
                    <a:cubicBezTo>
                      <a:pt x="3471" y="1100"/>
                      <a:pt x="3507" y="1118"/>
                      <a:pt x="3572" y="1118"/>
                    </a:cubicBezTo>
                    <a:cubicBezTo>
                      <a:pt x="3621" y="1118"/>
                      <a:pt x="3686" y="1108"/>
                      <a:pt x="3766" y="1073"/>
                    </a:cubicBezTo>
                    <a:cubicBezTo>
                      <a:pt x="3880" y="1024"/>
                      <a:pt x="3989" y="964"/>
                      <a:pt x="4087" y="887"/>
                    </a:cubicBezTo>
                    <a:lnTo>
                      <a:pt x="4087" y="887"/>
                    </a:lnTo>
                    <a:cubicBezTo>
                      <a:pt x="4087" y="887"/>
                      <a:pt x="4011" y="1285"/>
                      <a:pt x="4060" y="1449"/>
                    </a:cubicBezTo>
                    <a:cubicBezTo>
                      <a:pt x="4098" y="1563"/>
                      <a:pt x="4125" y="1677"/>
                      <a:pt x="4142" y="1797"/>
                    </a:cubicBezTo>
                    <a:cubicBezTo>
                      <a:pt x="4060" y="1895"/>
                      <a:pt x="4005" y="2015"/>
                      <a:pt x="3984" y="2141"/>
                    </a:cubicBezTo>
                    <a:cubicBezTo>
                      <a:pt x="3951" y="2331"/>
                      <a:pt x="4087" y="2571"/>
                      <a:pt x="4087" y="2571"/>
                    </a:cubicBezTo>
                    <a:lnTo>
                      <a:pt x="4033" y="2784"/>
                    </a:lnTo>
                    <a:cubicBezTo>
                      <a:pt x="4000" y="2904"/>
                      <a:pt x="4022" y="3029"/>
                      <a:pt x="4087" y="3132"/>
                    </a:cubicBezTo>
                    <a:lnTo>
                      <a:pt x="4011" y="3318"/>
                    </a:lnTo>
                    <a:cubicBezTo>
                      <a:pt x="3929" y="3503"/>
                      <a:pt x="4011" y="3557"/>
                      <a:pt x="4011" y="3557"/>
                    </a:cubicBezTo>
                    <a:lnTo>
                      <a:pt x="3902" y="3666"/>
                    </a:lnTo>
                    <a:cubicBezTo>
                      <a:pt x="3793" y="3770"/>
                      <a:pt x="3875" y="3824"/>
                      <a:pt x="3875" y="3824"/>
                    </a:cubicBezTo>
                    <a:lnTo>
                      <a:pt x="3662" y="4037"/>
                    </a:lnTo>
                    <a:cubicBezTo>
                      <a:pt x="3662" y="4037"/>
                      <a:pt x="3558" y="3901"/>
                      <a:pt x="3422" y="3901"/>
                    </a:cubicBezTo>
                    <a:cubicBezTo>
                      <a:pt x="3335" y="3906"/>
                      <a:pt x="3248" y="3933"/>
                      <a:pt x="3182" y="3982"/>
                    </a:cubicBezTo>
                    <a:cubicBezTo>
                      <a:pt x="3182" y="3982"/>
                      <a:pt x="2965" y="3852"/>
                      <a:pt x="2807" y="3770"/>
                    </a:cubicBezTo>
                    <a:cubicBezTo>
                      <a:pt x="2747" y="3739"/>
                      <a:pt x="2682" y="3724"/>
                      <a:pt x="2612" y="3724"/>
                    </a:cubicBezTo>
                    <a:cubicBezTo>
                      <a:pt x="2497" y="3724"/>
                      <a:pt x="2367" y="3765"/>
                      <a:pt x="2218" y="3846"/>
                    </a:cubicBezTo>
                    <a:cubicBezTo>
                      <a:pt x="1978" y="3982"/>
                      <a:pt x="1951" y="4140"/>
                      <a:pt x="1924" y="4407"/>
                    </a:cubicBezTo>
                    <a:cubicBezTo>
                      <a:pt x="1897" y="4674"/>
                      <a:pt x="2087" y="4996"/>
                      <a:pt x="2136" y="5105"/>
                    </a:cubicBezTo>
                    <a:cubicBezTo>
                      <a:pt x="2191" y="5214"/>
                      <a:pt x="2109" y="5317"/>
                      <a:pt x="2191" y="5454"/>
                    </a:cubicBezTo>
                    <a:cubicBezTo>
                      <a:pt x="2212" y="5488"/>
                      <a:pt x="2242" y="5500"/>
                      <a:pt x="2275" y="5500"/>
                    </a:cubicBezTo>
                    <a:cubicBezTo>
                      <a:pt x="2369" y="5500"/>
                      <a:pt x="2485" y="5399"/>
                      <a:pt x="2485" y="5399"/>
                    </a:cubicBezTo>
                    <a:cubicBezTo>
                      <a:pt x="2485" y="5399"/>
                      <a:pt x="2562" y="5445"/>
                      <a:pt x="2644" y="5445"/>
                    </a:cubicBezTo>
                    <a:cubicBezTo>
                      <a:pt x="2671" y="5445"/>
                      <a:pt x="2699" y="5440"/>
                      <a:pt x="2725" y="5426"/>
                    </a:cubicBezTo>
                    <a:cubicBezTo>
                      <a:pt x="2834" y="5372"/>
                      <a:pt x="2779" y="5159"/>
                      <a:pt x="2888" y="4969"/>
                    </a:cubicBezTo>
                    <a:cubicBezTo>
                      <a:pt x="2997" y="4783"/>
                      <a:pt x="2943" y="4647"/>
                      <a:pt x="3024" y="4516"/>
                    </a:cubicBezTo>
                    <a:cubicBezTo>
                      <a:pt x="3043" y="4483"/>
                      <a:pt x="3061" y="4469"/>
                      <a:pt x="3077" y="4469"/>
                    </a:cubicBezTo>
                    <a:cubicBezTo>
                      <a:pt x="3126" y="4469"/>
                      <a:pt x="3162" y="4596"/>
                      <a:pt x="3182" y="4674"/>
                    </a:cubicBezTo>
                    <a:cubicBezTo>
                      <a:pt x="3201" y="4747"/>
                      <a:pt x="3301" y="4796"/>
                      <a:pt x="3415" y="4796"/>
                    </a:cubicBezTo>
                    <a:cubicBezTo>
                      <a:pt x="3471" y="4796"/>
                      <a:pt x="3531" y="4783"/>
                      <a:pt x="3586" y="4756"/>
                    </a:cubicBezTo>
                    <a:cubicBezTo>
                      <a:pt x="3638" y="4729"/>
                      <a:pt x="3695" y="4720"/>
                      <a:pt x="3754" y="4720"/>
                    </a:cubicBezTo>
                    <a:cubicBezTo>
                      <a:pt x="3873" y="4720"/>
                      <a:pt x="4005" y="4756"/>
                      <a:pt x="4147" y="4756"/>
                    </a:cubicBezTo>
                    <a:cubicBezTo>
                      <a:pt x="4354" y="4756"/>
                      <a:pt x="4332" y="4756"/>
                      <a:pt x="4490" y="4489"/>
                    </a:cubicBezTo>
                    <a:cubicBezTo>
                      <a:pt x="4654" y="4222"/>
                      <a:pt x="4572" y="4086"/>
                      <a:pt x="4654" y="3928"/>
                    </a:cubicBezTo>
                    <a:cubicBezTo>
                      <a:pt x="4730" y="3770"/>
                      <a:pt x="4839" y="3557"/>
                      <a:pt x="4812" y="3318"/>
                    </a:cubicBezTo>
                    <a:cubicBezTo>
                      <a:pt x="4785" y="3078"/>
                      <a:pt x="4785" y="3023"/>
                      <a:pt x="4757" y="2887"/>
                    </a:cubicBezTo>
                    <a:cubicBezTo>
                      <a:pt x="4730" y="2756"/>
                      <a:pt x="4839" y="2696"/>
                      <a:pt x="4812" y="2517"/>
                    </a:cubicBezTo>
                    <a:cubicBezTo>
                      <a:pt x="4785" y="2331"/>
                      <a:pt x="4757" y="2331"/>
                      <a:pt x="4839" y="2195"/>
                    </a:cubicBezTo>
                    <a:cubicBezTo>
                      <a:pt x="4888" y="2130"/>
                      <a:pt x="4861" y="2037"/>
                      <a:pt x="4785" y="2010"/>
                    </a:cubicBezTo>
                    <a:cubicBezTo>
                      <a:pt x="4806" y="1934"/>
                      <a:pt x="4834" y="1863"/>
                      <a:pt x="4866" y="1792"/>
                    </a:cubicBezTo>
                    <a:cubicBezTo>
                      <a:pt x="4921" y="1688"/>
                      <a:pt x="4812" y="1552"/>
                      <a:pt x="4812" y="1552"/>
                    </a:cubicBezTo>
                    <a:lnTo>
                      <a:pt x="4866" y="1416"/>
                    </a:lnTo>
                    <a:cubicBezTo>
                      <a:pt x="4921" y="1285"/>
                      <a:pt x="4703" y="1203"/>
                      <a:pt x="4703" y="1203"/>
                    </a:cubicBezTo>
                    <a:cubicBezTo>
                      <a:pt x="4768" y="1122"/>
                      <a:pt x="4806" y="1018"/>
                      <a:pt x="4812" y="909"/>
                    </a:cubicBezTo>
                    <a:cubicBezTo>
                      <a:pt x="4806" y="811"/>
                      <a:pt x="4741" y="718"/>
                      <a:pt x="4654" y="669"/>
                    </a:cubicBezTo>
                    <a:cubicBezTo>
                      <a:pt x="4697" y="571"/>
                      <a:pt x="4725" y="462"/>
                      <a:pt x="4730" y="348"/>
                    </a:cubicBezTo>
                    <a:cubicBezTo>
                      <a:pt x="4730" y="190"/>
                      <a:pt x="4545" y="32"/>
                      <a:pt x="4332" y="5"/>
                    </a:cubicBezTo>
                    <a:cubicBezTo>
                      <a:pt x="4317" y="2"/>
                      <a:pt x="4301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62"/>
              <p:cNvSpPr/>
              <p:nvPr/>
            </p:nvSpPr>
            <p:spPr>
              <a:xfrm>
                <a:off x="3986785" y="1906092"/>
                <a:ext cx="116531" cy="79533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3147" extrusionOk="0">
                    <a:moveTo>
                      <a:pt x="1352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3" y="787"/>
                      <a:pt x="126" y="1141"/>
                    </a:cubicBezTo>
                    <a:cubicBezTo>
                      <a:pt x="153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0" y="3031"/>
                    </a:cubicBezTo>
                    <a:cubicBezTo>
                      <a:pt x="367" y="3113"/>
                      <a:pt x="420" y="3146"/>
                      <a:pt x="502" y="3146"/>
                    </a:cubicBezTo>
                    <a:cubicBezTo>
                      <a:pt x="568" y="3146"/>
                      <a:pt x="651" y="3125"/>
                      <a:pt x="775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0" y="2590"/>
                      <a:pt x="1897" y="2530"/>
                      <a:pt x="1897" y="2530"/>
                    </a:cubicBezTo>
                    <a:cubicBezTo>
                      <a:pt x="2131" y="2470"/>
                      <a:pt x="2338" y="2116"/>
                      <a:pt x="2338" y="2116"/>
                    </a:cubicBezTo>
                    <a:cubicBezTo>
                      <a:pt x="2371" y="2187"/>
                      <a:pt x="2415" y="2258"/>
                      <a:pt x="2458" y="2323"/>
                    </a:cubicBezTo>
                    <a:cubicBezTo>
                      <a:pt x="2502" y="2416"/>
                      <a:pt x="2529" y="2514"/>
                      <a:pt x="2545" y="2617"/>
                    </a:cubicBezTo>
                    <a:lnTo>
                      <a:pt x="2660" y="2590"/>
                    </a:lnTo>
                    <a:cubicBezTo>
                      <a:pt x="2644" y="2492"/>
                      <a:pt x="2644" y="2389"/>
                      <a:pt x="2660" y="2290"/>
                    </a:cubicBezTo>
                    <a:cubicBezTo>
                      <a:pt x="2693" y="2116"/>
                      <a:pt x="2605" y="2089"/>
                      <a:pt x="2927" y="2056"/>
                    </a:cubicBezTo>
                    <a:cubicBezTo>
                      <a:pt x="3254" y="2023"/>
                      <a:pt x="3461" y="1909"/>
                      <a:pt x="3695" y="1522"/>
                    </a:cubicBezTo>
                    <a:cubicBezTo>
                      <a:pt x="3929" y="1141"/>
                      <a:pt x="3989" y="934"/>
                      <a:pt x="4137" y="814"/>
                    </a:cubicBezTo>
                    <a:cubicBezTo>
                      <a:pt x="4284" y="699"/>
                      <a:pt x="4371" y="694"/>
                      <a:pt x="4523" y="547"/>
                    </a:cubicBezTo>
                    <a:cubicBezTo>
                      <a:pt x="4523" y="547"/>
                      <a:pt x="4611" y="492"/>
                      <a:pt x="4256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57" y="289"/>
                      <a:pt x="2822" y="342"/>
                      <a:pt x="2596" y="342"/>
                    </a:cubicBezTo>
                    <a:cubicBezTo>
                      <a:pt x="2428" y="342"/>
                      <a:pt x="2266" y="313"/>
                      <a:pt x="2104" y="225"/>
                    </a:cubicBezTo>
                    <a:cubicBezTo>
                      <a:pt x="1814" y="70"/>
                      <a:pt x="1577" y="1"/>
                      <a:pt x="135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62"/>
              <p:cNvSpPr/>
              <p:nvPr/>
            </p:nvSpPr>
            <p:spPr>
              <a:xfrm>
                <a:off x="4034727" y="1804598"/>
                <a:ext cx="76980" cy="7859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10" extrusionOk="0">
                    <a:moveTo>
                      <a:pt x="486" y="0"/>
                    </a:moveTo>
                    <a:cubicBezTo>
                      <a:pt x="471" y="0"/>
                      <a:pt x="458" y="3"/>
                      <a:pt x="447" y="7"/>
                    </a:cubicBezTo>
                    <a:cubicBezTo>
                      <a:pt x="371" y="46"/>
                      <a:pt x="311" y="193"/>
                      <a:pt x="354" y="264"/>
                    </a:cubicBezTo>
                    <a:cubicBezTo>
                      <a:pt x="252" y="242"/>
                      <a:pt x="226" y="197"/>
                      <a:pt x="194" y="197"/>
                    </a:cubicBezTo>
                    <a:cubicBezTo>
                      <a:pt x="185" y="197"/>
                      <a:pt x="175" y="201"/>
                      <a:pt x="163" y="209"/>
                    </a:cubicBezTo>
                    <a:cubicBezTo>
                      <a:pt x="93" y="258"/>
                      <a:pt x="38" y="427"/>
                      <a:pt x="38" y="427"/>
                    </a:cubicBezTo>
                    <a:cubicBezTo>
                      <a:pt x="114" y="438"/>
                      <a:pt x="180" y="487"/>
                      <a:pt x="207" y="552"/>
                    </a:cubicBezTo>
                    <a:cubicBezTo>
                      <a:pt x="262" y="667"/>
                      <a:pt x="289" y="645"/>
                      <a:pt x="278" y="765"/>
                    </a:cubicBezTo>
                    <a:lnTo>
                      <a:pt x="272" y="765"/>
                    </a:lnTo>
                    <a:cubicBezTo>
                      <a:pt x="153" y="781"/>
                      <a:pt x="120" y="759"/>
                      <a:pt x="0" y="825"/>
                    </a:cubicBezTo>
                    <a:cubicBezTo>
                      <a:pt x="71" y="1114"/>
                      <a:pt x="142" y="1397"/>
                      <a:pt x="289" y="1648"/>
                    </a:cubicBezTo>
                    <a:lnTo>
                      <a:pt x="300" y="1735"/>
                    </a:lnTo>
                    <a:cubicBezTo>
                      <a:pt x="256" y="2323"/>
                      <a:pt x="708" y="2884"/>
                      <a:pt x="1270" y="3053"/>
                    </a:cubicBezTo>
                    <a:cubicBezTo>
                      <a:pt x="1406" y="3093"/>
                      <a:pt x="1544" y="3110"/>
                      <a:pt x="1683" y="3110"/>
                    </a:cubicBezTo>
                    <a:cubicBezTo>
                      <a:pt x="2040" y="3110"/>
                      <a:pt x="2401" y="3001"/>
                      <a:pt x="2746" y="2895"/>
                    </a:cubicBezTo>
                    <a:cubicBezTo>
                      <a:pt x="2812" y="2879"/>
                      <a:pt x="2970" y="2803"/>
                      <a:pt x="2986" y="2743"/>
                    </a:cubicBezTo>
                    <a:cubicBezTo>
                      <a:pt x="3046" y="2541"/>
                      <a:pt x="2921" y="2443"/>
                      <a:pt x="2910" y="2389"/>
                    </a:cubicBezTo>
                    <a:cubicBezTo>
                      <a:pt x="2795" y="1773"/>
                      <a:pt x="2496" y="1375"/>
                      <a:pt x="1940" y="1092"/>
                    </a:cubicBezTo>
                    <a:cubicBezTo>
                      <a:pt x="1738" y="983"/>
                      <a:pt x="1569" y="917"/>
                      <a:pt x="1569" y="917"/>
                    </a:cubicBezTo>
                    <a:cubicBezTo>
                      <a:pt x="1591" y="857"/>
                      <a:pt x="1580" y="792"/>
                      <a:pt x="1537" y="743"/>
                    </a:cubicBezTo>
                    <a:cubicBezTo>
                      <a:pt x="1526" y="667"/>
                      <a:pt x="1575" y="541"/>
                      <a:pt x="1537" y="438"/>
                    </a:cubicBezTo>
                    <a:cubicBezTo>
                      <a:pt x="1474" y="264"/>
                      <a:pt x="1385" y="228"/>
                      <a:pt x="1321" y="228"/>
                    </a:cubicBezTo>
                    <a:cubicBezTo>
                      <a:pt x="1275" y="228"/>
                      <a:pt x="1242" y="247"/>
                      <a:pt x="1242" y="247"/>
                    </a:cubicBezTo>
                    <a:cubicBezTo>
                      <a:pt x="1242" y="247"/>
                      <a:pt x="1025" y="101"/>
                      <a:pt x="845" y="101"/>
                    </a:cubicBezTo>
                    <a:cubicBezTo>
                      <a:pt x="797" y="101"/>
                      <a:pt x="752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15" name="Google Shape;5715;p62"/>
          <p:cNvGrpSpPr/>
          <p:nvPr/>
        </p:nvGrpSpPr>
        <p:grpSpPr>
          <a:xfrm>
            <a:off x="4170709" y="1558993"/>
            <a:ext cx="402414" cy="1136125"/>
            <a:chOff x="4588296" y="1557988"/>
            <a:chExt cx="402414" cy="1136125"/>
          </a:xfrm>
        </p:grpSpPr>
        <p:sp>
          <p:nvSpPr>
            <p:cNvPr id="5716" name="Google Shape;5716;p62"/>
            <p:cNvSpPr/>
            <p:nvPr/>
          </p:nvSpPr>
          <p:spPr>
            <a:xfrm>
              <a:off x="4588296" y="1557988"/>
              <a:ext cx="402414" cy="1136125"/>
            </a:xfrm>
            <a:custGeom>
              <a:avLst/>
              <a:gdLst/>
              <a:ahLst/>
              <a:cxnLst/>
              <a:rect l="l" t="t" r="r" b="b"/>
              <a:pathLst>
                <a:path w="15923" h="44955" extrusionOk="0">
                  <a:moveTo>
                    <a:pt x="7907" y="1"/>
                  </a:moveTo>
                  <a:lnTo>
                    <a:pt x="7907" y="17"/>
                  </a:lnTo>
                  <a:cubicBezTo>
                    <a:pt x="7586" y="61"/>
                    <a:pt x="6670" y="235"/>
                    <a:pt x="6262" y="764"/>
                  </a:cubicBezTo>
                  <a:cubicBezTo>
                    <a:pt x="5760" y="1412"/>
                    <a:pt x="5973" y="2818"/>
                    <a:pt x="5973" y="2818"/>
                  </a:cubicBezTo>
                  <a:cubicBezTo>
                    <a:pt x="5499" y="2976"/>
                    <a:pt x="5646" y="3597"/>
                    <a:pt x="5859" y="3848"/>
                  </a:cubicBezTo>
                  <a:cubicBezTo>
                    <a:pt x="6071" y="4098"/>
                    <a:pt x="6060" y="4420"/>
                    <a:pt x="6164" y="4523"/>
                  </a:cubicBezTo>
                  <a:cubicBezTo>
                    <a:pt x="6203" y="4570"/>
                    <a:pt x="6256" y="4595"/>
                    <a:pt x="6311" y="4595"/>
                  </a:cubicBezTo>
                  <a:cubicBezTo>
                    <a:pt x="6333" y="4595"/>
                    <a:pt x="6355" y="4591"/>
                    <a:pt x="6376" y="4583"/>
                  </a:cubicBezTo>
                  <a:cubicBezTo>
                    <a:pt x="6474" y="4812"/>
                    <a:pt x="6534" y="5057"/>
                    <a:pt x="6551" y="5308"/>
                  </a:cubicBezTo>
                  <a:cubicBezTo>
                    <a:pt x="6551" y="6540"/>
                    <a:pt x="5608" y="7177"/>
                    <a:pt x="3695" y="7624"/>
                  </a:cubicBezTo>
                  <a:cubicBezTo>
                    <a:pt x="1788" y="8071"/>
                    <a:pt x="1848" y="10610"/>
                    <a:pt x="1963" y="11618"/>
                  </a:cubicBezTo>
                  <a:cubicBezTo>
                    <a:pt x="2077" y="12621"/>
                    <a:pt x="1690" y="14419"/>
                    <a:pt x="1243" y="15743"/>
                  </a:cubicBezTo>
                  <a:cubicBezTo>
                    <a:pt x="791" y="17067"/>
                    <a:pt x="600" y="18827"/>
                    <a:pt x="508" y="20053"/>
                  </a:cubicBezTo>
                  <a:cubicBezTo>
                    <a:pt x="415" y="21274"/>
                    <a:pt x="388" y="22696"/>
                    <a:pt x="339" y="23110"/>
                  </a:cubicBezTo>
                  <a:cubicBezTo>
                    <a:pt x="295" y="23524"/>
                    <a:pt x="159" y="24151"/>
                    <a:pt x="83" y="24625"/>
                  </a:cubicBezTo>
                  <a:cubicBezTo>
                    <a:pt x="1" y="25099"/>
                    <a:pt x="219" y="25213"/>
                    <a:pt x="611" y="25655"/>
                  </a:cubicBezTo>
                  <a:cubicBezTo>
                    <a:pt x="886" y="25963"/>
                    <a:pt x="1153" y="26166"/>
                    <a:pt x="1418" y="26166"/>
                  </a:cubicBezTo>
                  <a:cubicBezTo>
                    <a:pt x="1536" y="26166"/>
                    <a:pt x="1654" y="26125"/>
                    <a:pt x="1772" y="26036"/>
                  </a:cubicBezTo>
                  <a:cubicBezTo>
                    <a:pt x="2148" y="25742"/>
                    <a:pt x="2262" y="25290"/>
                    <a:pt x="2137" y="25104"/>
                  </a:cubicBezTo>
                  <a:cubicBezTo>
                    <a:pt x="2079" y="25021"/>
                    <a:pt x="2020" y="24998"/>
                    <a:pt x="1975" y="24998"/>
                  </a:cubicBezTo>
                  <a:cubicBezTo>
                    <a:pt x="1922" y="24998"/>
                    <a:pt x="1886" y="25028"/>
                    <a:pt x="1886" y="25028"/>
                  </a:cubicBezTo>
                  <a:cubicBezTo>
                    <a:pt x="1875" y="24843"/>
                    <a:pt x="1897" y="24652"/>
                    <a:pt x="1952" y="24472"/>
                  </a:cubicBezTo>
                  <a:cubicBezTo>
                    <a:pt x="2050" y="24129"/>
                    <a:pt x="1935" y="23655"/>
                    <a:pt x="1783" y="23290"/>
                  </a:cubicBezTo>
                  <a:cubicBezTo>
                    <a:pt x="1630" y="22930"/>
                    <a:pt x="1423" y="22058"/>
                    <a:pt x="1935" y="20974"/>
                  </a:cubicBezTo>
                  <a:cubicBezTo>
                    <a:pt x="2453" y="19895"/>
                    <a:pt x="3249" y="16604"/>
                    <a:pt x="3221" y="15885"/>
                  </a:cubicBezTo>
                  <a:cubicBezTo>
                    <a:pt x="3199" y="15165"/>
                    <a:pt x="3739" y="13672"/>
                    <a:pt x="3739" y="13672"/>
                  </a:cubicBezTo>
                  <a:cubicBezTo>
                    <a:pt x="3739" y="13672"/>
                    <a:pt x="4148" y="14958"/>
                    <a:pt x="4562" y="16190"/>
                  </a:cubicBezTo>
                  <a:cubicBezTo>
                    <a:pt x="4976" y="17427"/>
                    <a:pt x="4044" y="19819"/>
                    <a:pt x="3635" y="22521"/>
                  </a:cubicBezTo>
                  <a:cubicBezTo>
                    <a:pt x="3221" y="25219"/>
                    <a:pt x="3559" y="27714"/>
                    <a:pt x="3608" y="29028"/>
                  </a:cubicBezTo>
                  <a:cubicBezTo>
                    <a:pt x="3663" y="30335"/>
                    <a:pt x="3891" y="30695"/>
                    <a:pt x="3532" y="31572"/>
                  </a:cubicBezTo>
                  <a:cubicBezTo>
                    <a:pt x="3172" y="32444"/>
                    <a:pt x="3276" y="33605"/>
                    <a:pt x="3276" y="33605"/>
                  </a:cubicBezTo>
                  <a:cubicBezTo>
                    <a:pt x="2480" y="34580"/>
                    <a:pt x="2170" y="36585"/>
                    <a:pt x="2398" y="39233"/>
                  </a:cubicBezTo>
                  <a:cubicBezTo>
                    <a:pt x="2633" y="41882"/>
                    <a:pt x="2660" y="42269"/>
                    <a:pt x="2606" y="43195"/>
                  </a:cubicBezTo>
                  <a:cubicBezTo>
                    <a:pt x="2551" y="44121"/>
                    <a:pt x="1728" y="44072"/>
                    <a:pt x="1576" y="44454"/>
                  </a:cubicBezTo>
                  <a:cubicBezTo>
                    <a:pt x="1423" y="44840"/>
                    <a:pt x="2426" y="44791"/>
                    <a:pt x="3249" y="44917"/>
                  </a:cubicBezTo>
                  <a:cubicBezTo>
                    <a:pt x="3409" y="44942"/>
                    <a:pt x="3542" y="44955"/>
                    <a:pt x="3651" y="44955"/>
                  </a:cubicBezTo>
                  <a:cubicBezTo>
                    <a:pt x="4099" y="44955"/>
                    <a:pt x="4153" y="44740"/>
                    <a:pt x="4175" y="44328"/>
                  </a:cubicBezTo>
                  <a:cubicBezTo>
                    <a:pt x="4202" y="43811"/>
                    <a:pt x="4044" y="42732"/>
                    <a:pt x="4071" y="41293"/>
                  </a:cubicBezTo>
                  <a:cubicBezTo>
                    <a:pt x="4099" y="39855"/>
                    <a:pt x="5047" y="37206"/>
                    <a:pt x="5101" y="36149"/>
                  </a:cubicBezTo>
                  <a:cubicBezTo>
                    <a:pt x="5150" y="35092"/>
                    <a:pt x="5047" y="34400"/>
                    <a:pt x="5641" y="33626"/>
                  </a:cubicBezTo>
                  <a:cubicBezTo>
                    <a:pt x="6229" y="32858"/>
                    <a:pt x="6567" y="29769"/>
                    <a:pt x="7183" y="28281"/>
                  </a:cubicBezTo>
                  <a:cubicBezTo>
                    <a:pt x="7629" y="27202"/>
                    <a:pt x="7864" y="25693"/>
                    <a:pt x="7962" y="24924"/>
                  </a:cubicBezTo>
                  <a:cubicBezTo>
                    <a:pt x="8060" y="25693"/>
                    <a:pt x="8300" y="27202"/>
                    <a:pt x="8741" y="28281"/>
                  </a:cubicBezTo>
                  <a:cubicBezTo>
                    <a:pt x="9357" y="29769"/>
                    <a:pt x="9695" y="32858"/>
                    <a:pt x="10283" y="33626"/>
                  </a:cubicBezTo>
                  <a:cubicBezTo>
                    <a:pt x="10877" y="34400"/>
                    <a:pt x="10774" y="35092"/>
                    <a:pt x="10823" y="36149"/>
                  </a:cubicBezTo>
                  <a:cubicBezTo>
                    <a:pt x="10877" y="37201"/>
                    <a:pt x="11825" y="39849"/>
                    <a:pt x="11852" y="41293"/>
                  </a:cubicBezTo>
                  <a:cubicBezTo>
                    <a:pt x="11880" y="42732"/>
                    <a:pt x="11727" y="43811"/>
                    <a:pt x="11749" y="44328"/>
                  </a:cubicBezTo>
                  <a:cubicBezTo>
                    <a:pt x="11771" y="44740"/>
                    <a:pt x="11825" y="44955"/>
                    <a:pt x="12273" y="44955"/>
                  </a:cubicBezTo>
                  <a:cubicBezTo>
                    <a:pt x="12382" y="44955"/>
                    <a:pt x="12514" y="44942"/>
                    <a:pt x="12675" y="44917"/>
                  </a:cubicBezTo>
                  <a:cubicBezTo>
                    <a:pt x="13498" y="44791"/>
                    <a:pt x="14501" y="44840"/>
                    <a:pt x="14348" y="44454"/>
                  </a:cubicBezTo>
                  <a:cubicBezTo>
                    <a:pt x="14196" y="44067"/>
                    <a:pt x="13373" y="44121"/>
                    <a:pt x="13318" y="43195"/>
                  </a:cubicBezTo>
                  <a:cubicBezTo>
                    <a:pt x="13269" y="42269"/>
                    <a:pt x="13291" y="41882"/>
                    <a:pt x="13525" y="39233"/>
                  </a:cubicBezTo>
                  <a:cubicBezTo>
                    <a:pt x="13754" y="36585"/>
                    <a:pt x="13449" y="34580"/>
                    <a:pt x="12648" y="33605"/>
                  </a:cubicBezTo>
                  <a:cubicBezTo>
                    <a:pt x="12648" y="33605"/>
                    <a:pt x="12752" y="32444"/>
                    <a:pt x="12392" y="31572"/>
                  </a:cubicBezTo>
                  <a:cubicBezTo>
                    <a:pt x="12032" y="30695"/>
                    <a:pt x="12261" y="30335"/>
                    <a:pt x="12316" y="29028"/>
                  </a:cubicBezTo>
                  <a:cubicBezTo>
                    <a:pt x="12365" y="27714"/>
                    <a:pt x="12702" y="25219"/>
                    <a:pt x="12288" y="22521"/>
                  </a:cubicBezTo>
                  <a:cubicBezTo>
                    <a:pt x="11880" y="19819"/>
                    <a:pt x="10953" y="17427"/>
                    <a:pt x="11362" y="16190"/>
                  </a:cubicBezTo>
                  <a:cubicBezTo>
                    <a:pt x="11776" y="14958"/>
                    <a:pt x="12185" y="13672"/>
                    <a:pt x="12185" y="13672"/>
                  </a:cubicBezTo>
                  <a:cubicBezTo>
                    <a:pt x="12185" y="13672"/>
                    <a:pt x="12724" y="15165"/>
                    <a:pt x="12702" y="15885"/>
                  </a:cubicBezTo>
                  <a:cubicBezTo>
                    <a:pt x="12675" y="16604"/>
                    <a:pt x="13471" y="19895"/>
                    <a:pt x="13988" y="20974"/>
                  </a:cubicBezTo>
                  <a:cubicBezTo>
                    <a:pt x="14501" y="22058"/>
                    <a:pt x="14294" y="22930"/>
                    <a:pt x="14141" y="23290"/>
                  </a:cubicBezTo>
                  <a:cubicBezTo>
                    <a:pt x="13988" y="23655"/>
                    <a:pt x="13874" y="24134"/>
                    <a:pt x="13972" y="24472"/>
                  </a:cubicBezTo>
                  <a:cubicBezTo>
                    <a:pt x="14027" y="24652"/>
                    <a:pt x="14048" y="24843"/>
                    <a:pt x="14037" y="25028"/>
                  </a:cubicBezTo>
                  <a:cubicBezTo>
                    <a:pt x="14037" y="25028"/>
                    <a:pt x="14003" y="24999"/>
                    <a:pt x="13951" y="24999"/>
                  </a:cubicBezTo>
                  <a:cubicBezTo>
                    <a:pt x="13905" y="24999"/>
                    <a:pt x="13846" y="25022"/>
                    <a:pt x="13787" y="25110"/>
                  </a:cubicBezTo>
                  <a:cubicBezTo>
                    <a:pt x="13662" y="25290"/>
                    <a:pt x="13776" y="25742"/>
                    <a:pt x="14152" y="26036"/>
                  </a:cubicBezTo>
                  <a:cubicBezTo>
                    <a:pt x="14268" y="26125"/>
                    <a:pt x="14385" y="26166"/>
                    <a:pt x="14503" y="26166"/>
                  </a:cubicBezTo>
                  <a:cubicBezTo>
                    <a:pt x="14768" y="26166"/>
                    <a:pt x="15038" y="25963"/>
                    <a:pt x="15313" y="25655"/>
                  </a:cubicBezTo>
                  <a:cubicBezTo>
                    <a:pt x="15710" y="25213"/>
                    <a:pt x="15923" y="25093"/>
                    <a:pt x="15841" y="24625"/>
                  </a:cubicBezTo>
                  <a:cubicBezTo>
                    <a:pt x="15765" y="24151"/>
                    <a:pt x="15629" y="23524"/>
                    <a:pt x="15580" y="23110"/>
                  </a:cubicBezTo>
                  <a:cubicBezTo>
                    <a:pt x="15531" y="22696"/>
                    <a:pt x="15503" y="21268"/>
                    <a:pt x="15416" y="20048"/>
                  </a:cubicBezTo>
                  <a:cubicBezTo>
                    <a:pt x="15323" y="18827"/>
                    <a:pt x="15133" y="17067"/>
                    <a:pt x="14680" y="15737"/>
                  </a:cubicBezTo>
                  <a:cubicBezTo>
                    <a:pt x="14228" y="14413"/>
                    <a:pt x="13847" y="12615"/>
                    <a:pt x="13961" y="11613"/>
                  </a:cubicBezTo>
                  <a:cubicBezTo>
                    <a:pt x="14076" y="10610"/>
                    <a:pt x="14136" y="8065"/>
                    <a:pt x="12223" y="7619"/>
                  </a:cubicBezTo>
                  <a:cubicBezTo>
                    <a:pt x="10316" y="7177"/>
                    <a:pt x="9368" y="6540"/>
                    <a:pt x="9368" y="5303"/>
                  </a:cubicBezTo>
                  <a:cubicBezTo>
                    <a:pt x="9390" y="5057"/>
                    <a:pt x="9449" y="4812"/>
                    <a:pt x="9542" y="4578"/>
                  </a:cubicBezTo>
                  <a:cubicBezTo>
                    <a:pt x="9564" y="4586"/>
                    <a:pt x="9587" y="4590"/>
                    <a:pt x="9609" y="4590"/>
                  </a:cubicBezTo>
                  <a:cubicBezTo>
                    <a:pt x="9665" y="4590"/>
                    <a:pt x="9720" y="4566"/>
                    <a:pt x="9755" y="4523"/>
                  </a:cubicBezTo>
                  <a:cubicBezTo>
                    <a:pt x="9864" y="4415"/>
                    <a:pt x="9853" y="4098"/>
                    <a:pt x="10065" y="3848"/>
                  </a:cubicBezTo>
                  <a:cubicBezTo>
                    <a:pt x="10278" y="3597"/>
                    <a:pt x="10419" y="2971"/>
                    <a:pt x="9951" y="2818"/>
                  </a:cubicBezTo>
                  <a:cubicBezTo>
                    <a:pt x="9951" y="2818"/>
                    <a:pt x="10163" y="1407"/>
                    <a:pt x="9662" y="764"/>
                  </a:cubicBezTo>
                  <a:cubicBezTo>
                    <a:pt x="9253" y="230"/>
                    <a:pt x="8332" y="61"/>
                    <a:pt x="8016" y="12"/>
                  </a:cubicBezTo>
                  <a:lnTo>
                    <a:pt x="8016" y="1"/>
                  </a:lnTo>
                  <a:lnTo>
                    <a:pt x="7962" y="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7" name="Google Shape;5717;p62"/>
            <p:cNvGrpSpPr/>
            <p:nvPr/>
          </p:nvGrpSpPr>
          <p:grpSpPr>
            <a:xfrm>
              <a:off x="4708538" y="1583316"/>
              <a:ext cx="163226" cy="588527"/>
              <a:chOff x="4708538" y="1583316"/>
              <a:chExt cx="163226" cy="588527"/>
            </a:xfrm>
          </p:grpSpPr>
          <p:sp>
            <p:nvSpPr>
              <p:cNvPr id="5718" name="Google Shape;5718;p62"/>
              <p:cNvSpPr/>
              <p:nvPr/>
            </p:nvSpPr>
            <p:spPr>
              <a:xfrm>
                <a:off x="4708538" y="1775367"/>
                <a:ext cx="163226" cy="158038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667" extrusionOk="0">
                    <a:moveTo>
                      <a:pt x="2924" y="0"/>
                    </a:moveTo>
                    <a:cubicBezTo>
                      <a:pt x="2887" y="0"/>
                      <a:pt x="2851" y="8"/>
                      <a:pt x="2818" y="25"/>
                    </a:cubicBezTo>
                    <a:cubicBezTo>
                      <a:pt x="2774" y="52"/>
                      <a:pt x="2747" y="101"/>
                      <a:pt x="2753" y="150"/>
                    </a:cubicBezTo>
                    <a:lnTo>
                      <a:pt x="2780" y="1785"/>
                    </a:lnTo>
                    <a:cubicBezTo>
                      <a:pt x="2780" y="1785"/>
                      <a:pt x="2726" y="1882"/>
                      <a:pt x="2683" y="1882"/>
                    </a:cubicBezTo>
                    <a:cubicBezTo>
                      <a:pt x="2661" y="1882"/>
                      <a:pt x="2642" y="1857"/>
                      <a:pt x="2633" y="1785"/>
                    </a:cubicBezTo>
                    <a:cubicBezTo>
                      <a:pt x="2600" y="1567"/>
                      <a:pt x="2600" y="689"/>
                      <a:pt x="2513" y="471"/>
                    </a:cubicBezTo>
                    <a:cubicBezTo>
                      <a:pt x="2460" y="339"/>
                      <a:pt x="2318" y="240"/>
                      <a:pt x="2142" y="240"/>
                    </a:cubicBezTo>
                    <a:cubicBezTo>
                      <a:pt x="2029" y="240"/>
                      <a:pt x="1903" y="281"/>
                      <a:pt x="1777" y="379"/>
                    </a:cubicBezTo>
                    <a:cubicBezTo>
                      <a:pt x="1450" y="629"/>
                      <a:pt x="535" y="2101"/>
                      <a:pt x="328" y="2880"/>
                    </a:cubicBezTo>
                    <a:cubicBezTo>
                      <a:pt x="126" y="3665"/>
                      <a:pt x="1" y="4629"/>
                      <a:pt x="33" y="5005"/>
                    </a:cubicBezTo>
                    <a:cubicBezTo>
                      <a:pt x="59" y="5363"/>
                      <a:pt x="169" y="5667"/>
                      <a:pt x="486" y="5667"/>
                    </a:cubicBezTo>
                    <a:cubicBezTo>
                      <a:pt x="501" y="5667"/>
                      <a:pt x="518" y="5666"/>
                      <a:pt x="535" y="5664"/>
                    </a:cubicBezTo>
                    <a:cubicBezTo>
                      <a:pt x="889" y="5632"/>
                      <a:pt x="1270" y="5414"/>
                      <a:pt x="1363" y="5321"/>
                    </a:cubicBezTo>
                    <a:cubicBezTo>
                      <a:pt x="1450" y="5228"/>
                      <a:pt x="1477" y="5098"/>
                      <a:pt x="1772" y="5098"/>
                    </a:cubicBezTo>
                    <a:cubicBezTo>
                      <a:pt x="2071" y="5098"/>
                      <a:pt x="2453" y="5038"/>
                      <a:pt x="2540" y="4760"/>
                    </a:cubicBezTo>
                    <a:cubicBezTo>
                      <a:pt x="2627" y="4482"/>
                      <a:pt x="2747" y="3730"/>
                      <a:pt x="2780" y="3414"/>
                    </a:cubicBezTo>
                    <a:cubicBezTo>
                      <a:pt x="2807" y="3103"/>
                      <a:pt x="2747" y="2913"/>
                      <a:pt x="2780" y="2667"/>
                    </a:cubicBezTo>
                    <a:cubicBezTo>
                      <a:pt x="2796" y="2509"/>
                      <a:pt x="2807" y="2351"/>
                      <a:pt x="2807" y="2199"/>
                    </a:cubicBezTo>
                    <a:cubicBezTo>
                      <a:pt x="2840" y="2221"/>
                      <a:pt x="2883" y="2237"/>
                      <a:pt x="2927" y="2237"/>
                    </a:cubicBezTo>
                    <a:cubicBezTo>
                      <a:pt x="2970" y="2237"/>
                      <a:pt x="3014" y="2221"/>
                      <a:pt x="3047" y="2199"/>
                    </a:cubicBezTo>
                    <a:cubicBezTo>
                      <a:pt x="3052" y="2351"/>
                      <a:pt x="3058" y="2509"/>
                      <a:pt x="3079" y="2667"/>
                    </a:cubicBezTo>
                    <a:cubicBezTo>
                      <a:pt x="3107" y="2918"/>
                      <a:pt x="3047" y="3103"/>
                      <a:pt x="3079" y="3414"/>
                    </a:cubicBezTo>
                    <a:cubicBezTo>
                      <a:pt x="3107" y="3724"/>
                      <a:pt x="3227" y="4476"/>
                      <a:pt x="3314" y="4760"/>
                    </a:cubicBezTo>
                    <a:cubicBezTo>
                      <a:pt x="3401" y="5043"/>
                      <a:pt x="3788" y="5098"/>
                      <a:pt x="4082" y="5098"/>
                    </a:cubicBezTo>
                    <a:cubicBezTo>
                      <a:pt x="4376" y="5098"/>
                      <a:pt x="4404" y="5223"/>
                      <a:pt x="4496" y="5321"/>
                    </a:cubicBezTo>
                    <a:cubicBezTo>
                      <a:pt x="4583" y="5414"/>
                      <a:pt x="4965" y="5632"/>
                      <a:pt x="5319" y="5664"/>
                    </a:cubicBezTo>
                    <a:cubicBezTo>
                      <a:pt x="5336" y="5666"/>
                      <a:pt x="5352" y="5667"/>
                      <a:pt x="5368" y="5667"/>
                    </a:cubicBezTo>
                    <a:cubicBezTo>
                      <a:pt x="5684" y="5667"/>
                      <a:pt x="5794" y="5363"/>
                      <a:pt x="5820" y="5005"/>
                    </a:cubicBezTo>
                    <a:cubicBezTo>
                      <a:pt x="5853" y="4629"/>
                      <a:pt x="5733" y="3665"/>
                      <a:pt x="5526" y="2880"/>
                    </a:cubicBezTo>
                    <a:cubicBezTo>
                      <a:pt x="5319" y="2101"/>
                      <a:pt x="4404" y="629"/>
                      <a:pt x="4082" y="379"/>
                    </a:cubicBezTo>
                    <a:cubicBezTo>
                      <a:pt x="3954" y="281"/>
                      <a:pt x="3826" y="240"/>
                      <a:pt x="3713" y="240"/>
                    </a:cubicBezTo>
                    <a:cubicBezTo>
                      <a:pt x="3536" y="240"/>
                      <a:pt x="3394" y="339"/>
                      <a:pt x="3341" y="471"/>
                    </a:cubicBezTo>
                    <a:cubicBezTo>
                      <a:pt x="3254" y="695"/>
                      <a:pt x="3254" y="1567"/>
                      <a:pt x="3227" y="1785"/>
                    </a:cubicBezTo>
                    <a:cubicBezTo>
                      <a:pt x="3216" y="1857"/>
                      <a:pt x="3195" y="1882"/>
                      <a:pt x="3172" y="1882"/>
                    </a:cubicBezTo>
                    <a:cubicBezTo>
                      <a:pt x="3127" y="1882"/>
                      <a:pt x="3074" y="1785"/>
                      <a:pt x="3074" y="1785"/>
                    </a:cubicBezTo>
                    <a:lnTo>
                      <a:pt x="3101" y="150"/>
                    </a:lnTo>
                    <a:cubicBezTo>
                      <a:pt x="3107" y="101"/>
                      <a:pt x="3079" y="52"/>
                      <a:pt x="3030" y="25"/>
                    </a:cubicBezTo>
                    <a:cubicBezTo>
                      <a:pt x="2998" y="8"/>
                      <a:pt x="2961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62"/>
              <p:cNvSpPr/>
              <p:nvPr/>
            </p:nvSpPr>
            <p:spPr>
              <a:xfrm>
                <a:off x="4745162" y="1583316"/>
                <a:ext cx="88150" cy="80796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3197" extrusionOk="0">
                    <a:moveTo>
                      <a:pt x="1269" y="1"/>
                    </a:moveTo>
                    <a:cubicBezTo>
                      <a:pt x="1031" y="1"/>
                      <a:pt x="751" y="51"/>
                      <a:pt x="513" y="385"/>
                    </a:cubicBezTo>
                    <a:cubicBezTo>
                      <a:pt x="196" y="831"/>
                      <a:pt x="0" y="1164"/>
                      <a:pt x="120" y="1676"/>
                    </a:cubicBezTo>
                    <a:cubicBezTo>
                      <a:pt x="202" y="2003"/>
                      <a:pt x="344" y="2139"/>
                      <a:pt x="545" y="2221"/>
                    </a:cubicBezTo>
                    <a:cubicBezTo>
                      <a:pt x="692" y="2281"/>
                      <a:pt x="834" y="2319"/>
                      <a:pt x="834" y="2319"/>
                    </a:cubicBezTo>
                    <a:cubicBezTo>
                      <a:pt x="888" y="2477"/>
                      <a:pt x="1019" y="2597"/>
                      <a:pt x="1183" y="2635"/>
                    </a:cubicBezTo>
                    <a:cubicBezTo>
                      <a:pt x="1379" y="2673"/>
                      <a:pt x="1586" y="2722"/>
                      <a:pt x="1586" y="2722"/>
                    </a:cubicBezTo>
                    <a:lnTo>
                      <a:pt x="1619" y="3098"/>
                    </a:lnTo>
                    <a:cubicBezTo>
                      <a:pt x="1624" y="3136"/>
                      <a:pt x="1651" y="3169"/>
                      <a:pt x="1689" y="3185"/>
                    </a:cubicBezTo>
                    <a:lnTo>
                      <a:pt x="1739" y="3196"/>
                    </a:lnTo>
                    <a:lnTo>
                      <a:pt x="1793" y="3185"/>
                    </a:lnTo>
                    <a:cubicBezTo>
                      <a:pt x="1831" y="3169"/>
                      <a:pt x="1858" y="3136"/>
                      <a:pt x="1864" y="3098"/>
                    </a:cubicBezTo>
                    <a:lnTo>
                      <a:pt x="1897" y="2722"/>
                    </a:lnTo>
                    <a:cubicBezTo>
                      <a:pt x="1897" y="2722"/>
                      <a:pt x="2109" y="2673"/>
                      <a:pt x="2305" y="2635"/>
                    </a:cubicBezTo>
                    <a:cubicBezTo>
                      <a:pt x="2469" y="2597"/>
                      <a:pt x="2599" y="2477"/>
                      <a:pt x="2649" y="2319"/>
                    </a:cubicBezTo>
                    <a:cubicBezTo>
                      <a:pt x="2649" y="2319"/>
                      <a:pt x="2790" y="2281"/>
                      <a:pt x="2943" y="2221"/>
                    </a:cubicBezTo>
                    <a:cubicBezTo>
                      <a:pt x="3144" y="2139"/>
                      <a:pt x="3286" y="2008"/>
                      <a:pt x="3362" y="1676"/>
                    </a:cubicBezTo>
                    <a:cubicBezTo>
                      <a:pt x="3488" y="1164"/>
                      <a:pt x="3297" y="831"/>
                      <a:pt x="2975" y="385"/>
                    </a:cubicBezTo>
                    <a:cubicBezTo>
                      <a:pt x="2737" y="51"/>
                      <a:pt x="2457" y="1"/>
                      <a:pt x="2223" y="1"/>
                    </a:cubicBezTo>
                    <a:cubicBezTo>
                      <a:pt x="2189" y="1"/>
                      <a:pt x="2157" y="2"/>
                      <a:pt x="2125" y="3"/>
                    </a:cubicBezTo>
                    <a:cubicBezTo>
                      <a:pt x="1744" y="14"/>
                      <a:pt x="1744" y="330"/>
                      <a:pt x="1744" y="330"/>
                    </a:cubicBezTo>
                    <a:cubicBezTo>
                      <a:pt x="1744" y="330"/>
                      <a:pt x="1744" y="14"/>
                      <a:pt x="1368" y="3"/>
                    </a:cubicBezTo>
                    <a:cubicBezTo>
                      <a:pt x="1336" y="2"/>
                      <a:pt x="1303" y="1"/>
                      <a:pt x="126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62"/>
              <p:cNvSpPr/>
              <p:nvPr/>
            </p:nvSpPr>
            <p:spPr>
              <a:xfrm>
                <a:off x="4751848" y="1888032"/>
                <a:ext cx="116291" cy="144095"/>
              </a:xfrm>
              <a:custGeom>
                <a:avLst/>
                <a:gdLst/>
                <a:ahLst/>
                <a:cxnLst/>
                <a:rect l="l" t="t" r="r" b="b"/>
                <a:pathLst>
                  <a:path w="4170" h="5167" extrusionOk="0">
                    <a:moveTo>
                      <a:pt x="1614" y="1"/>
                    </a:moveTo>
                    <a:cubicBezTo>
                      <a:pt x="1614" y="1"/>
                      <a:pt x="1374" y="1259"/>
                      <a:pt x="1739" y="1804"/>
                    </a:cubicBezTo>
                    <a:cubicBezTo>
                      <a:pt x="1864" y="1973"/>
                      <a:pt x="2044" y="2098"/>
                      <a:pt x="2251" y="2142"/>
                    </a:cubicBezTo>
                    <a:cubicBezTo>
                      <a:pt x="2235" y="2251"/>
                      <a:pt x="2251" y="2360"/>
                      <a:pt x="2306" y="2453"/>
                    </a:cubicBezTo>
                    <a:cubicBezTo>
                      <a:pt x="2387" y="2594"/>
                      <a:pt x="2475" y="2709"/>
                      <a:pt x="2475" y="2709"/>
                    </a:cubicBezTo>
                    <a:cubicBezTo>
                      <a:pt x="2420" y="2774"/>
                      <a:pt x="2382" y="2850"/>
                      <a:pt x="2360" y="2932"/>
                    </a:cubicBezTo>
                    <a:cubicBezTo>
                      <a:pt x="2327" y="3052"/>
                      <a:pt x="2306" y="3177"/>
                      <a:pt x="2306" y="3303"/>
                    </a:cubicBezTo>
                    <a:cubicBezTo>
                      <a:pt x="2224" y="3335"/>
                      <a:pt x="2148" y="3384"/>
                      <a:pt x="2077" y="3439"/>
                    </a:cubicBezTo>
                    <a:cubicBezTo>
                      <a:pt x="1935" y="3553"/>
                      <a:pt x="1793" y="3837"/>
                      <a:pt x="1793" y="3837"/>
                    </a:cubicBezTo>
                    <a:cubicBezTo>
                      <a:pt x="1726" y="3778"/>
                      <a:pt x="1635" y="3745"/>
                      <a:pt x="1544" y="3745"/>
                    </a:cubicBezTo>
                    <a:cubicBezTo>
                      <a:pt x="1525" y="3745"/>
                      <a:pt x="1507" y="3747"/>
                      <a:pt x="1488" y="3749"/>
                    </a:cubicBezTo>
                    <a:cubicBezTo>
                      <a:pt x="1287" y="3782"/>
                      <a:pt x="1178" y="3864"/>
                      <a:pt x="1091" y="3864"/>
                    </a:cubicBezTo>
                    <a:cubicBezTo>
                      <a:pt x="1003" y="3864"/>
                      <a:pt x="922" y="3684"/>
                      <a:pt x="638" y="3640"/>
                    </a:cubicBezTo>
                    <a:cubicBezTo>
                      <a:pt x="595" y="3633"/>
                      <a:pt x="554" y="3629"/>
                      <a:pt x="517" y="3629"/>
                    </a:cubicBezTo>
                    <a:cubicBezTo>
                      <a:pt x="266" y="3629"/>
                      <a:pt x="152" y="3808"/>
                      <a:pt x="72" y="4202"/>
                    </a:cubicBezTo>
                    <a:cubicBezTo>
                      <a:pt x="1" y="4605"/>
                      <a:pt x="88" y="5166"/>
                      <a:pt x="88" y="5166"/>
                    </a:cubicBezTo>
                    <a:lnTo>
                      <a:pt x="409" y="5112"/>
                    </a:lnTo>
                    <a:cubicBezTo>
                      <a:pt x="409" y="5112"/>
                      <a:pt x="355" y="4512"/>
                      <a:pt x="415" y="4371"/>
                    </a:cubicBezTo>
                    <a:cubicBezTo>
                      <a:pt x="458" y="4262"/>
                      <a:pt x="501" y="4185"/>
                      <a:pt x="575" y="4185"/>
                    </a:cubicBezTo>
                    <a:cubicBezTo>
                      <a:pt x="594" y="4185"/>
                      <a:pt x="615" y="4190"/>
                      <a:pt x="638" y="4202"/>
                    </a:cubicBezTo>
                    <a:cubicBezTo>
                      <a:pt x="737" y="4253"/>
                      <a:pt x="791" y="4322"/>
                      <a:pt x="878" y="4322"/>
                    </a:cubicBezTo>
                    <a:cubicBezTo>
                      <a:pt x="892" y="4322"/>
                      <a:pt x="906" y="4320"/>
                      <a:pt x="922" y="4316"/>
                    </a:cubicBezTo>
                    <a:cubicBezTo>
                      <a:pt x="1001" y="4297"/>
                      <a:pt x="945" y="4266"/>
                      <a:pt x="958" y="4266"/>
                    </a:cubicBezTo>
                    <a:cubicBezTo>
                      <a:pt x="964" y="4266"/>
                      <a:pt x="984" y="4272"/>
                      <a:pt x="1036" y="4289"/>
                    </a:cubicBezTo>
                    <a:cubicBezTo>
                      <a:pt x="1205" y="4343"/>
                      <a:pt x="1314" y="4572"/>
                      <a:pt x="1739" y="4681"/>
                    </a:cubicBezTo>
                    <a:cubicBezTo>
                      <a:pt x="1869" y="4716"/>
                      <a:pt x="2035" y="4740"/>
                      <a:pt x="2217" y="4740"/>
                    </a:cubicBezTo>
                    <a:cubicBezTo>
                      <a:pt x="2634" y="4740"/>
                      <a:pt x="3136" y="4614"/>
                      <a:pt x="3488" y="4202"/>
                    </a:cubicBezTo>
                    <a:cubicBezTo>
                      <a:pt x="4000" y="3608"/>
                      <a:pt x="4169" y="2818"/>
                      <a:pt x="3831" y="2087"/>
                    </a:cubicBezTo>
                    <a:cubicBezTo>
                      <a:pt x="3554" y="1493"/>
                      <a:pt x="3337" y="1436"/>
                      <a:pt x="3114" y="1436"/>
                    </a:cubicBezTo>
                    <a:cubicBezTo>
                      <a:pt x="3061" y="1436"/>
                      <a:pt x="3008" y="1439"/>
                      <a:pt x="2954" y="1439"/>
                    </a:cubicBezTo>
                    <a:cubicBezTo>
                      <a:pt x="2671" y="1439"/>
                      <a:pt x="2562" y="1717"/>
                      <a:pt x="2306" y="1717"/>
                    </a:cubicBezTo>
                    <a:cubicBezTo>
                      <a:pt x="2055" y="1717"/>
                      <a:pt x="2066" y="1657"/>
                      <a:pt x="1968" y="1406"/>
                    </a:cubicBezTo>
                    <a:cubicBezTo>
                      <a:pt x="1908" y="1265"/>
                      <a:pt x="1881" y="802"/>
                      <a:pt x="1881" y="802"/>
                    </a:cubicBezTo>
                    <a:lnTo>
                      <a:pt x="1614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62"/>
              <p:cNvSpPr/>
              <p:nvPr/>
            </p:nvSpPr>
            <p:spPr>
              <a:xfrm>
                <a:off x="4720084" y="2018461"/>
                <a:ext cx="137095" cy="153381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5500" extrusionOk="0">
                    <a:moveTo>
                      <a:pt x="4289" y="0"/>
                    </a:moveTo>
                    <a:cubicBezTo>
                      <a:pt x="4186" y="0"/>
                      <a:pt x="4095" y="67"/>
                      <a:pt x="4066" y="162"/>
                    </a:cubicBezTo>
                    <a:cubicBezTo>
                      <a:pt x="4066" y="162"/>
                      <a:pt x="3997" y="62"/>
                      <a:pt x="3900" y="62"/>
                    </a:cubicBezTo>
                    <a:cubicBezTo>
                      <a:pt x="3875" y="62"/>
                      <a:pt x="3849" y="69"/>
                      <a:pt x="3821" y="86"/>
                    </a:cubicBezTo>
                    <a:cubicBezTo>
                      <a:pt x="3750" y="124"/>
                      <a:pt x="3690" y="189"/>
                      <a:pt x="3663" y="271"/>
                    </a:cubicBezTo>
                    <a:cubicBezTo>
                      <a:pt x="3663" y="271"/>
                      <a:pt x="3630" y="247"/>
                      <a:pt x="3584" y="247"/>
                    </a:cubicBezTo>
                    <a:cubicBezTo>
                      <a:pt x="3545" y="247"/>
                      <a:pt x="3497" y="264"/>
                      <a:pt x="3450" y="326"/>
                    </a:cubicBezTo>
                    <a:cubicBezTo>
                      <a:pt x="3379" y="407"/>
                      <a:pt x="3287" y="462"/>
                      <a:pt x="3183" y="484"/>
                    </a:cubicBezTo>
                    <a:lnTo>
                      <a:pt x="3020" y="565"/>
                    </a:lnTo>
                    <a:cubicBezTo>
                      <a:pt x="2927" y="614"/>
                      <a:pt x="2840" y="691"/>
                      <a:pt x="2780" y="778"/>
                    </a:cubicBezTo>
                    <a:cubicBezTo>
                      <a:pt x="2693" y="762"/>
                      <a:pt x="2606" y="751"/>
                      <a:pt x="2513" y="751"/>
                    </a:cubicBezTo>
                    <a:cubicBezTo>
                      <a:pt x="2426" y="756"/>
                      <a:pt x="2344" y="783"/>
                      <a:pt x="2273" y="832"/>
                    </a:cubicBezTo>
                    <a:cubicBezTo>
                      <a:pt x="2208" y="800"/>
                      <a:pt x="2137" y="783"/>
                      <a:pt x="2061" y="778"/>
                    </a:cubicBezTo>
                    <a:cubicBezTo>
                      <a:pt x="1973" y="778"/>
                      <a:pt x="1881" y="767"/>
                      <a:pt x="1794" y="751"/>
                    </a:cubicBezTo>
                    <a:cubicBezTo>
                      <a:pt x="1772" y="669"/>
                      <a:pt x="1712" y="598"/>
                      <a:pt x="1636" y="565"/>
                    </a:cubicBezTo>
                    <a:cubicBezTo>
                      <a:pt x="1600" y="549"/>
                      <a:pt x="1563" y="541"/>
                      <a:pt x="1527" y="541"/>
                    </a:cubicBezTo>
                    <a:cubicBezTo>
                      <a:pt x="1490" y="541"/>
                      <a:pt x="1453" y="549"/>
                      <a:pt x="1418" y="565"/>
                    </a:cubicBezTo>
                    <a:cubicBezTo>
                      <a:pt x="1401" y="484"/>
                      <a:pt x="1352" y="407"/>
                      <a:pt x="1281" y="353"/>
                    </a:cubicBezTo>
                    <a:cubicBezTo>
                      <a:pt x="1242" y="314"/>
                      <a:pt x="1188" y="295"/>
                      <a:pt x="1135" y="295"/>
                    </a:cubicBezTo>
                    <a:cubicBezTo>
                      <a:pt x="1122" y="295"/>
                      <a:pt x="1109" y="296"/>
                      <a:pt x="1096" y="298"/>
                    </a:cubicBezTo>
                    <a:lnTo>
                      <a:pt x="1014" y="189"/>
                    </a:lnTo>
                    <a:cubicBezTo>
                      <a:pt x="972" y="186"/>
                      <a:pt x="929" y="184"/>
                      <a:pt x="886" y="184"/>
                    </a:cubicBezTo>
                    <a:cubicBezTo>
                      <a:pt x="787" y="184"/>
                      <a:pt x="688" y="194"/>
                      <a:pt x="589" y="217"/>
                    </a:cubicBezTo>
                    <a:cubicBezTo>
                      <a:pt x="350" y="271"/>
                      <a:pt x="377" y="380"/>
                      <a:pt x="377" y="380"/>
                    </a:cubicBezTo>
                    <a:cubicBezTo>
                      <a:pt x="377" y="380"/>
                      <a:pt x="268" y="407"/>
                      <a:pt x="137" y="702"/>
                    </a:cubicBezTo>
                    <a:cubicBezTo>
                      <a:pt x="1" y="990"/>
                      <a:pt x="110" y="1099"/>
                      <a:pt x="83" y="1257"/>
                    </a:cubicBezTo>
                    <a:cubicBezTo>
                      <a:pt x="55" y="1421"/>
                      <a:pt x="137" y="1448"/>
                      <a:pt x="137" y="1448"/>
                    </a:cubicBezTo>
                    <a:lnTo>
                      <a:pt x="137" y="1552"/>
                    </a:lnTo>
                    <a:cubicBezTo>
                      <a:pt x="137" y="1661"/>
                      <a:pt x="192" y="1824"/>
                      <a:pt x="137" y="1955"/>
                    </a:cubicBezTo>
                    <a:cubicBezTo>
                      <a:pt x="83" y="2086"/>
                      <a:pt x="83" y="2064"/>
                      <a:pt x="110" y="2222"/>
                    </a:cubicBezTo>
                    <a:cubicBezTo>
                      <a:pt x="137" y="2380"/>
                      <a:pt x="83" y="2434"/>
                      <a:pt x="55" y="2543"/>
                    </a:cubicBezTo>
                    <a:cubicBezTo>
                      <a:pt x="44" y="2625"/>
                      <a:pt x="50" y="2707"/>
                      <a:pt x="83" y="2783"/>
                    </a:cubicBezTo>
                    <a:lnTo>
                      <a:pt x="28" y="2996"/>
                    </a:lnTo>
                    <a:cubicBezTo>
                      <a:pt x="1" y="3132"/>
                      <a:pt x="39" y="3268"/>
                      <a:pt x="137" y="3372"/>
                    </a:cubicBezTo>
                    <a:cubicBezTo>
                      <a:pt x="137" y="3372"/>
                      <a:pt x="164" y="3688"/>
                      <a:pt x="377" y="3851"/>
                    </a:cubicBezTo>
                    <a:cubicBezTo>
                      <a:pt x="426" y="3893"/>
                      <a:pt x="488" y="3914"/>
                      <a:pt x="549" y="3914"/>
                    </a:cubicBezTo>
                    <a:cubicBezTo>
                      <a:pt x="623" y="3914"/>
                      <a:pt x="697" y="3884"/>
                      <a:pt x="747" y="3824"/>
                    </a:cubicBezTo>
                    <a:cubicBezTo>
                      <a:pt x="796" y="4080"/>
                      <a:pt x="938" y="4309"/>
                      <a:pt x="1151" y="4467"/>
                    </a:cubicBezTo>
                    <a:cubicBezTo>
                      <a:pt x="1336" y="4467"/>
                      <a:pt x="1260" y="4412"/>
                      <a:pt x="1281" y="4303"/>
                    </a:cubicBezTo>
                    <a:cubicBezTo>
                      <a:pt x="1309" y="4200"/>
                      <a:pt x="1069" y="4118"/>
                      <a:pt x="987" y="4036"/>
                    </a:cubicBezTo>
                    <a:cubicBezTo>
                      <a:pt x="911" y="3955"/>
                      <a:pt x="884" y="3742"/>
                      <a:pt x="884" y="3742"/>
                    </a:cubicBezTo>
                    <a:cubicBezTo>
                      <a:pt x="976" y="3650"/>
                      <a:pt x="1058" y="3541"/>
                      <a:pt x="1123" y="3421"/>
                    </a:cubicBezTo>
                    <a:cubicBezTo>
                      <a:pt x="1205" y="3263"/>
                      <a:pt x="1096" y="3132"/>
                      <a:pt x="1014" y="2914"/>
                    </a:cubicBezTo>
                    <a:cubicBezTo>
                      <a:pt x="964" y="2773"/>
                      <a:pt x="899" y="2750"/>
                      <a:pt x="861" y="2750"/>
                    </a:cubicBezTo>
                    <a:cubicBezTo>
                      <a:pt x="842" y="2750"/>
                      <a:pt x="829" y="2756"/>
                      <a:pt x="829" y="2756"/>
                    </a:cubicBezTo>
                    <a:cubicBezTo>
                      <a:pt x="856" y="2636"/>
                      <a:pt x="867" y="2505"/>
                      <a:pt x="856" y="2380"/>
                    </a:cubicBezTo>
                    <a:cubicBezTo>
                      <a:pt x="829" y="2222"/>
                      <a:pt x="775" y="2222"/>
                      <a:pt x="775" y="2222"/>
                    </a:cubicBezTo>
                    <a:cubicBezTo>
                      <a:pt x="775" y="2222"/>
                      <a:pt x="829" y="1982"/>
                      <a:pt x="856" y="1873"/>
                    </a:cubicBezTo>
                    <a:cubicBezTo>
                      <a:pt x="884" y="1770"/>
                      <a:pt x="698" y="1524"/>
                      <a:pt x="698" y="1524"/>
                    </a:cubicBezTo>
                    <a:cubicBezTo>
                      <a:pt x="742" y="1426"/>
                      <a:pt x="791" y="1328"/>
                      <a:pt x="856" y="1236"/>
                    </a:cubicBezTo>
                    <a:cubicBezTo>
                      <a:pt x="938" y="1127"/>
                      <a:pt x="856" y="990"/>
                      <a:pt x="856" y="990"/>
                    </a:cubicBezTo>
                    <a:lnTo>
                      <a:pt x="856" y="990"/>
                    </a:lnTo>
                    <a:lnTo>
                      <a:pt x="1069" y="1018"/>
                    </a:lnTo>
                    <a:cubicBezTo>
                      <a:pt x="1069" y="1018"/>
                      <a:pt x="1151" y="1263"/>
                      <a:pt x="1281" y="1312"/>
                    </a:cubicBezTo>
                    <a:cubicBezTo>
                      <a:pt x="1301" y="1320"/>
                      <a:pt x="1320" y="1323"/>
                      <a:pt x="1339" y="1323"/>
                    </a:cubicBezTo>
                    <a:cubicBezTo>
                      <a:pt x="1449" y="1323"/>
                      <a:pt x="1548" y="1208"/>
                      <a:pt x="1548" y="1208"/>
                    </a:cubicBezTo>
                    <a:cubicBezTo>
                      <a:pt x="1636" y="1317"/>
                      <a:pt x="1761" y="1383"/>
                      <a:pt x="1897" y="1394"/>
                    </a:cubicBezTo>
                    <a:cubicBezTo>
                      <a:pt x="2033" y="1394"/>
                      <a:pt x="2170" y="1366"/>
                      <a:pt x="2300" y="1312"/>
                    </a:cubicBezTo>
                    <a:cubicBezTo>
                      <a:pt x="2300" y="1312"/>
                      <a:pt x="2513" y="1448"/>
                      <a:pt x="2698" y="1448"/>
                    </a:cubicBezTo>
                    <a:cubicBezTo>
                      <a:pt x="2883" y="1448"/>
                      <a:pt x="2938" y="1236"/>
                      <a:pt x="2938" y="1236"/>
                    </a:cubicBezTo>
                    <a:cubicBezTo>
                      <a:pt x="2938" y="1236"/>
                      <a:pt x="3074" y="1271"/>
                      <a:pt x="3184" y="1271"/>
                    </a:cubicBezTo>
                    <a:cubicBezTo>
                      <a:pt x="3212" y="1271"/>
                      <a:pt x="3238" y="1268"/>
                      <a:pt x="3259" y="1263"/>
                    </a:cubicBezTo>
                    <a:cubicBezTo>
                      <a:pt x="3341" y="1230"/>
                      <a:pt x="3417" y="1176"/>
                      <a:pt x="3472" y="1105"/>
                    </a:cubicBezTo>
                    <a:cubicBezTo>
                      <a:pt x="3472" y="1105"/>
                      <a:pt x="3506" y="1120"/>
                      <a:pt x="3570" y="1120"/>
                    </a:cubicBezTo>
                    <a:cubicBezTo>
                      <a:pt x="3619" y="1120"/>
                      <a:pt x="3685" y="1111"/>
                      <a:pt x="3766" y="1078"/>
                    </a:cubicBezTo>
                    <a:cubicBezTo>
                      <a:pt x="3881" y="1029"/>
                      <a:pt x="3990" y="963"/>
                      <a:pt x="4088" y="887"/>
                    </a:cubicBezTo>
                    <a:lnTo>
                      <a:pt x="4088" y="887"/>
                    </a:lnTo>
                    <a:cubicBezTo>
                      <a:pt x="4088" y="887"/>
                      <a:pt x="4006" y="1290"/>
                      <a:pt x="4060" y="1448"/>
                    </a:cubicBezTo>
                    <a:cubicBezTo>
                      <a:pt x="4099" y="1563"/>
                      <a:pt x="4126" y="1677"/>
                      <a:pt x="4142" y="1797"/>
                    </a:cubicBezTo>
                    <a:cubicBezTo>
                      <a:pt x="4060" y="1900"/>
                      <a:pt x="4006" y="2015"/>
                      <a:pt x="3979" y="2146"/>
                    </a:cubicBezTo>
                    <a:cubicBezTo>
                      <a:pt x="3951" y="2331"/>
                      <a:pt x="4088" y="2571"/>
                      <a:pt x="4088" y="2571"/>
                    </a:cubicBezTo>
                    <a:lnTo>
                      <a:pt x="4033" y="2783"/>
                    </a:lnTo>
                    <a:cubicBezTo>
                      <a:pt x="4000" y="2903"/>
                      <a:pt x="4017" y="3028"/>
                      <a:pt x="4088" y="3132"/>
                    </a:cubicBezTo>
                    <a:lnTo>
                      <a:pt x="4006" y="3317"/>
                    </a:lnTo>
                    <a:cubicBezTo>
                      <a:pt x="3930" y="3508"/>
                      <a:pt x="4006" y="3557"/>
                      <a:pt x="4006" y="3557"/>
                    </a:cubicBezTo>
                    <a:lnTo>
                      <a:pt x="3902" y="3666"/>
                    </a:lnTo>
                    <a:cubicBezTo>
                      <a:pt x="3793" y="3775"/>
                      <a:pt x="3875" y="3824"/>
                      <a:pt x="3875" y="3824"/>
                    </a:cubicBezTo>
                    <a:lnTo>
                      <a:pt x="3663" y="4042"/>
                    </a:lnTo>
                    <a:cubicBezTo>
                      <a:pt x="3663" y="4042"/>
                      <a:pt x="3554" y="3906"/>
                      <a:pt x="3417" y="3906"/>
                    </a:cubicBezTo>
                    <a:cubicBezTo>
                      <a:pt x="3336" y="3906"/>
                      <a:pt x="3248" y="3933"/>
                      <a:pt x="3178" y="3982"/>
                    </a:cubicBezTo>
                    <a:cubicBezTo>
                      <a:pt x="3178" y="3982"/>
                      <a:pt x="2965" y="3851"/>
                      <a:pt x="2807" y="3769"/>
                    </a:cubicBezTo>
                    <a:cubicBezTo>
                      <a:pt x="2746" y="3739"/>
                      <a:pt x="2681" y="3723"/>
                      <a:pt x="2612" y="3723"/>
                    </a:cubicBezTo>
                    <a:cubicBezTo>
                      <a:pt x="2497" y="3723"/>
                      <a:pt x="2368" y="3766"/>
                      <a:pt x="2219" y="3851"/>
                    </a:cubicBezTo>
                    <a:cubicBezTo>
                      <a:pt x="1979" y="3982"/>
                      <a:pt x="1952" y="4145"/>
                      <a:pt x="1924" y="4412"/>
                    </a:cubicBezTo>
                    <a:cubicBezTo>
                      <a:pt x="1897" y="4679"/>
                      <a:pt x="2082" y="5001"/>
                      <a:pt x="2137" y="5104"/>
                    </a:cubicBezTo>
                    <a:cubicBezTo>
                      <a:pt x="2191" y="5213"/>
                      <a:pt x="2110" y="5317"/>
                      <a:pt x="2191" y="5453"/>
                    </a:cubicBezTo>
                    <a:cubicBezTo>
                      <a:pt x="2213" y="5487"/>
                      <a:pt x="2243" y="5500"/>
                      <a:pt x="2276" y="5500"/>
                    </a:cubicBezTo>
                    <a:cubicBezTo>
                      <a:pt x="2370" y="5500"/>
                      <a:pt x="2486" y="5399"/>
                      <a:pt x="2486" y="5399"/>
                    </a:cubicBezTo>
                    <a:cubicBezTo>
                      <a:pt x="2486" y="5399"/>
                      <a:pt x="2559" y="5445"/>
                      <a:pt x="2642" y="5445"/>
                    </a:cubicBezTo>
                    <a:cubicBezTo>
                      <a:pt x="2670" y="5445"/>
                      <a:pt x="2698" y="5440"/>
                      <a:pt x="2725" y="5426"/>
                    </a:cubicBezTo>
                    <a:cubicBezTo>
                      <a:pt x="2834" y="5371"/>
                      <a:pt x="2774" y="5159"/>
                      <a:pt x="2883" y="4974"/>
                    </a:cubicBezTo>
                    <a:cubicBezTo>
                      <a:pt x="2998" y="4783"/>
                      <a:pt x="2943" y="4652"/>
                      <a:pt x="3020" y="4516"/>
                    </a:cubicBezTo>
                    <a:cubicBezTo>
                      <a:pt x="3040" y="4484"/>
                      <a:pt x="3058" y="4471"/>
                      <a:pt x="3075" y="4471"/>
                    </a:cubicBezTo>
                    <a:cubicBezTo>
                      <a:pt x="3126" y="4471"/>
                      <a:pt x="3162" y="4597"/>
                      <a:pt x="3183" y="4679"/>
                    </a:cubicBezTo>
                    <a:cubicBezTo>
                      <a:pt x="3201" y="4748"/>
                      <a:pt x="3301" y="4795"/>
                      <a:pt x="3412" y="4795"/>
                    </a:cubicBezTo>
                    <a:cubicBezTo>
                      <a:pt x="3468" y="4795"/>
                      <a:pt x="3528" y="4783"/>
                      <a:pt x="3581" y="4756"/>
                    </a:cubicBezTo>
                    <a:cubicBezTo>
                      <a:pt x="3635" y="4730"/>
                      <a:pt x="3693" y="4722"/>
                      <a:pt x="3753" y="4722"/>
                    </a:cubicBezTo>
                    <a:cubicBezTo>
                      <a:pt x="3873" y="4722"/>
                      <a:pt x="4004" y="4756"/>
                      <a:pt x="4142" y="4756"/>
                    </a:cubicBezTo>
                    <a:cubicBezTo>
                      <a:pt x="4355" y="4756"/>
                      <a:pt x="4327" y="4756"/>
                      <a:pt x="4491" y="4489"/>
                    </a:cubicBezTo>
                    <a:cubicBezTo>
                      <a:pt x="4649" y="4222"/>
                      <a:pt x="4573" y="4091"/>
                      <a:pt x="4649" y="3933"/>
                    </a:cubicBezTo>
                    <a:cubicBezTo>
                      <a:pt x="4731" y="3769"/>
                      <a:pt x="4840" y="3557"/>
                      <a:pt x="4812" y="3317"/>
                    </a:cubicBezTo>
                    <a:cubicBezTo>
                      <a:pt x="4801" y="3176"/>
                      <a:pt x="4780" y="3034"/>
                      <a:pt x="4758" y="2892"/>
                    </a:cubicBezTo>
                    <a:cubicBezTo>
                      <a:pt x="4731" y="2756"/>
                      <a:pt x="4840" y="2701"/>
                      <a:pt x="4812" y="2516"/>
                    </a:cubicBezTo>
                    <a:cubicBezTo>
                      <a:pt x="4785" y="2331"/>
                      <a:pt x="4758" y="2331"/>
                      <a:pt x="4840" y="2195"/>
                    </a:cubicBezTo>
                    <a:cubicBezTo>
                      <a:pt x="4889" y="2135"/>
                      <a:pt x="4861" y="2037"/>
                      <a:pt x="4785" y="2009"/>
                    </a:cubicBezTo>
                    <a:cubicBezTo>
                      <a:pt x="4801" y="1933"/>
                      <a:pt x="4829" y="1862"/>
                      <a:pt x="4867" y="1797"/>
                    </a:cubicBezTo>
                    <a:cubicBezTo>
                      <a:pt x="4916" y="1693"/>
                      <a:pt x="4812" y="1557"/>
                      <a:pt x="4812" y="1557"/>
                    </a:cubicBezTo>
                    <a:lnTo>
                      <a:pt x="4867" y="1421"/>
                    </a:lnTo>
                    <a:cubicBezTo>
                      <a:pt x="4916" y="1285"/>
                      <a:pt x="4703" y="1208"/>
                      <a:pt x="4703" y="1208"/>
                    </a:cubicBezTo>
                    <a:cubicBezTo>
                      <a:pt x="4769" y="1121"/>
                      <a:pt x="4807" y="1018"/>
                      <a:pt x="4812" y="914"/>
                    </a:cubicBezTo>
                    <a:cubicBezTo>
                      <a:pt x="4801" y="811"/>
                      <a:pt x="4742" y="718"/>
                      <a:pt x="4649" y="674"/>
                    </a:cubicBezTo>
                    <a:cubicBezTo>
                      <a:pt x="4698" y="571"/>
                      <a:pt x="4725" y="462"/>
                      <a:pt x="4731" y="353"/>
                    </a:cubicBezTo>
                    <a:cubicBezTo>
                      <a:pt x="4731" y="189"/>
                      <a:pt x="4545" y="31"/>
                      <a:pt x="4333" y="4"/>
                    </a:cubicBezTo>
                    <a:cubicBezTo>
                      <a:pt x="4318" y="2"/>
                      <a:pt x="4304" y="0"/>
                      <a:pt x="42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62"/>
              <p:cNvSpPr/>
              <p:nvPr/>
            </p:nvSpPr>
            <p:spPr>
              <a:xfrm>
                <a:off x="4717044" y="1913828"/>
                <a:ext cx="128757" cy="87762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3147" extrusionOk="0">
                    <a:moveTo>
                      <a:pt x="1353" y="1"/>
                    </a:moveTo>
                    <a:cubicBezTo>
                      <a:pt x="1277" y="1"/>
                      <a:pt x="1203" y="9"/>
                      <a:pt x="1129" y="24"/>
                    </a:cubicBezTo>
                    <a:cubicBezTo>
                      <a:pt x="753" y="100"/>
                      <a:pt x="448" y="198"/>
                      <a:pt x="273" y="378"/>
                    </a:cubicBezTo>
                    <a:cubicBezTo>
                      <a:pt x="1" y="650"/>
                      <a:pt x="99" y="787"/>
                      <a:pt x="126" y="1141"/>
                    </a:cubicBezTo>
                    <a:cubicBezTo>
                      <a:pt x="159" y="1495"/>
                      <a:pt x="213" y="1942"/>
                      <a:pt x="213" y="2323"/>
                    </a:cubicBezTo>
                    <a:cubicBezTo>
                      <a:pt x="213" y="2710"/>
                      <a:pt x="186" y="2884"/>
                      <a:pt x="306" y="3031"/>
                    </a:cubicBezTo>
                    <a:cubicBezTo>
                      <a:pt x="370" y="3113"/>
                      <a:pt x="422" y="3146"/>
                      <a:pt x="504" y="3146"/>
                    </a:cubicBezTo>
                    <a:cubicBezTo>
                      <a:pt x="569" y="3146"/>
                      <a:pt x="654" y="3125"/>
                      <a:pt x="780" y="3091"/>
                    </a:cubicBezTo>
                    <a:cubicBezTo>
                      <a:pt x="1189" y="2972"/>
                      <a:pt x="1042" y="2764"/>
                      <a:pt x="1336" y="2677"/>
                    </a:cubicBezTo>
                    <a:cubicBezTo>
                      <a:pt x="1636" y="2590"/>
                      <a:pt x="1897" y="2530"/>
                      <a:pt x="1897" y="2530"/>
                    </a:cubicBezTo>
                    <a:cubicBezTo>
                      <a:pt x="2137" y="2470"/>
                      <a:pt x="2344" y="2116"/>
                      <a:pt x="2344" y="2116"/>
                    </a:cubicBezTo>
                    <a:cubicBezTo>
                      <a:pt x="2377" y="2187"/>
                      <a:pt x="2415" y="2258"/>
                      <a:pt x="2458" y="2323"/>
                    </a:cubicBezTo>
                    <a:cubicBezTo>
                      <a:pt x="2502" y="2416"/>
                      <a:pt x="2535" y="2514"/>
                      <a:pt x="2546" y="2617"/>
                    </a:cubicBezTo>
                    <a:lnTo>
                      <a:pt x="2665" y="2590"/>
                    </a:lnTo>
                    <a:cubicBezTo>
                      <a:pt x="2649" y="2492"/>
                      <a:pt x="2649" y="2389"/>
                      <a:pt x="2665" y="2290"/>
                    </a:cubicBezTo>
                    <a:cubicBezTo>
                      <a:pt x="2698" y="2116"/>
                      <a:pt x="2606" y="2089"/>
                      <a:pt x="2932" y="2056"/>
                    </a:cubicBezTo>
                    <a:cubicBezTo>
                      <a:pt x="3254" y="2023"/>
                      <a:pt x="3461" y="1909"/>
                      <a:pt x="3701" y="1522"/>
                    </a:cubicBezTo>
                    <a:cubicBezTo>
                      <a:pt x="3935" y="1141"/>
                      <a:pt x="3995" y="934"/>
                      <a:pt x="4142" y="814"/>
                    </a:cubicBezTo>
                    <a:cubicBezTo>
                      <a:pt x="4289" y="699"/>
                      <a:pt x="4376" y="694"/>
                      <a:pt x="4524" y="547"/>
                    </a:cubicBezTo>
                    <a:cubicBezTo>
                      <a:pt x="4524" y="547"/>
                      <a:pt x="4616" y="492"/>
                      <a:pt x="4257" y="345"/>
                    </a:cubicBezTo>
                    <a:cubicBezTo>
                      <a:pt x="4040" y="255"/>
                      <a:pt x="3901" y="220"/>
                      <a:pt x="3725" y="220"/>
                    </a:cubicBezTo>
                    <a:cubicBezTo>
                      <a:pt x="3613" y="220"/>
                      <a:pt x="3486" y="235"/>
                      <a:pt x="3314" y="258"/>
                    </a:cubicBezTo>
                    <a:cubicBezTo>
                      <a:pt x="3060" y="289"/>
                      <a:pt x="2824" y="342"/>
                      <a:pt x="2597" y="342"/>
                    </a:cubicBezTo>
                    <a:cubicBezTo>
                      <a:pt x="2429" y="342"/>
                      <a:pt x="2266" y="313"/>
                      <a:pt x="2104" y="225"/>
                    </a:cubicBezTo>
                    <a:cubicBezTo>
                      <a:pt x="1819" y="70"/>
                      <a:pt x="1579" y="1"/>
                      <a:pt x="135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2"/>
              <p:cNvSpPr/>
              <p:nvPr/>
            </p:nvSpPr>
            <p:spPr>
              <a:xfrm>
                <a:off x="4770086" y="1801832"/>
                <a:ext cx="84973" cy="8673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10" extrusionOk="0">
                    <a:moveTo>
                      <a:pt x="486" y="0"/>
                    </a:moveTo>
                    <a:cubicBezTo>
                      <a:pt x="472" y="0"/>
                      <a:pt x="459" y="3"/>
                      <a:pt x="447" y="7"/>
                    </a:cubicBezTo>
                    <a:cubicBezTo>
                      <a:pt x="371" y="46"/>
                      <a:pt x="311" y="193"/>
                      <a:pt x="355" y="264"/>
                    </a:cubicBezTo>
                    <a:cubicBezTo>
                      <a:pt x="252" y="242"/>
                      <a:pt x="227" y="197"/>
                      <a:pt x="194" y="197"/>
                    </a:cubicBezTo>
                    <a:cubicBezTo>
                      <a:pt x="185" y="197"/>
                      <a:pt x="176" y="201"/>
                      <a:pt x="164" y="209"/>
                    </a:cubicBezTo>
                    <a:cubicBezTo>
                      <a:pt x="93" y="258"/>
                      <a:pt x="39" y="427"/>
                      <a:pt x="39" y="427"/>
                    </a:cubicBezTo>
                    <a:cubicBezTo>
                      <a:pt x="110" y="438"/>
                      <a:pt x="175" y="487"/>
                      <a:pt x="208" y="552"/>
                    </a:cubicBezTo>
                    <a:cubicBezTo>
                      <a:pt x="262" y="667"/>
                      <a:pt x="289" y="645"/>
                      <a:pt x="273" y="765"/>
                    </a:cubicBezTo>
                    <a:cubicBezTo>
                      <a:pt x="153" y="781"/>
                      <a:pt x="120" y="759"/>
                      <a:pt x="1" y="825"/>
                    </a:cubicBezTo>
                    <a:cubicBezTo>
                      <a:pt x="55" y="1114"/>
                      <a:pt x="153" y="1391"/>
                      <a:pt x="289" y="1648"/>
                    </a:cubicBezTo>
                    <a:lnTo>
                      <a:pt x="295" y="1735"/>
                    </a:lnTo>
                    <a:cubicBezTo>
                      <a:pt x="251" y="2323"/>
                      <a:pt x="704" y="2884"/>
                      <a:pt x="1270" y="3053"/>
                    </a:cubicBezTo>
                    <a:cubicBezTo>
                      <a:pt x="1405" y="3093"/>
                      <a:pt x="1543" y="3110"/>
                      <a:pt x="1682" y="3110"/>
                    </a:cubicBezTo>
                    <a:cubicBezTo>
                      <a:pt x="2038" y="3110"/>
                      <a:pt x="2402" y="3001"/>
                      <a:pt x="2747" y="2895"/>
                    </a:cubicBezTo>
                    <a:cubicBezTo>
                      <a:pt x="2807" y="2879"/>
                      <a:pt x="2970" y="2803"/>
                      <a:pt x="2987" y="2743"/>
                    </a:cubicBezTo>
                    <a:cubicBezTo>
                      <a:pt x="3047" y="2541"/>
                      <a:pt x="2916" y="2443"/>
                      <a:pt x="2910" y="2389"/>
                    </a:cubicBezTo>
                    <a:cubicBezTo>
                      <a:pt x="2790" y="1773"/>
                      <a:pt x="2496" y="1375"/>
                      <a:pt x="1940" y="1092"/>
                    </a:cubicBezTo>
                    <a:cubicBezTo>
                      <a:pt x="1739" y="983"/>
                      <a:pt x="1570" y="917"/>
                      <a:pt x="1570" y="917"/>
                    </a:cubicBezTo>
                    <a:cubicBezTo>
                      <a:pt x="1592" y="857"/>
                      <a:pt x="1575" y="792"/>
                      <a:pt x="1537" y="743"/>
                    </a:cubicBezTo>
                    <a:cubicBezTo>
                      <a:pt x="1526" y="667"/>
                      <a:pt x="1570" y="541"/>
                      <a:pt x="1537" y="438"/>
                    </a:cubicBezTo>
                    <a:cubicBezTo>
                      <a:pt x="1474" y="264"/>
                      <a:pt x="1384" y="228"/>
                      <a:pt x="1319" y="228"/>
                    </a:cubicBezTo>
                    <a:cubicBezTo>
                      <a:pt x="1271" y="228"/>
                      <a:pt x="1238" y="247"/>
                      <a:pt x="1238" y="247"/>
                    </a:cubicBezTo>
                    <a:cubicBezTo>
                      <a:pt x="1238" y="247"/>
                      <a:pt x="1020" y="101"/>
                      <a:pt x="843" y="101"/>
                    </a:cubicBezTo>
                    <a:cubicBezTo>
                      <a:pt x="796" y="101"/>
                      <a:pt x="751" y="112"/>
                      <a:pt x="714" y="138"/>
                    </a:cubicBezTo>
                    <a:cubicBezTo>
                      <a:pt x="691" y="73"/>
                      <a:pt x="569" y="0"/>
                      <a:pt x="48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24" name="Google Shape;5724;p62"/>
          <p:cNvGrpSpPr/>
          <p:nvPr/>
        </p:nvGrpSpPr>
        <p:grpSpPr>
          <a:xfrm>
            <a:off x="2925871" y="2837181"/>
            <a:ext cx="2132746" cy="348002"/>
            <a:chOff x="2925871" y="2837181"/>
            <a:chExt cx="2132746" cy="348002"/>
          </a:xfrm>
        </p:grpSpPr>
        <p:grpSp>
          <p:nvGrpSpPr>
            <p:cNvPr id="5725" name="Google Shape;5725;p62"/>
            <p:cNvGrpSpPr/>
            <p:nvPr/>
          </p:nvGrpSpPr>
          <p:grpSpPr>
            <a:xfrm>
              <a:off x="2925871" y="2837181"/>
              <a:ext cx="2132746" cy="348002"/>
              <a:chOff x="2925871" y="2837181"/>
              <a:chExt cx="2132746" cy="348002"/>
            </a:xfrm>
          </p:grpSpPr>
          <p:sp>
            <p:nvSpPr>
              <p:cNvPr id="5726" name="Google Shape;5726;p62"/>
              <p:cNvSpPr/>
              <p:nvPr/>
            </p:nvSpPr>
            <p:spPr>
              <a:xfrm>
                <a:off x="2986196" y="2942669"/>
                <a:ext cx="175871" cy="137053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5423" extrusionOk="0">
                    <a:moveTo>
                      <a:pt x="0" y="0"/>
                    </a:moveTo>
                    <a:lnTo>
                      <a:pt x="0" y="5422"/>
                    </a:lnTo>
                    <a:lnTo>
                      <a:pt x="6959" y="5422"/>
                    </a:lnTo>
                    <a:lnTo>
                      <a:pt x="6959" y="0"/>
                    </a:ln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2"/>
              <p:cNvSpPr/>
              <p:nvPr/>
            </p:nvSpPr>
            <p:spPr>
              <a:xfrm>
                <a:off x="4537776" y="3000366"/>
                <a:ext cx="520841" cy="21633"/>
              </a:xfrm>
              <a:custGeom>
                <a:avLst/>
                <a:gdLst/>
                <a:ahLst/>
                <a:cxnLst/>
                <a:rect l="l" t="t" r="r" b="b"/>
                <a:pathLst>
                  <a:path w="20609" h="856" extrusionOk="0">
                    <a:moveTo>
                      <a:pt x="0" y="0"/>
                    </a:moveTo>
                    <a:lnTo>
                      <a:pt x="0" y="856"/>
                    </a:lnTo>
                    <a:lnTo>
                      <a:pt x="20608" y="856"/>
                    </a:lnTo>
                    <a:lnTo>
                      <a:pt x="19540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2"/>
              <p:cNvSpPr/>
              <p:nvPr/>
            </p:nvSpPr>
            <p:spPr>
              <a:xfrm>
                <a:off x="4476490" y="2956998"/>
                <a:ext cx="148046" cy="108242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283" extrusionOk="0">
                    <a:moveTo>
                      <a:pt x="0" y="0"/>
                    </a:moveTo>
                    <a:lnTo>
                      <a:pt x="0" y="4283"/>
                    </a:lnTo>
                    <a:lnTo>
                      <a:pt x="4142" y="4283"/>
                    </a:lnTo>
                    <a:cubicBezTo>
                      <a:pt x="5090" y="4283"/>
                      <a:pt x="5858" y="3515"/>
                      <a:pt x="5858" y="2572"/>
                    </a:cubicBezTo>
                    <a:lnTo>
                      <a:pt x="5858" y="1716"/>
                    </a:lnTo>
                    <a:cubicBezTo>
                      <a:pt x="5858" y="768"/>
                      <a:pt x="5090" y="0"/>
                      <a:pt x="4142" y="0"/>
                    </a:cubicBezTo>
                    <a:close/>
                  </a:path>
                </a:pathLst>
              </a:custGeom>
              <a:solidFill>
                <a:srgbClr val="92A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62"/>
              <p:cNvSpPr/>
              <p:nvPr/>
            </p:nvSpPr>
            <p:spPr>
              <a:xfrm>
                <a:off x="3210237" y="2901626"/>
                <a:ext cx="1252505" cy="219113"/>
              </a:xfrm>
              <a:custGeom>
                <a:avLst/>
                <a:gdLst/>
                <a:ahLst/>
                <a:cxnLst/>
                <a:rect l="l" t="t" r="r" b="b"/>
                <a:pathLst>
                  <a:path w="49560" h="8670" extrusionOk="0">
                    <a:moveTo>
                      <a:pt x="1" y="1"/>
                    </a:moveTo>
                    <a:lnTo>
                      <a:pt x="1" y="8670"/>
                    </a:lnTo>
                    <a:lnTo>
                      <a:pt x="47843" y="8670"/>
                    </a:lnTo>
                    <a:cubicBezTo>
                      <a:pt x="48791" y="8670"/>
                      <a:pt x="49559" y="7902"/>
                      <a:pt x="49559" y="6959"/>
                    </a:cubicBezTo>
                    <a:lnTo>
                      <a:pt x="49559" y="1711"/>
                    </a:lnTo>
                    <a:cubicBezTo>
                      <a:pt x="49559" y="763"/>
                      <a:pt x="48791" y="1"/>
                      <a:pt x="4784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62"/>
              <p:cNvSpPr/>
              <p:nvPr/>
            </p:nvSpPr>
            <p:spPr>
              <a:xfrm>
                <a:off x="3161764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4" y="13770"/>
                      <a:pt x="2388" y="13231"/>
                      <a:pt x="2388" y="12577"/>
                    </a:cubicBezTo>
                    <a:lnTo>
                      <a:pt x="2388" y="1194"/>
                    </a:lnTo>
                    <a:cubicBezTo>
                      <a:pt x="2388" y="534"/>
                      <a:pt x="1854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62"/>
              <p:cNvSpPr/>
              <p:nvPr/>
            </p:nvSpPr>
            <p:spPr>
              <a:xfrm>
                <a:off x="2925871" y="2837181"/>
                <a:ext cx="60351" cy="348002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13770" extrusionOk="0">
                    <a:moveTo>
                      <a:pt x="1194" y="0"/>
                    </a:moveTo>
                    <a:cubicBezTo>
                      <a:pt x="535" y="0"/>
                      <a:pt x="1" y="534"/>
                      <a:pt x="1" y="1194"/>
                    </a:cubicBezTo>
                    <a:lnTo>
                      <a:pt x="1" y="12577"/>
                    </a:lnTo>
                    <a:cubicBezTo>
                      <a:pt x="1" y="13231"/>
                      <a:pt x="535" y="13770"/>
                      <a:pt x="1194" y="13770"/>
                    </a:cubicBezTo>
                    <a:cubicBezTo>
                      <a:pt x="1853" y="13770"/>
                      <a:pt x="2387" y="13231"/>
                      <a:pt x="2387" y="12577"/>
                    </a:cubicBezTo>
                    <a:lnTo>
                      <a:pt x="2387" y="1194"/>
                    </a:lnTo>
                    <a:cubicBezTo>
                      <a:pt x="2387" y="534"/>
                      <a:pt x="1853" y="0"/>
                      <a:pt x="11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62"/>
              <p:cNvSpPr/>
              <p:nvPr/>
            </p:nvSpPr>
            <p:spPr>
              <a:xfrm>
                <a:off x="4462717" y="2931650"/>
                <a:ext cx="27572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94" extrusionOk="0">
                    <a:moveTo>
                      <a:pt x="545" y="0"/>
                    </a:moveTo>
                    <a:cubicBezTo>
                      <a:pt x="246" y="0"/>
                      <a:pt x="0" y="240"/>
                      <a:pt x="0" y="545"/>
                    </a:cubicBezTo>
                    <a:lnTo>
                      <a:pt x="0" y="5749"/>
                    </a:lnTo>
                    <a:cubicBezTo>
                      <a:pt x="0" y="6049"/>
                      <a:pt x="246" y="6294"/>
                      <a:pt x="545" y="6294"/>
                    </a:cubicBezTo>
                    <a:cubicBezTo>
                      <a:pt x="845" y="6294"/>
                      <a:pt x="1090" y="6049"/>
                      <a:pt x="1090" y="5749"/>
                    </a:cubicBezTo>
                    <a:lnTo>
                      <a:pt x="1090" y="545"/>
                    </a:lnTo>
                    <a:cubicBezTo>
                      <a:pt x="1090" y="240"/>
                      <a:pt x="845" y="0"/>
                      <a:pt x="54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3" name="Google Shape;5733;p62"/>
            <p:cNvSpPr/>
            <p:nvPr/>
          </p:nvSpPr>
          <p:spPr>
            <a:xfrm>
              <a:off x="3222275" y="2920500"/>
              <a:ext cx="1214896" cy="181229"/>
            </a:xfrm>
            <a:custGeom>
              <a:avLst/>
              <a:gdLst/>
              <a:ahLst/>
              <a:cxnLst/>
              <a:rect l="l" t="t" r="r" b="b"/>
              <a:pathLst>
                <a:path w="49532" h="7171" extrusionOk="0">
                  <a:moveTo>
                    <a:pt x="0" y="0"/>
                  </a:moveTo>
                  <a:lnTo>
                    <a:pt x="0" y="7171"/>
                  </a:lnTo>
                  <a:lnTo>
                    <a:pt x="48567" y="7171"/>
                  </a:lnTo>
                  <a:cubicBezTo>
                    <a:pt x="49101" y="7171"/>
                    <a:pt x="49531" y="6740"/>
                    <a:pt x="49531" y="6206"/>
                  </a:cubicBezTo>
                  <a:lnTo>
                    <a:pt x="49531" y="964"/>
                  </a:lnTo>
                  <a:cubicBezTo>
                    <a:pt x="49531" y="430"/>
                    <a:pt x="49101" y="0"/>
                    <a:pt x="48567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2"/>
            <p:cNvSpPr/>
            <p:nvPr/>
          </p:nvSpPr>
          <p:spPr>
            <a:xfrm>
              <a:off x="3222275" y="2920500"/>
              <a:ext cx="968006" cy="181381"/>
            </a:xfrm>
            <a:custGeom>
              <a:avLst/>
              <a:gdLst/>
              <a:ahLst/>
              <a:cxnLst/>
              <a:rect l="l" t="t" r="r" b="b"/>
              <a:pathLst>
                <a:path w="397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9761" y="7176"/>
                  </a:lnTo>
                  <a:lnTo>
                    <a:pt x="39761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2"/>
            <p:cNvSpPr/>
            <p:nvPr/>
          </p:nvSpPr>
          <p:spPr>
            <a:xfrm>
              <a:off x="3222275" y="2920500"/>
              <a:ext cx="724118" cy="181381"/>
            </a:xfrm>
            <a:custGeom>
              <a:avLst/>
              <a:gdLst/>
              <a:ahLst/>
              <a:cxnLst/>
              <a:rect l="l" t="t" r="r" b="b"/>
              <a:pathLst>
                <a:path w="3011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30111" y="7176"/>
                  </a:lnTo>
                  <a:lnTo>
                    <a:pt x="3011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2"/>
            <p:cNvSpPr/>
            <p:nvPr/>
          </p:nvSpPr>
          <p:spPr>
            <a:xfrm>
              <a:off x="3222274" y="2920500"/>
              <a:ext cx="480243" cy="181381"/>
            </a:xfrm>
            <a:custGeom>
              <a:avLst/>
              <a:gdLst/>
              <a:ahLst/>
              <a:cxnLst/>
              <a:rect l="l" t="t" r="r" b="b"/>
              <a:pathLst>
                <a:path w="20462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20461" y="7176"/>
                  </a:lnTo>
                  <a:lnTo>
                    <a:pt x="20461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2"/>
            <p:cNvSpPr/>
            <p:nvPr/>
          </p:nvSpPr>
          <p:spPr>
            <a:xfrm>
              <a:off x="3222276" y="2920500"/>
              <a:ext cx="233593" cy="181381"/>
            </a:xfrm>
            <a:custGeom>
              <a:avLst/>
              <a:gdLst/>
              <a:ahLst/>
              <a:cxnLst/>
              <a:rect l="l" t="t" r="r" b="b"/>
              <a:pathLst>
                <a:path w="10703" h="7177" extrusionOk="0">
                  <a:moveTo>
                    <a:pt x="0" y="0"/>
                  </a:moveTo>
                  <a:lnTo>
                    <a:pt x="0" y="7176"/>
                  </a:lnTo>
                  <a:lnTo>
                    <a:pt x="10702" y="7176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2"/>
          <p:cNvGrpSpPr/>
          <p:nvPr/>
        </p:nvGrpSpPr>
        <p:grpSpPr>
          <a:xfrm>
            <a:off x="3526573" y="3256553"/>
            <a:ext cx="447702" cy="1135923"/>
            <a:chOff x="3526573" y="3256553"/>
            <a:chExt cx="447702" cy="1135923"/>
          </a:xfrm>
        </p:grpSpPr>
        <p:sp>
          <p:nvSpPr>
            <p:cNvPr id="5739" name="Google Shape;5739;p62"/>
            <p:cNvSpPr/>
            <p:nvPr/>
          </p:nvSpPr>
          <p:spPr>
            <a:xfrm>
              <a:off x="3526573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0" name="Google Shape;5740;p62"/>
            <p:cNvGrpSpPr/>
            <p:nvPr/>
          </p:nvGrpSpPr>
          <p:grpSpPr>
            <a:xfrm>
              <a:off x="3539512" y="3261380"/>
              <a:ext cx="426827" cy="1112925"/>
              <a:chOff x="3539512" y="3261380"/>
              <a:chExt cx="426827" cy="1112925"/>
            </a:xfrm>
          </p:grpSpPr>
          <p:sp>
            <p:nvSpPr>
              <p:cNvPr id="5741" name="Google Shape;5741;p62"/>
              <p:cNvSpPr/>
              <p:nvPr/>
            </p:nvSpPr>
            <p:spPr>
              <a:xfrm>
                <a:off x="3539512" y="3319229"/>
                <a:ext cx="211809" cy="1054874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41740" extrusionOk="0">
                    <a:moveTo>
                      <a:pt x="8125" y="3066"/>
                    </a:moveTo>
                    <a:lnTo>
                      <a:pt x="8125" y="3605"/>
                    </a:lnTo>
                    <a:cubicBezTo>
                      <a:pt x="7881" y="3629"/>
                      <a:pt x="7650" y="3720"/>
                      <a:pt x="7406" y="3720"/>
                    </a:cubicBezTo>
                    <a:cubicBezTo>
                      <a:pt x="7372" y="3720"/>
                      <a:pt x="7337" y="3718"/>
                      <a:pt x="7302" y="3714"/>
                    </a:cubicBezTo>
                    <a:lnTo>
                      <a:pt x="7308" y="3714"/>
                    </a:lnTo>
                    <a:cubicBezTo>
                      <a:pt x="7373" y="3654"/>
                      <a:pt x="7433" y="3589"/>
                      <a:pt x="7493" y="3523"/>
                    </a:cubicBezTo>
                    <a:cubicBezTo>
                      <a:pt x="7667" y="3333"/>
                      <a:pt x="7885" y="3175"/>
                      <a:pt x="8125" y="3066"/>
                    </a:cubicBezTo>
                    <a:close/>
                    <a:moveTo>
                      <a:pt x="3308" y="11130"/>
                    </a:moveTo>
                    <a:cubicBezTo>
                      <a:pt x="3226" y="11408"/>
                      <a:pt x="3117" y="11675"/>
                      <a:pt x="2981" y="11926"/>
                    </a:cubicBezTo>
                    <a:cubicBezTo>
                      <a:pt x="2856" y="12171"/>
                      <a:pt x="2741" y="12449"/>
                      <a:pt x="2545" y="12645"/>
                    </a:cubicBezTo>
                    <a:cubicBezTo>
                      <a:pt x="2536" y="12654"/>
                      <a:pt x="2546" y="12663"/>
                      <a:pt x="2552" y="12663"/>
                    </a:cubicBezTo>
                    <a:cubicBezTo>
                      <a:pt x="2554" y="12663"/>
                      <a:pt x="2555" y="12662"/>
                      <a:pt x="2556" y="12661"/>
                    </a:cubicBezTo>
                    <a:cubicBezTo>
                      <a:pt x="2676" y="12574"/>
                      <a:pt x="2779" y="12471"/>
                      <a:pt x="2861" y="12351"/>
                    </a:cubicBezTo>
                    <a:cubicBezTo>
                      <a:pt x="2861" y="12356"/>
                      <a:pt x="2861" y="12362"/>
                      <a:pt x="2861" y="12362"/>
                    </a:cubicBezTo>
                    <a:cubicBezTo>
                      <a:pt x="2883" y="12487"/>
                      <a:pt x="2894" y="12612"/>
                      <a:pt x="2894" y="12738"/>
                    </a:cubicBezTo>
                    <a:cubicBezTo>
                      <a:pt x="2769" y="12847"/>
                      <a:pt x="2676" y="12950"/>
                      <a:pt x="2512" y="13010"/>
                    </a:cubicBezTo>
                    <a:cubicBezTo>
                      <a:pt x="2414" y="13043"/>
                      <a:pt x="2322" y="13092"/>
                      <a:pt x="2240" y="13157"/>
                    </a:cubicBezTo>
                    <a:cubicBezTo>
                      <a:pt x="2186" y="13201"/>
                      <a:pt x="2136" y="13255"/>
                      <a:pt x="2093" y="13310"/>
                    </a:cubicBezTo>
                    <a:cubicBezTo>
                      <a:pt x="2169" y="12912"/>
                      <a:pt x="2305" y="12525"/>
                      <a:pt x="2491" y="12165"/>
                    </a:cubicBezTo>
                    <a:cubicBezTo>
                      <a:pt x="2692" y="11779"/>
                      <a:pt x="3003" y="11452"/>
                      <a:pt x="3308" y="11130"/>
                    </a:cubicBezTo>
                    <a:close/>
                    <a:moveTo>
                      <a:pt x="8147" y="13277"/>
                    </a:moveTo>
                    <a:lnTo>
                      <a:pt x="8147" y="14143"/>
                    </a:lnTo>
                    <a:cubicBezTo>
                      <a:pt x="8140" y="14142"/>
                      <a:pt x="8133" y="14141"/>
                      <a:pt x="8127" y="14141"/>
                    </a:cubicBezTo>
                    <a:cubicBezTo>
                      <a:pt x="8109" y="14141"/>
                      <a:pt x="8094" y="14147"/>
                      <a:pt x="8081" y="14160"/>
                    </a:cubicBezTo>
                    <a:cubicBezTo>
                      <a:pt x="8010" y="14231"/>
                      <a:pt x="7929" y="14296"/>
                      <a:pt x="7842" y="14350"/>
                    </a:cubicBezTo>
                    <a:cubicBezTo>
                      <a:pt x="7591" y="14192"/>
                      <a:pt x="7444" y="14023"/>
                      <a:pt x="7122" y="14018"/>
                    </a:cubicBezTo>
                    <a:cubicBezTo>
                      <a:pt x="7111" y="14017"/>
                      <a:pt x="7099" y="14016"/>
                      <a:pt x="7087" y="14016"/>
                    </a:cubicBezTo>
                    <a:cubicBezTo>
                      <a:pt x="7055" y="14016"/>
                      <a:pt x="7023" y="14021"/>
                      <a:pt x="6992" y="14029"/>
                    </a:cubicBezTo>
                    <a:cubicBezTo>
                      <a:pt x="7117" y="13882"/>
                      <a:pt x="7237" y="13735"/>
                      <a:pt x="7411" y="13626"/>
                    </a:cubicBezTo>
                    <a:cubicBezTo>
                      <a:pt x="7645" y="13484"/>
                      <a:pt x="7918" y="13430"/>
                      <a:pt x="8147" y="13277"/>
                    </a:cubicBezTo>
                    <a:close/>
                    <a:moveTo>
                      <a:pt x="3172" y="11817"/>
                    </a:moveTo>
                    <a:cubicBezTo>
                      <a:pt x="3166" y="12040"/>
                      <a:pt x="3183" y="12263"/>
                      <a:pt x="3210" y="12487"/>
                    </a:cubicBezTo>
                    <a:cubicBezTo>
                      <a:pt x="3243" y="12825"/>
                      <a:pt x="3172" y="13184"/>
                      <a:pt x="3134" y="13522"/>
                    </a:cubicBezTo>
                    <a:cubicBezTo>
                      <a:pt x="3068" y="14171"/>
                      <a:pt x="2976" y="14835"/>
                      <a:pt x="2774" y="15457"/>
                    </a:cubicBezTo>
                    <a:cubicBezTo>
                      <a:pt x="2741" y="15560"/>
                      <a:pt x="2703" y="15664"/>
                      <a:pt x="2670" y="15767"/>
                    </a:cubicBezTo>
                    <a:cubicBezTo>
                      <a:pt x="2616" y="15566"/>
                      <a:pt x="2507" y="15375"/>
                      <a:pt x="2469" y="15173"/>
                    </a:cubicBezTo>
                    <a:cubicBezTo>
                      <a:pt x="2403" y="14765"/>
                      <a:pt x="2540" y="14350"/>
                      <a:pt x="2681" y="13974"/>
                    </a:cubicBezTo>
                    <a:cubicBezTo>
                      <a:pt x="2888" y="13440"/>
                      <a:pt x="3079" y="12928"/>
                      <a:pt x="2948" y="12345"/>
                    </a:cubicBezTo>
                    <a:cubicBezTo>
                      <a:pt x="2941" y="12327"/>
                      <a:pt x="2926" y="12316"/>
                      <a:pt x="2910" y="12316"/>
                    </a:cubicBezTo>
                    <a:cubicBezTo>
                      <a:pt x="2903" y="12316"/>
                      <a:pt x="2895" y="12318"/>
                      <a:pt x="2888" y="12323"/>
                    </a:cubicBezTo>
                    <a:cubicBezTo>
                      <a:pt x="2997" y="12165"/>
                      <a:pt x="3090" y="11996"/>
                      <a:pt x="3172" y="11817"/>
                    </a:cubicBezTo>
                    <a:close/>
                    <a:moveTo>
                      <a:pt x="8141" y="15010"/>
                    </a:moveTo>
                    <a:cubicBezTo>
                      <a:pt x="8141" y="15315"/>
                      <a:pt x="8136" y="15620"/>
                      <a:pt x="8136" y="15925"/>
                    </a:cubicBezTo>
                    <a:lnTo>
                      <a:pt x="8141" y="15925"/>
                    </a:lnTo>
                    <a:cubicBezTo>
                      <a:pt x="7624" y="16268"/>
                      <a:pt x="7144" y="16644"/>
                      <a:pt x="6877" y="17227"/>
                    </a:cubicBezTo>
                    <a:cubicBezTo>
                      <a:pt x="6741" y="17538"/>
                      <a:pt x="6725" y="17892"/>
                      <a:pt x="6725" y="18230"/>
                    </a:cubicBezTo>
                    <a:cubicBezTo>
                      <a:pt x="6550" y="18257"/>
                      <a:pt x="6392" y="18257"/>
                      <a:pt x="6212" y="18328"/>
                    </a:cubicBezTo>
                    <a:cubicBezTo>
                      <a:pt x="6136" y="18355"/>
                      <a:pt x="6065" y="18394"/>
                      <a:pt x="6000" y="18443"/>
                    </a:cubicBezTo>
                    <a:cubicBezTo>
                      <a:pt x="6191" y="17026"/>
                      <a:pt x="7275" y="16056"/>
                      <a:pt x="8141" y="15010"/>
                    </a:cubicBezTo>
                    <a:close/>
                    <a:moveTo>
                      <a:pt x="2883" y="12912"/>
                    </a:moveTo>
                    <a:cubicBezTo>
                      <a:pt x="2839" y="13397"/>
                      <a:pt x="2649" y="13827"/>
                      <a:pt x="2496" y="14323"/>
                    </a:cubicBezTo>
                    <a:cubicBezTo>
                      <a:pt x="2403" y="14596"/>
                      <a:pt x="2376" y="14890"/>
                      <a:pt x="2398" y="15179"/>
                    </a:cubicBezTo>
                    <a:cubicBezTo>
                      <a:pt x="2425" y="15424"/>
                      <a:pt x="2583" y="15636"/>
                      <a:pt x="2632" y="15865"/>
                    </a:cubicBezTo>
                    <a:cubicBezTo>
                      <a:pt x="2485" y="16279"/>
                      <a:pt x="2322" y="16672"/>
                      <a:pt x="2202" y="17091"/>
                    </a:cubicBezTo>
                    <a:lnTo>
                      <a:pt x="2207" y="17091"/>
                    </a:lnTo>
                    <a:cubicBezTo>
                      <a:pt x="2049" y="17636"/>
                      <a:pt x="1968" y="18203"/>
                      <a:pt x="1962" y="18770"/>
                    </a:cubicBezTo>
                    <a:cubicBezTo>
                      <a:pt x="1946" y="18873"/>
                      <a:pt x="1919" y="18971"/>
                      <a:pt x="1891" y="19069"/>
                    </a:cubicBezTo>
                    <a:cubicBezTo>
                      <a:pt x="1820" y="19140"/>
                      <a:pt x="1744" y="19205"/>
                      <a:pt x="1657" y="19249"/>
                    </a:cubicBezTo>
                    <a:cubicBezTo>
                      <a:pt x="1722" y="18682"/>
                      <a:pt x="1641" y="18088"/>
                      <a:pt x="1673" y="17516"/>
                    </a:cubicBezTo>
                    <a:cubicBezTo>
                      <a:pt x="1711" y="16808"/>
                      <a:pt x="1733" y="16100"/>
                      <a:pt x="1766" y="15391"/>
                    </a:cubicBezTo>
                    <a:cubicBezTo>
                      <a:pt x="1788" y="14868"/>
                      <a:pt x="1799" y="14334"/>
                      <a:pt x="1962" y="13827"/>
                    </a:cubicBezTo>
                    <a:cubicBezTo>
                      <a:pt x="2033" y="13582"/>
                      <a:pt x="2180" y="13364"/>
                      <a:pt x="2382" y="13201"/>
                    </a:cubicBezTo>
                    <a:cubicBezTo>
                      <a:pt x="2485" y="13119"/>
                      <a:pt x="2643" y="13097"/>
                      <a:pt x="2758" y="13026"/>
                    </a:cubicBezTo>
                    <a:cubicBezTo>
                      <a:pt x="2801" y="12994"/>
                      <a:pt x="2845" y="12955"/>
                      <a:pt x="2883" y="12912"/>
                    </a:cubicBezTo>
                    <a:close/>
                    <a:moveTo>
                      <a:pt x="4202" y="37274"/>
                    </a:moveTo>
                    <a:lnTo>
                      <a:pt x="4202" y="37274"/>
                    </a:lnTo>
                    <a:cubicBezTo>
                      <a:pt x="4240" y="37351"/>
                      <a:pt x="4289" y="37421"/>
                      <a:pt x="4349" y="37481"/>
                    </a:cubicBezTo>
                    <a:cubicBezTo>
                      <a:pt x="4469" y="37628"/>
                      <a:pt x="4561" y="37792"/>
                      <a:pt x="4616" y="37972"/>
                    </a:cubicBezTo>
                    <a:cubicBezTo>
                      <a:pt x="4262" y="38500"/>
                      <a:pt x="4463" y="39111"/>
                      <a:pt x="4420" y="39699"/>
                    </a:cubicBezTo>
                    <a:cubicBezTo>
                      <a:pt x="4398" y="40037"/>
                      <a:pt x="4332" y="40364"/>
                      <a:pt x="4109" y="40625"/>
                    </a:cubicBezTo>
                    <a:cubicBezTo>
                      <a:pt x="3880" y="40881"/>
                      <a:pt x="3379" y="41050"/>
                      <a:pt x="3014" y="41078"/>
                    </a:cubicBezTo>
                    <a:cubicBezTo>
                      <a:pt x="3090" y="40936"/>
                      <a:pt x="3155" y="40789"/>
                      <a:pt x="3215" y="40642"/>
                    </a:cubicBezTo>
                    <a:cubicBezTo>
                      <a:pt x="3313" y="40380"/>
                      <a:pt x="3308" y="40091"/>
                      <a:pt x="3297" y="39813"/>
                    </a:cubicBezTo>
                    <a:cubicBezTo>
                      <a:pt x="3493" y="39525"/>
                      <a:pt x="3662" y="39225"/>
                      <a:pt x="3809" y="38914"/>
                    </a:cubicBezTo>
                    <a:cubicBezTo>
                      <a:pt x="3831" y="39394"/>
                      <a:pt x="3896" y="39868"/>
                      <a:pt x="3847" y="40353"/>
                    </a:cubicBezTo>
                    <a:cubicBezTo>
                      <a:pt x="3847" y="40361"/>
                      <a:pt x="3854" y="40365"/>
                      <a:pt x="3862" y="40365"/>
                    </a:cubicBezTo>
                    <a:cubicBezTo>
                      <a:pt x="3869" y="40365"/>
                      <a:pt x="3877" y="40361"/>
                      <a:pt x="3880" y="40353"/>
                    </a:cubicBezTo>
                    <a:cubicBezTo>
                      <a:pt x="3956" y="39824"/>
                      <a:pt x="3896" y="39290"/>
                      <a:pt x="3880" y="38756"/>
                    </a:cubicBezTo>
                    <a:cubicBezTo>
                      <a:pt x="3956" y="38582"/>
                      <a:pt x="4022" y="38408"/>
                      <a:pt x="4076" y="38228"/>
                    </a:cubicBezTo>
                    <a:cubicBezTo>
                      <a:pt x="4169" y="37917"/>
                      <a:pt x="4207" y="37596"/>
                      <a:pt x="4202" y="37274"/>
                    </a:cubicBezTo>
                    <a:close/>
                    <a:moveTo>
                      <a:pt x="8201" y="1"/>
                    </a:moveTo>
                    <a:cubicBezTo>
                      <a:pt x="8194" y="1"/>
                      <a:pt x="8188" y="3"/>
                      <a:pt x="8185" y="9"/>
                    </a:cubicBezTo>
                    <a:cubicBezTo>
                      <a:pt x="8174" y="194"/>
                      <a:pt x="8163" y="1534"/>
                      <a:pt x="8152" y="1720"/>
                    </a:cubicBezTo>
                    <a:cubicBezTo>
                      <a:pt x="8045" y="1623"/>
                      <a:pt x="7903" y="1583"/>
                      <a:pt x="7752" y="1583"/>
                    </a:cubicBezTo>
                    <a:cubicBezTo>
                      <a:pt x="7444" y="1583"/>
                      <a:pt x="7098" y="1749"/>
                      <a:pt x="6926" y="1943"/>
                    </a:cubicBezTo>
                    <a:cubicBezTo>
                      <a:pt x="6922" y="1948"/>
                      <a:pt x="6928" y="1955"/>
                      <a:pt x="6933" y="1955"/>
                    </a:cubicBezTo>
                    <a:cubicBezTo>
                      <a:pt x="6935" y="1955"/>
                      <a:pt x="6936" y="1955"/>
                      <a:pt x="6937" y="1954"/>
                    </a:cubicBezTo>
                    <a:cubicBezTo>
                      <a:pt x="7148" y="1771"/>
                      <a:pt x="7424" y="1656"/>
                      <a:pt x="7697" y="1656"/>
                    </a:cubicBezTo>
                    <a:cubicBezTo>
                      <a:pt x="7855" y="1656"/>
                      <a:pt x="8011" y="1694"/>
                      <a:pt x="8152" y="1780"/>
                    </a:cubicBezTo>
                    <a:cubicBezTo>
                      <a:pt x="8147" y="1894"/>
                      <a:pt x="8141" y="2003"/>
                      <a:pt x="8136" y="2117"/>
                    </a:cubicBezTo>
                    <a:cubicBezTo>
                      <a:pt x="8004" y="2045"/>
                      <a:pt x="7845" y="2007"/>
                      <a:pt x="7688" y="2007"/>
                    </a:cubicBezTo>
                    <a:cubicBezTo>
                      <a:pt x="7501" y="2007"/>
                      <a:pt x="7316" y="2062"/>
                      <a:pt x="7182" y="2177"/>
                    </a:cubicBezTo>
                    <a:cubicBezTo>
                      <a:pt x="7182" y="2183"/>
                      <a:pt x="7182" y="2188"/>
                      <a:pt x="7188" y="2188"/>
                    </a:cubicBezTo>
                    <a:cubicBezTo>
                      <a:pt x="7325" y="2100"/>
                      <a:pt x="7481" y="2053"/>
                      <a:pt x="7640" y="2053"/>
                    </a:cubicBezTo>
                    <a:cubicBezTo>
                      <a:pt x="7715" y="2053"/>
                      <a:pt x="7790" y="2064"/>
                      <a:pt x="7863" y="2085"/>
                    </a:cubicBezTo>
                    <a:cubicBezTo>
                      <a:pt x="7809" y="2128"/>
                      <a:pt x="7765" y="2199"/>
                      <a:pt x="7716" y="2248"/>
                    </a:cubicBezTo>
                    <a:cubicBezTo>
                      <a:pt x="7629" y="2335"/>
                      <a:pt x="7520" y="2390"/>
                      <a:pt x="7400" y="2401"/>
                    </a:cubicBezTo>
                    <a:cubicBezTo>
                      <a:pt x="7395" y="2401"/>
                      <a:pt x="7395" y="2406"/>
                      <a:pt x="7400" y="2406"/>
                    </a:cubicBezTo>
                    <a:cubicBezTo>
                      <a:pt x="7408" y="2407"/>
                      <a:pt x="7417" y="2407"/>
                      <a:pt x="7425" y="2407"/>
                    </a:cubicBezTo>
                    <a:cubicBezTo>
                      <a:pt x="7515" y="2407"/>
                      <a:pt x="7603" y="2380"/>
                      <a:pt x="7678" y="2330"/>
                    </a:cubicBezTo>
                    <a:cubicBezTo>
                      <a:pt x="7771" y="2270"/>
                      <a:pt x="7852" y="2188"/>
                      <a:pt x="7918" y="2096"/>
                    </a:cubicBezTo>
                    <a:cubicBezTo>
                      <a:pt x="7994" y="2117"/>
                      <a:pt x="8070" y="2139"/>
                      <a:pt x="8147" y="2172"/>
                    </a:cubicBezTo>
                    <a:cubicBezTo>
                      <a:pt x="8141" y="2297"/>
                      <a:pt x="8136" y="2423"/>
                      <a:pt x="8136" y="2542"/>
                    </a:cubicBezTo>
                    <a:cubicBezTo>
                      <a:pt x="7901" y="2553"/>
                      <a:pt x="7689" y="2662"/>
                      <a:pt x="7476" y="2750"/>
                    </a:cubicBezTo>
                    <a:cubicBezTo>
                      <a:pt x="7452" y="2754"/>
                      <a:pt x="7458" y="2789"/>
                      <a:pt x="7479" y="2789"/>
                    </a:cubicBezTo>
                    <a:cubicBezTo>
                      <a:pt x="7482" y="2789"/>
                      <a:pt x="7484" y="2789"/>
                      <a:pt x="7487" y="2788"/>
                    </a:cubicBezTo>
                    <a:cubicBezTo>
                      <a:pt x="7694" y="2706"/>
                      <a:pt x="7912" y="2641"/>
                      <a:pt x="8130" y="2597"/>
                    </a:cubicBezTo>
                    <a:lnTo>
                      <a:pt x="8130" y="2597"/>
                    </a:lnTo>
                    <a:cubicBezTo>
                      <a:pt x="8130" y="2722"/>
                      <a:pt x="8130" y="2842"/>
                      <a:pt x="8125" y="2962"/>
                    </a:cubicBezTo>
                    <a:cubicBezTo>
                      <a:pt x="7357" y="3322"/>
                      <a:pt x="6953" y="4188"/>
                      <a:pt x="6027" y="4237"/>
                    </a:cubicBezTo>
                    <a:cubicBezTo>
                      <a:pt x="6005" y="4237"/>
                      <a:pt x="6005" y="4270"/>
                      <a:pt x="6027" y="4270"/>
                    </a:cubicBezTo>
                    <a:cubicBezTo>
                      <a:pt x="6403" y="4221"/>
                      <a:pt x="6768" y="4090"/>
                      <a:pt x="7084" y="3883"/>
                    </a:cubicBezTo>
                    <a:cubicBezTo>
                      <a:pt x="7139" y="3845"/>
                      <a:pt x="7188" y="3812"/>
                      <a:pt x="7237" y="3769"/>
                    </a:cubicBezTo>
                    <a:cubicBezTo>
                      <a:pt x="7303" y="3785"/>
                      <a:pt x="7368" y="3791"/>
                      <a:pt x="7431" y="3791"/>
                    </a:cubicBezTo>
                    <a:cubicBezTo>
                      <a:pt x="7665" y="3791"/>
                      <a:pt x="7885" y="3702"/>
                      <a:pt x="8125" y="3676"/>
                    </a:cubicBezTo>
                    <a:lnTo>
                      <a:pt x="8125" y="3807"/>
                    </a:lnTo>
                    <a:lnTo>
                      <a:pt x="8114" y="3807"/>
                    </a:lnTo>
                    <a:cubicBezTo>
                      <a:pt x="7994" y="3910"/>
                      <a:pt x="7874" y="4019"/>
                      <a:pt x="7765" y="4139"/>
                    </a:cubicBezTo>
                    <a:cubicBezTo>
                      <a:pt x="7771" y="4128"/>
                      <a:pt x="7765" y="4123"/>
                      <a:pt x="7760" y="4117"/>
                    </a:cubicBezTo>
                    <a:cubicBezTo>
                      <a:pt x="7685" y="4083"/>
                      <a:pt x="7608" y="4070"/>
                      <a:pt x="7531" y="4070"/>
                    </a:cubicBezTo>
                    <a:cubicBezTo>
                      <a:pt x="7172" y="4070"/>
                      <a:pt x="6796" y="4371"/>
                      <a:pt x="6447" y="4384"/>
                    </a:cubicBezTo>
                    <a:cubicBezTo>
                      <a:pt x="6419" y="4384"/>
                      <a:pt x="6425" y="4428"/>
                      <a:pt x="6447" y="4428"/>
                    </a:cubicBezTo>
                    <a:cubicBezTo>
                      <a:pt x="6878" y="4423"/>
                      <a:pt x="7232" y="4147"/>
                      <a:pt x="7663" y="4147"/>
                    </a:cubicBezTo>
                    <a:cubicBezTo>
                      <a:pt x="7690" y="4147"/>
                      <a:pt x="7716" y="4148"/>
                      <a:pt x="7743" y="4150"/>
                    </a:cubicBezTo>
                    <a:lnTo>
                      <a:pt x="7749" y="4150"/>
                    </a:lnTo>
                    <a:cubicBezTo>
                      <a:pt x="7515" y="4390"/>
                      <a:pt x="7286" y="4619"/>
                      <a:pt x="6926" y="4689"/>
                    </a:cubicBezTo>
                    <a:cubicBezTo>
                      <a:pt x="6800" y="4714"/>
                      <a:pt x="6672" y="4723"/>
                      <a:pt x="6543" y="4723"/>
                    </a:cubicBezTo>
                    <a:cubicBezTo>
                      <a:pt x="6190" y="4723"/>
                      <a:pt x="5829" y="4655"/>
                      <a:pt x="5482" y="4651"/>
                    </a:cubicBezTo>
                    <a:cubicBezTo>
                      <a:pt x="5455" y="4651"/>
                      <a:pt x="5460" y="4695"/>
                      <a:pt x="5488" y="4695"/>
                    </a:cubicBezTo>
                    <a:cubicBezTo>
                      <a:pt x="5832" y="4702"/>
                      <a:pt x="6204" y="4777"/>
                      <a:pt x="6564" y="4777"/>
                    </a:cubicBezTo>
                    <a:cubicBezTo>
                      <a:pt x="6729" y="4777"/>
                      <a:pt x="6891" y="4761"/>
                      <a:pt x="7046" y="4717"/>
                    </a:cubicBezTo>
                    <a:cubicBezTo>
                      <a:pt x="7509" y="4591"/>
                      <a:pt x="7787" y="4204"/>
                      <a:pt x="8119" y="3883"/>
                    </a:cubicBezTo>
                    <a:cubicBezTo>
                      <a:pt x="8119" y="4101"/>
                      <a:pt x="8125" y="4319"/>
                      <a:pt x="8130" y="4537"/>
                    </a:cubicBezTo>
                    <a:lnTo>
                      <a:pt x="8125" y="4537"/>
                    </a:lnTo>
                    <a:cubicBezTo>
                      <a:pt x="7891" y="4668"/>
                      <a:pt x="7667" y="4722"/>
                      <a:pt x="7466" y="4902"/>
                    </a:cubicBezTo>
                    <a:cubicBezTo>
                      <a:pt x="7313" y="5044"/>
                      <a:pt x="7166" y="5174"/>
                      <a:pt x="6970" y="5229"/>
                    </a:cubicBezTo>
                    <a:cubicBezTo>
                      <a:pt x="6463" y="4973"/>
                      <a:pt x="5782" y="4984"/>
                      <a:pt x="5237" y="4935"/>
                    </a:cubicBezTo>
                    <a:cubicBezTo>
                      <a:pt x="5215" y="4935"/>
                      <a:pt x="5210" y="4967"/>
                      <a:pt x="5231" y="4967"/>
                    </a:cubicBezTo>
                    <a:cubicBezTo>
                      <a:pt x="5482" y="5005"/>
                      <a:pt x="5733" y="5044"/>
                      <a:pt x="5978" y="5076"/>
                    </a:cubicBezTo>
                    <a:cubicBezTo>
                      <a:pt x="6272" y="5120"/>
                      <a:pt x="6577" y="5131"/>
                      <a:pt x="6850" y="5251"/>
                    </a:cubicBezTo>
                    <a:lnTo>
                      <a:pt x="6833" y="5251"/>
                    </a:lnTo>
                    <a:cubicBezTo>
                      <a:pt x="6777" y="5258"/>
                      <a:pt x="6720" y="5260"/>
                      <a:pt x="6663" y="5260"/>
                    </a:cubicBezTo>
                    <a:cubicBezTo>
                      <a:pt x="6549" y="5260"/>
                      <a:pt x="6434" y="5251"/>
                      <a:pt x="6321" y="5251"/>
                    </a:cubicBezTo>
                    <a:cubicBezTo>
                      <a:pt x="6141" y="5262"/>
                      <a:pt x="5967" y="5300"/>
                      <a:pt x="5793" y="5360"/>
                    </a:cubicBezTo>
                    <a:cubicBezTo>
                      <a:pt x="5548" y="5218"/>
                      <a:pt x="5231" y="5283"/>
                      <a:pt x="4964" y="5180"/>
                    </a:cubicBezTo>
                    <a:cubicBezTo>
                      <a:pt x="4961" y="5178"/>
                      <a:pt x="4958" y="5178"/>
                      <a:pt x="4955" y="5178"/>
                    </a:cubicBezTo>
                    <a:cubicBezTo>
                      <a:pt x="4933" y="5178"/>
                      <a:pt x="4919" y="5209"/>
                      <a:pt x="4948" y="5223"/>
                    </a:cubicBezTo>
                    <a:cubicBezTo>
                      <a:pt x="5182" y="5321"/>
                      <a:pt x="5449" y="5300"/>
                      <a:pt x="5684" y="5398"/>
                    </a:cubicBezTo>
                    <a:lnTo>
                      <a:pt x="5673" y="5398"/>
                    </a:lnTo>
                    <a:cubicBezTo>
                      <a:pt x="5668" y="5396"/>
                      <a:pt x="5664" y="5396"/>
                      <a:pt x="5660" y="5396"/>
                    </a:cubicBezTo>
                    <a:cubicBezTo>
                      <a:pt x="5648" y="5396"/>
                      <a:pt x="5637" y="5401"/>
                      <a:pt x="5629" y="5409"/>
                    </a:cubicBezTo>
                    <a:lnTo>
                      <a:pt x="5618" y="5414"/>
                    </a:lnTo>
                    <a:cubicBezTo>
                      <a:pt x="5520" y="5452"/>
                      <a:pt x="5417" y="5485"/>
                      <a:pt x="5313" y="5518"/>
                    </a:cubicBezTo>
                    <a:cubicBezTo>
                      <a:pt x="5202" y="5539"/>
                      <a:pt x="5087" y="5546"/>
                      <a:pt x="4971" y="5546"/>
                    </a:cubicBezTo>
                    <a:cubicBezTo>
                      <a:pt x="4729" y="5546"/>
                      <a:pt x="4481" y="5514"/>
                      <a:pt x="4245" y="5507"/>
                    </a:cubicBezTo>
                    <a:cubicBezTo>
                      <a:pt x="4234" y="5507"/>
                      <a:pt x="4234" y="5523"/>
                      <a:pt x="4245" y="5523"/>
                    </a:cubicBezTo>
                    <a:cubicBezTo>
                      <a:pt x="4503" y="5578"/>
                      <a:pt x="4763" y="5605"/>
                      <a:pt x="5024" y="5605"/>
                    </a:cubicBezTo>
                    <a:cubicBezTo>
                      <a:pt x="5122" y="5605"/>
                      <a:pt x="5220" y="5601"/>
                      <a:pt x="5319" y="5594"/>
                    </a:cubicBezTo>
                    <a:cubicBezTo>
                      <a:pt x="5368" y="5594"/>
                      <a:pt x="5417" y="5583"/>
                      <a:pt x="5460" y="5578"/>
                    </a:cubicBezTo>
                    <a:lnTo>
                      <a:pt x="5460" y="5578"/>
                    </a:lnTo>
                    <a:cubicBezTo>
                      <a:pt x="5302" y="5746"/>
                      <a:pt x="5182" y="5954"/>
                      <a:pt x="4997" y="6106"/>
                    </a:cubicBezTo>
                    <a:cubicBezTo>
                      <a:pt x="4864" y="6216"/>
                      <a:pt x="4710" y="6265"/>
                      <a:pt x="4557" y="6265"/>
                    </a:cubicBezTo>
                    <a:cubicBezTo>
                      <a:pt x="4160" y="6265"/>
                      <a:pt x="3777" y="5934"/>
                      <a:pt x="3820" y="5501"/>
                    </a:cubicBezTo>
                    <a:cubicBezTo>
                      <a:pt x="3820" y="5483"/>
                      <a:pt x="3806" y="5473"/>
                      <a:pt x="3793" y="5473"/>
                    </a:cubicBezTo>
                    <a:cubicBezTo>
                      <a:pt x="3783" y="5473"/>
                      <a:pt x="3774" y="5479"/>
                      <a:pt x="3771" y="5490"/>
                    </a:cubicBezTo>
                    <a:cubicBezTo>
                      <a:pt x="3706" y="5970"/>
                      <a:pt x="4033" y="6259"/>
                      <a:pt x="4490" y="6297"/>
                    </a:cubicBezTo>
                    <a:cubicBezTo>
                      <a:pt x="4515" y="6299"/>
                      <a:pt x="4540" y="6300"/>
                      <a:pt x="4564" y="6300"/>
                    </a:cubicBezTo>
                    <a:cubicBezTo>
                      <a:pt x="4718" y="6300"/>
                      <a:pt x="4865" y="6256"/>
                      <a:pt x="4992" y="6172"/>
                    </a:cubicBezTo>
                    <a:lnTo>
                      <a:pt x="4992" y="6172"/>
                    </a:lnTo>
                    <a:cubicBezTo>
                      <a:pt x="4866" y="6297"/>
                      <a:pt x="4752" y="6439"/>
                      <a:pt x="4643" y="6580"/>
                    </a:cubicBezTo>
                    <a:lnTo>
                      <a:pt x="4627" y="6580"/>
                    </a:lnTo>
                    <a:cubicBezTo>
                      <a:pt x="4229" y="6558"/>
                      <a:pt x="3902" y="6362"/>
                      <a:pt x="3629" y="6073"/>
                    </a:cubicBezTo>
                    <a:cubicBezTo>
                      <a:pt x="3627" y="6071"/>
                      <a:pt x="3624" y="6070"/>
                      <a:pt x="3622" y="6070"/>
                    </a:cubicBezTo>
                    <a:cubicBezTo>
                      <a:pt x="3613" y="6070"/>
                      <a:pt x="3605" y="6083"/>
                      <a:pt x="3613" y="6095"/>
                    </a:cubicBezTo>
                    <a:cubicBezTo>
                      <a:pt x="3782" y="6297"/>
                      <a:pt x="3995" y="6455"/>
                      <a:pt x="4240" y="6553"/>
                    </a:cubicBezTo>
                    <a:cubicBezTo>
                      <a:pt x="4191" y="6575"/>
                      <a:pt x="4136" y="6586"/>
                      <a:pt x="4082" y="6597"/>
                    </a:cubicBezTo>
                    <a:cubicBezTo>
                      <a:pt x="4049" y="6602"/>
                      <a:pt x="4015" y="6605"/>
                      <a:pt x="3981" y="6605"/>
                    </a:cubicBezTo>
                    <a:cubicBezTo>
                      <a:pt x="3947" y="6605"/>
                      <a:pt x="3913" y="6602"/>
                      <a:pt x="3880" y="6597"/>
                    </a:cubicBezTo>
                    <a:cubicBezTo>
                      <a:pt x="3864" y="6597"/>
                      <a:pt x="3858" y="6618"/>
                      <a:pt x="3875" y="6624"/>
                    </a:cubicBezTo>
                    <a:cubicBezTo>
                      <a:pt x="3941" y="6638"/>
                      <a:pt x="4029" y="6657"/>
                      <a:pt x="4114" y="6657"/>
                    </a:cubicBezTo>
                    <a:cubicBezTo>
                      <a:pt x="4188" y="6657"/>
                      <a:pt x="4260" y="6642"/>
                      <a:pt x="4311" y="6597"/>
                    </a:cubicBezTo>
                    <a:cubicBezTo>
                      <a:pt x="4311" y="6591"/>
                      <a:pt x="4316" y="6591"/>
                      <a:pt x="4316" y="6586"/>
                    </a:cubicBezTo>
                    <a:cubicBezTo>
                      <a:pt x="4403" y="6613"/>
                      <a:pt x="4496" y="6640"/>
                      <a:pt x="4589" y="6656"/>
                    </a:cubicBezTo>
                    <a:cubicBezTo>
                      <a:pt x="4534" y="6722"/>
                      <a:pt x="4480" y="6793"/>
                      <a:pt x="4425" y="6858"/>
                    </a:cubicBezTo>
                    <a:cubicBezTo>
                      <a:pt x="4345" y="6867"/>
                      <a:pt x="4266" y="6871"/>
                      <a:pt x="4187" y="6871"/>
                    </a:cubicBezTo>
                    <a:cubicBezTo>
                      <a:pt x="4019" y="6871"/>
                      <a:pt x="3853" y="6852"/>
                      <a:pt x="3689" y="6814"/>
                    </a:cubicBezTo>
                    <a:cubicBezTo>
                      <a:pt x="3700" y="6804"/>
                      <a:pt x="3706" y="6787"/>
                      <a:pt x="3700" y="6771"/>
                    </a:cubicBezTo>
                    <a:cubicBezTo>
                      <a:pt x="3608" y="6553"/>
                      <a:pt x="3537" y="6237"/>
                      <a:pt x="3308" y="6117"/>
                    </a:cubicBezTo>
                    <a:cubicBezTo>
                      <a:pt x="3306" y="6115"/>
                      <a:pt x="3303" y="6113"/>
                      <a:pt x="3300" y="6113"/>
                    </a:cubicBezTo>
                    <a:cubicBezTo>
                      <a:pt x="3291" y="6113"/>
                      <a:pt x="3283" y="6126"/>
                      <a:pt x="3292" y="6139"/>
                    </a:cubicBezTo>
                    <a:cubicBezTo>
                      <a:pt x="3373" y="6237"/>
                      <a:pt x="3439" y="6346"/>
                      <a:pt x="3493" y="6466"/>
                    </a:cubicBezTo>
                    <a:cubicBezTo>
                      <a:pt x="3542" y="6575"/>
                      <a:pt x="3575" y="6689"/>
                      <a:pt x="3629" y="6798"/>
                    </a:cubicBezTo>
                    <a:cubicBezTo>
                      <a:pt x="3428" y="6744"/>
                      <a:pt x="3254" y="6607"/>
                      <a:pt x="3166" y="6417"/>
                    </a:cubicBezTo>
                    <a:cubicBezTo>
                      <a:pt x="3162" y="6408"/>
                      <a:pt x="3156" y="6405"/>
                      <a:pt x="3149" y="6405"/>
                    </a:cubicBezTo>
                    <a:cubicBezTo>
                      <a:pt x="3139" y="6405"/>
                      <a:pt x="3130" y="6414"/>
                      <a:pt x="3134" y="6428"/>
                    </a:cubicBezTo>
                    <a:cubicBezTo>
                      <a:pt x="3270" y="6799"/>
                      <a:pt x="3730" y="6934"/>
                      <a:pt x="4135" y="6934"/>
                    </a:cubicBezTo>
                    <a:cubicBezTo>
                      <a:pt x="4217" y="6934"/>
                      <a:pt x="4296" y="6928"/>
                      <a:pt x="4371" y="6918"/>
                    </a:cubicBezTo>
                    <a:lnTo>
                      <a:pt x="4371" y="6918"/>
                    </a:lnTo>
                    <a:cubicBezTo>
                      <a:pt x="4343" y="6956"/>
                      <a:pt x="4316" y="6989"/>
                      <a:pt x="4283" y="7022"/>
                    </a:cubicBezTo>
                    <a:cubicBezTo>
                      <a:pt x="4158" y="7158"/>
                      <a:pt x="4022" y="7289"/>
                      <a:pt x="3875" y="7398"/>
                    </a:cubicBezTo>
                    <a:cubicBezTo>
                      <a:pt x="3788" y="7398"/>
                      <a:pt x="3706" y="7387"/>
                      <a:pt x="3619" y="7365"/>
                    </a:cubicBezTo>
                    <a:cubicBezTo>
                      <a:pt x="3629" y="7354"/>
                      <a:pt x="3629" y="7338"/>
                      <a:pt x="3624" y="7327"/>
                    </a:cubicBezTo>
                    <a:cubicBezTo>
                      <a:pt x="3575" y="7158"/>
                      <a:pt x="3471" y="7016"/>
                      <a:pt x="3324" y="6913"/>
                    </a:cubicBezTo>
                    <a:cubicBezTo>
                      <a:pt x="3321" y="6909"/>
                      <a:pt x="3317" y="6908"/>
                      <a:pt x="3313" y="6908"/>
                    </a:cubicBezTo>
                    <a:cubicBezTo>
                      <a:pt x="3299" y="6908"/>
                      <a:pt x="3285" y="6928"/>
                      <a:pt x="3303" y="6945"/>
                    </a:cubicBezTo>
                    <a:cubicBezTo>
                      <a:pt x="3428" y="7060"/>
                      <a:pt x="3471" y="7196"/>
                      <a:pt x="3542" y="7343"/>
                    </a:cubicBezTo>
                    <a:cubicBezTo>
                      <a:pt x="3243" y="7256"/>
                      <a:pt x="2943" y="7060"/>
                      <a:pt x="2883" y="6765"/>
                    </a:cubicBezTo>
                    <a:cubicBezTo>
                      <a:pt x="2880" y="6750"/>
                      <a:pt x="2869" y="6743"/>
                      <a:pt x="2857" y="6743"/>
                    </a:cubicBezTo>
                    <a:cubicBezTo>
                      <a:pt x="2844" y="6743"/>
                      <a:pt x="2831" y="6753"/>
                      <a:pt x="2834" y="6771"/>
                    </a:cubicBezTo>
                    <a:cubicBezTo>
                      <a:pt x="2899" y="7190"/>
                      <a:pt x="3401" y="7419"/>
                      <a:pt x="3798" y="7457"/>
                    </a:cubicBezTo>
                    <a:cubicBezTo>
                      <a:pt x="3584" y="7606"/>
                      <a:pt x="3344" y="7701"/>
                      <a:pt x="3083" y="7701"/>
                    </a:cubicBezTo>
                    <a:cubicBezTo>
                      <a:pt x="2979" y="7701"/>
                      <a:pt x="2873" y="7686"/>
                      <a:pt x="2763" y="7654"/>
                    </a:cubicBezTo>
                    <a:cubicBezTo>
                      <a:pt x="2747" y="7654"/>
                      <a:pt x="2747" y="7670"/>
                      <a:pt x="2752" y="7675"/>
                    </a:cubicBezTo>
                    <a:cubicBezTo>
                      <a:pt x="2895" y="7734"/>
                      <a:pt x="3031" y="7760"/>
                      <a:pt x="3163" y="7760"/>
                    </a:cubicBezTo>
                    <a:cubicBezTo>
                      <a:pt x="3473" y="7760"/>
                      <a:pt x="3754" y="7614"/>
                      <a:pt x="4011" y="7403"/>
                    </a:cubicBezTo>
                    <a:lnTo>
                      <a:pt x="4011" y="7403"/>
                    </a:lnTo>
                    <a:cubicBezTo>
                      <a:pt x="3989" y="7463"/>
                      <a:pt x="3978" y="7528"/>
                      <a:pt x="3962" y="7594"/>
                    </a:cubicBezTo>
                    <a:cubicBezTo>
                      <a:pt x="3918" y="7757"/>
                      <a:pt x="3837" y="7910"/>
                      <a:pt x="3722" y="8030"/>
                    </a:cubicBezTo>
                    <a:cubicBezTo>
                      <a:pt x="3711" y="8035"/>
                      <a:pt x="3706" y="8041"/>
                      <a:pt x="3700" y="8051"/>
                    </a:cubicBezTo>
                    <a:cubicBezTo>
                      <a:pt x="3493" y="8280"/>
                      <a:pt x="3182" y="8488"/>
                      <a:pt x="2869" y="8488"/>
                    </a:cubicBezTo>
                    <a:cubicBezTo>
                      <a:pt x="2861" y="8488"/>
                      <a:pt x="2853" y="8488"/>
                      <a:pt x="2845" y="8487"/>
                    </a:cubicBezTo>
                    <a:cubicBezTo>
                      <a:pt x="2818" y="8487"/>
                      <a:pt x="2812" y="8520"/>
                      <a:pt x="2834" y="8525"/>
                    </a:cubicBezTo>
                    <a:cubicBezTo>
                      <a:pt x="2876" y="8531"/>
                      <a:pt x="2918" y="8534"/>
                      <a:pt x="2959" y="8534"/>
                    </a:cubicBezTo>
                    <a:cubicBezTo>
                      <a:pt x="3252" y="8534"/>
                      <a:pt x="3517" y="8386"/>
                      <a:pt x="3722" y="8171"/>
                    </a:cubicBezTo>
                    <a:lnTo>
                      <a:pt x="3722" y="8171"/>
                    </a:lnTo>
                    <a:cubicBezTo>
                      <a:pt x="3804" y="8520"/>
                      <a:pt x="3679" y="8787"/>
                      <a:pt x="3482" y="9027"/>
                    </a:cubicBezTo>
                    <a:cubicBezTo>
                      <a:pt x="3466" y="9032"/>
                      <a:pt x="3450" y="9049"/>
                      <a:pt x="3450" y="9065"/>
                    </a:cubicBezTo>
                    <a:cubicBezTo>
                      <a:pt x="3297" y="9228"/>
                      <a:pt x="3139" y="9381"/>
                      <a:pt x="2970" y="9523"/>
                    </a:cubicBezTo>
                    <a:cubicBezTo>
                      <a:pt x="2611" y="9850"/>
                      <a:pt x="2300" y="10209"/>
                      <a:pt x="2109" y="10661"/>
                    </a:cubicBezTo>
                    <a:cubicBezTo>
                      <a:pt x="2102" y="10672"/>
                      <a:pt x="2111" y="10683"/>
                      <a:pt x="2122" y="10683"/>
                    </a:cubicBezTo>
                    <a:cubicBezTo>
                      <a:pt x="2127" y="10683"/>
                      <a:pt x="2133" y="10680"/>
                      <a:pt x="2136" y="10672"/>
                    </a:cubicBezTo>
                    <a:cubicBezTo>
                      <a:pt x="2360" y="10204"/>
                      <a:pt x="2714" y="9882"/>
                      <a:pt x="3079" y="9550"/>
                    </a:cubicBezTo>
                    <a:lnTo>
                      <a:pt x="3079" y="9550"/>
                    </a:lnTo>
                    <a:cubicBezTo>
                      <a:pt x="2921" y="10160"/>
                      <a:pt x="2670" y="10651"/>
                      <a:pt x="2349" y="11190"/>
                    </a:cubicBezTo>
                    <a:cubicBezTo>
                      <a:pt x="2169" y="11490"/>
                      <a:pt x="1924" y="11893"/>
                      <a:pt x="1989" y="12253"/>
                    </a:cubicBezTo>
                    <a:cubicBezTo>
                      <a:pt x="1994" y="12270"/>
                      <a:pt x="2010" y="12279"/>
                      <a:pt x="2024" y="12279"/>
                    </a:cubicBezTo>
                    <a:cubicBezTo>
                      <a:pt x="2041" y="12279"/>
                      <a:pt x="2055" y="12268"/>
                      <a:pt x="2049" y="12247"/>
                    </a:cubicBezTo>
                    <a:cubicBezTo>
                      <a:pt x="1968" y="11811"/>
                      <a:pt x="2398" y="11261"/>
                      <a:pt x="2616" y="10912"/>
                    </a:cubicBezTo>
                    <a:cubicBezTo>
                      <a:pt x="2883" y="10482"/>
                      <a:pt x="3079" y="10013"/>
                      <a:pt x="3194" y="9523"/>
                    </a:cubicBezTo>
                    <a:cubicBezTo>
                      <a:pt x="3199" y="9501"/>
                      <a:pt x="3188" y="9479"/>
                      <a:pt x="3166" y="9474"/>
                    </a:cubicBezTo>
                    <a:cubicBezTo>
                      <a:pt x="3237" y="9414"/>
                      <a:pt x="3303" y="9348"/>
                      <a:pt x="3373" y="9288"/>
                    </a:cubicBezTo>
                    <a:cubicBezTo>
                      <a:pt x="3401" y="9256"/>
                      <a:pt x="3433" y="9228"/>
                      <a:pt x="3461" y="9196"/>
                    </a:cubicBezTo>
                    <a:lnTo>
                      <a:pt x="3461" y="9196"/>
                    </a:lnTo>
                    <a:cubicBezTo>
                      <a:pt x="3548" y="9801"/>
                      <a:pt x="3477" y="10411"/>
                      <a:pt x="3341" y="11005"/>
                    </a:cubicBezTo>
                    <a:cubicBezTo>
                      <a:pt x="2632" y="11642"/>
                      <a:pt x="2164" y="12498"/>
                      <a:pt x="2017" y="13440"/>
                    </a:cubicBezTo>
                    <a:cubicBezTo>
                      <a:pt x="1984" y="13500"/>
                      <a:pt x="1946" y="13560"/>
                      <a:pt x="1919" y="13620"/>
                    </a:cubicBezTo>
                    <a:cubicBezTo>
                      <a:pt x="1701" y="14073"/>
                      <a:pt x="1690" y="14612"/>
                      <a:pt x="1662" y="15102"/>
                    </a:cubicBezTo>
                    <a:cubicBezTo>
                      <a:pt x="1624" y="15860"/>
                      <a:pt x="1608" y="16623"/>
                      <a:pt x="1575" y="17386"/>
                    </a:cubicBezTo>
                    <a:cubicBezTo>
                      <a:pt x="1559" y="17691"/>
                      <a:pt x="1548" y="17996"/>
                      <a:pt x="1553" y="18301"/>
                    </a:cubicBezTo>
                    <a:cubicBezTo>
                      <a:pt x="1553" y="18633"/>
                      <a:pt x="1624" y="18955"/>
                      <a:pt x="1619" y="19282"/>
                    </a:cubicBezTo>
                    <a:cubicBezTo>
                      <a:pt x="1483" y="19353"/>
                      <a:pt x="1330" y="19396"/>
                      <a:pt x="1188" y="19467"/>
                    </a:cubicBezTo>
                    <a:cubicBezTo>
                      <a:pt x="959" y="19581"/>
                      <a:pt x="780" y="19772"/>
                      <a:pt x="622" y="19968"/>
                    </a:cubicBezTo>
                    <a:cubicBezTo>
                      <a:pt x="605" y="19989"/>
                      <a:pt x="624" y="20014"/>
                      <a:pt x="643" y="20014"/>
                    </a:cubicBezTo>
                    <a:cubicBezTo>
                      <a:pt x="649" y="20014"/>
                      <a:pt x="655" y="20011"/>
                      <a:pt x="660" y="20006"/>
                    </a:cubicBezTo>
                    <a:cubicBezTo>
                      <a:pt x="872" y="19739"/>
                      <a:pt x="1161" y="19543"/>
                      <a:pt x="1493" y="19451"/>
                    </a:cubicBezTo>
                    <a:cubicBezTo>
                      <a:pt x="1597" y="19418"/>
                      <a:pt x="1701" y="19380"/>
                      <a:pt x="1793" y="19325"/>
                    </a:cubicBezTo>
                    <a:lnTo>
                      <a:pt x="1793" y="19325"/>
                    </a:lnTo>
                    <a:cubicBezTo>
                      <a:pt x="1766" y="19385"/>
                      <a:pt x="1739" y="19440"/>
                      <a:pt x="1701" y="19489"/>
                    </a:cubicBezTo>
                    <a:cubicBezTo>
                      <a:pt x="1526" y="19756"/>
                      <a:pt x="1265" y="19957"/>
                      <a:pt x="1009" y="20143"/>
                    </a:cubicBezTo>
                    <a:cubicBezTo>
                      <a:pt x="600" y="20448"/>
                      <a:pt x="186" y="20742"/>
                      <a:pt x="11" y="21243"/>
                    </a:cubicBezTo>
                    <a:cubicBezTo>
                      <a:pt x="0" y="21272"/>
                      <a:pt x="26" y="21294"/>
                      <a:pt x="49" y="21294"/>
                    </a:cubicBezTo>
                    <a:cubicBezTo>
                      <a:pt x="60" y="21294"/>
                      <a:pt x="71" y="21289"/>
                      <a:pt x="77" y="21276"/>
                    </a:cubicBezTo>
                    <a:cubicBezTo>
                      <a:pt x="240" y="20840"/>
                      <a:pt x="589" y="20579"/>
                      <a:pt x="949" y="20323"/>
                    </a:cubicBezTo>
                    <a:lnTo>
                      <a:pt x="949" y="20323"/>
                    </a:lnTo>
                    <a:cubicBezTo>
                      <a:pt x="812" y="20758"/>
                      <a:pt x="812" y="21282"/>
                      <a:pt x="812" y="21728"/>
                    </a:cubicBezTo>
                    <a:cubicBezTo>
                      <a:pt x="812" y="21743"/>
                      <a:pt x="823" y="21750"/>
                      <a:pt x="834" y="21750"/>
                    </a:cubicBezTo>
                    <a:cubicBezTo>
                      <a:pt x="848" y="21750"/>
                      <a:pt x="864" y="21741"/>
                      <a:pt x="867" y="21723"/>
                    </a:cubicBezTo>
                    <a:cubicBezTo>
                      <a:pt x="878" y="21260"/>
                      <a:pt x="889" y="20677"/>
                      <a:pt x="1058" y="20241"/>
                    </a:cubicBezTo>
                    <a:cubicBezTo>
                      <a:pt x="1188" y="20148"/>
                      <a:pt x="1319" y="20050"/>
                      <a:pt x="1439" y="19952"/>
                    </a:cubicBezTo>
                    <a:lnTo>
                      <a:pt x="1488" y="19903"/>
                    </a:lnTo>
                    <a:lnTo>
                      <a:pt x="1488" y="19903"/>
                    </a:lnTo>
                    <a:cubicBezTo>
                      <a:pt x="1483" y="20246"/>
                      <a:pt x="1510" y="20584"/>
                      <a:pt x="1477" y="20927"/>
                    </a:cubicBezTo>
                    <a:cubicBezTo>
                      <a:pt x="1434" y="21309"/>
                      <a:pt x="1341" y="21674"/>
                      <a:pt x="1346" y="22061"/>
                    </a:cubicBezTo>
                    <a:cubicBezTo>
                      <a:pt x="1346" y="22075"/>
                      <a:pt x="1361" y="22083"/>
                      <a:pt x="1375" y="22083"/>
                    </a:cubicBezTo>
                    <a:cubicBezTo>
                      <a:pt x="1388" y="22083"/>
                      <a:pt x="1401" y="22076"/>
                      <a:pt x="1401" y="22061"/>
                    </a:cubicBezTo>
                    <a:cubicBezTo>
                      <a:pt x="1417" y="21679"/>
                      <a:pt x="1510" y="21314"/>
                      <a:pt x="1570" y="20938"/>
                    </a:cubicBezTo>
                    <a:cubicBezTo>
                      <a:pt x="1630" y="20568"/>
                      <a:pt x="1602" y="20175"/>
                      <a:pt x="1581" y="19805"/>
                    </a:cubicBezTo>
                    <a:cubicBezTo>
                      <a:pt x="1722" y="19658"/>
                      <a:pt x="1842" y="19489"/>
                      <a:pt x="1935" y="19309"/>
                    </a:cubicBezTo>
                    <a:cubicBezTo>
                      <a:pt x="2000" y="19701"/>
                      <a:pt x="2044" y="20099"/>
                      <a:pt x="2060" y="20497"/>
                    </a:cubicBezTo>
                    <a:cubicBezTo>
                      <a:pt x="2082" y="20971"/>
                      <a:pt x="2033" y="21434"/>
                      <a:pt x="2126" y="21903"/>
                    </a:cubicBezTo>
                    <a:cubicBezTo>
                      <a:pt x="2128" y="21919"/>
                      <a:pt x="2142" y="21927"/>
                      <a:pt x="2154" y="21927"/>
                    </a:cubicBezTo>
                    <a:cubicBezTo>
                      <a:pt x="2166" y="21927"/>
                      <a:pt x="2177" y="21919"/>
                      <a:pt x="2175" y="21903"/>
                    </a:cubicBezTo>
                    <a:cubicBezTo>
                      <a:pt x="2109" y="21429"/>
                      <a:pt x="2164" y="20960"/>
                      <a:pt x="2164" y="20486"/>
                    </a:cubicBezTo>
                    <a:cubicBezTo>
                      <a:pt x="2164" y="20028"/>
                      <a:pt x="2115" y="19576"/>
                      <a:pt x="2011" y="19129"/>
                    </a:cubicBezTo>
                    <a:cubicBezTo>
                      <a:pt x="2098" y="18911"/>
                      <a:pt x="2126" y="18677"/>
                      <a:pt x="2098" y="18448"/>
                    </a:cubicBezTo>
                    <a:cubicBezTo>
                      <a:pt x="2094" y="18429"/>
                      <a:pt x="2077" y="18414"/>
                      <a:pt x="2058" y="18414"/>
                    </a:cubicBezTo>
                    <a:cubicBezTo>
                      <a:pt x="2055" y="18414"/>
                      <a:pt x="2052" y="18415"/>
                      <a:pt x="2049" y="18415"/>
                    </a:cubicBezTo>
                    <a:cubicBezTo>
                      <a:pt x="2109" y="17936"/>
                      <a:pt x="2207" y="17462"/>
                      <a:pt x="2344" y="16999"/>
                    </a:cubicBezTo>
                    <a:cubicBezTo>
                      <a:pt x="2442" y="16666"/>
                      <a:pt x="2567" y="16345"/>
                      <a:pt x="2687" y="16018"/>
                    </a:cubicBezTo>
                    <a:cubicBezTo>
                      <a:pt x="2698" y="16012"/>
                      <a:pt x="2703" y="16007"/>
                      <a:pt x="2703" y="15996"/>
                    </a:cubicBezTo>
                    <a:lnTo>
                      <a:pt x="2703" y="15985"/>
                    </a:lnTo>
                    <a:cubicBezTo>
                      <a:pt x="2796" y="15745"/>
                      <a:pt x="2883" y="15500"/>
                      <a:pt x="2959" y="15255"/>
                    </a:cubicBezTo>
                    <a:cubicBezTo>
                      <a:pt x="3286" y="14127"/>
                      <a:pt x="3390" y="12945"/>
                      <a:pt x="3264" y="11779"/>
                    </a:cubicBezTo>
                    <a:cubicBezTo>
                      <a:pt x="3264" y="11755"/>
                      <a:pt x="3244" y="11739"/>
                      <a:pt x="3220" y="11739"/>
                    </a:cubicBezTo>
                    <a:cubicBezTo>
                      <a:pt x="3217" y="11739"/>
                      <a:pt x="3213" y="11740"/>
                      <a:pt x="3210" y="11740"/>
                    </a:cubicBezTo>
                    <a:cubicBezTo>
                      <a:pt x="3270" y="11599"/>
                      <a:pt x="3324" y="11452"/>
                      <a:pt x="3368" y="11304"/>
                    </a:cubicBezTo>
                    <a:cubicBezTo>
                      <a:pt x="3586" y="10602"/>
                      <a:pt x="3700" y="9806"/>
                      <a:pt x="3564" y="9076"/>
                    </a:cubicBezTo>
                    <a:cubicBezTo>
                      <a:pt x="3804" y="8787"/>
                      <a:pt x="3929" y="8466"/>
                      <a:pt x="3804" y="8068"/>
                    </a:cubicBezTo>
                    <a:cubicBezTo>
                      <a:pt x="3978" y="7855"/>
                      <a:pt x="4082" y="7588"/>
                      <a:pt x="4104" y="7310"/>
                    </a:cubicBezTo>
                    <a:cubicBezTo>
                      <a:pt x="4240" y="7185"/>
                      <a:pt x="4371" y="7049"/>
                      <a:pt x="4490" y="6902"/>
                    </a:cubicBezTo>
                    <a:lnTo>
                      <a:pt x="4512" y="6902"/>
                    </a:lnTo>
                    <a:cubicBezTo>
                      <a:pt x="4518" y="6896"/>
                      <a:pt x="4529" y="6880"/>
                      <a:pt x="4518" y="6869"/>
                    </a:cubicBezTo>
                    <a:cubicBezTo>
                      <a:pt x="4757" y="6580"/>
                      <a:pt x="4970" y="6286"/>
                      <a:pt x="5166" y="6079"/>
                    </a:cubicBezTo>
                    <a:cubicBezTo>
                      <a:pt x="5177" y="6068"/>
                      <a:pt x="5177" y="6057"/>
                      <a:pt x="5166" y="6046"/>
                    </a:cubicBezTo>
                    <a:cubicBezTo>
                      <a:pt x="5340" y="5883"/>
                      <a:pt x="5498" y="5681"/>
                      <a:pt x="5711" y="5539"/>
                    </a:cubicBezTo>
                    <a:lnTo>
                      <a:pt x="5716" y="5534"/>
                    </a:lnTo>
                    <a:cubicBezTo>
                      <a:pt x="5967" y="5469"/>
                      <a:pt x="6212" y="5387"/>
                      <a:pt x="6474" y="5381"/>
                    </a:cubicBezTo>
                    <a:cubicBezTo>
                      <a:pt x="6577" y="5381"/>
                      <a:pt x="6670" y="5381"/>
                      <a:pt x="6763" y="5371"/>
                    </a:cubicBezTo>
                    <a:lnTo>
                      <a:pt x="6763" y="5371"/>
                    </a:lnTo>
                    <a:cubicBezTo>
                      <a:pt x="6490" y="5752"/>
                      <a:pt x="6060" y="5964"/>
                      <a:pt x="5689" y="6242"/>
                    </a:cubicBezTo>
                    <a:cubicBezTo>
                      <a:pt x="5346" y="6493"/>
                      <a:pt x="5101" y="6847"/>
                      <a:pt x="4899" y="7212"/>
                    </a:cubicBezTo>
                    <a:cubicBezTo>
                      <a:pt x="4398" y="8100"/>
                      <a:pt x="4294" y="9228"/>
                      <a:pt x="3646" y="10029"/>
                    </a:cubicBezTo>
                    <a:cubicBezTo>
                      <a:pt x="4327" y="9365"/>
                      <a:pt x="4485" y="8297"/>
                      <a:pt x="4883" y="7463"/>
                    </a:cubicBezTo>
                    <a:cubicBezTo>
                      <a:pt x="5112" y="6962"/>
                      <a:pt x="5466" y="6531"/>
                      <a:pt x="5918" y="6215"/>
                    </a:cubicBezTo>
                    <a:cubicBezTo>
                      <a:pt x="6283" y="5964"/>
                      <a:pt x="6665" y="5752"/>
                      <a:pt x="6921" y="5376"/>
                    </a:cubicBezTo>
                    <a:cubicBezTo>
                      <a:pt x="6926" y="5365"/>
                      <a:pt x="6926" y="5360"/>
                      <a:pt x="6932" y="5349"/>
                    </a:cubicBezTo>
                    <a:cubicBezTo>
                      <a:pt x="6953" y="5343"/>
                      <a:pt x="6970" y="5343"/>
                      <a:pt x="6992" y="5338"/>
                    </a:cubicBezTo>
                    <a:lnTo>
                      <a:pt x="7013" y="5349"/>
                    </a:lnTo>
                    <a:cubicBezTo>
                      <a:pt x="7021" y="5355"/>
                      <a:pt x="7029" y="5357"/>
                      <a:pt x="7038" y="5357"/>
                    </a:cubicBezTo>
                    <a:cubicBezTo>
                      <a:pt x="7059" y="5357"/>
                      <a:pt x="7079" y="5340"/>
                      <a:pt x="7079" y="5316"/>
                    </a:cubicBezTo>
                    <a:cubicBezTo>
                      <a:pt x="7150" y="5289"/>
                      <a:pt x="7226" y="5251"/>
                      <a:pt x="7291" y="5207"/>
                    </a:cubicBezTo>
                    <a:cubicBezTo>
                      <a:pt x="7444" y="5109"/>
                      <a:pt x="7564" y="4956"/>
                      <a:pt x="7716" y="4853"/>
                    </a:cubicBezTo>
                    <a:cubicBezTo>
                      <a:pt x="7836" y="4766"/>
                      <a:pt x="8000" y="4722"/>
                      <a:pt x="8141" y="4657"/>
                    </a:cubicBezTo>
                    <a:cubicBezTo>
                      <a:pt x="8141" y="4918"/>
                      <a:pt x="8147" y="5174"/>
                      <a:pt x="8147" y="5430"/>
                    </a:cubicBezTo>
                    <a:cubicBezTo>
                      <a:pt x="7765" y="5828"/>
                      <a:pt x="7166" y="5997"/>
                      <a:pt x="6692" y="6270"/>
                    </a:cubicBezTo>
                    <a:cubicBezTo>
                      <a:pt x="6141" y="6586"/>
                      <a:pt x="5706" y="7081"/>
                      <a:pt x="5297" y="7561"/>
                    </a:cubicBezTo>
                    <a:cubicBezTo>
                      <a:pt x="5285" y="7577"/>
                      <a:pt x="5297" y="7594"/>
                      <a:pt x="5313" y="7594"/>
                    </a:cubicBezTo>
                    <a:cubicBezTo>
                      <a:pt x="5319" y="7594"/>
                      <a:pt x="5324" y="7592"/>
                      <a:pt x="5330" y="7588"/>
                    </a:cubicBezTo>
                    <a:cubicBezTo>
                      <a:pt x="5847" y="7022"/>
                      <a:pt x="6376" y="6515"/>
                      <a:pt x="7079" y="6182"/>
                    </a:cubicBezTo>
                    <a:cubicBezTo>
                      <a:pt x="7444" y="6008"/>
                      <a:pt x="7842" y="5872"/>
                      <a:pt x="8147" y="5610"/>
                    </a:cubicBezTo>
                    <a:lnTo>
                      <a:pt x="8147" y="5741"/>
                    </a:lnTo>
                    <a:lnTo>
                      <a:pt x="8147" y="6090"/>
                    </a:lnTo>
                    <a:cubicBezTo>
                      <a:pt x="8032" y="6242"/>
                      <a:pt x="7858" y="6340"/>
                      <a:pt x="7716" y="6466"/>
                    </a:cubicBezTo>
                    <a:cubicBezTo>
                      <a:pt x="7531" y="6624"/>
                      <a:pt x="7340" y="6776"/>
                      <a:pt x="7144" y="6923"/>
                    </a:cubicBezTo>
                    <a:cubicBezTo>
                      <a:pt x="6779" y="7190"/>
                      <a:pt x="6392" y="7419"/>
                      <a:pt x="6032" y="7692"/>
                    </a:cubicBezTo>
                    <a:cubicBezTo>
                      <a:pt x="5335" y="8220"/>
                      <a:pt x="4856" y="8842"/>
                      <a:pt x="4463" y="9610"/>
                    </a:cubicBezTo>
                    <a:cubicBezTo>
                      <a:pt x="4448" y="9636"/>
                      <a:pt x="4472" y="9660"/>
                      <a:pt x="4495" y="9660"/>
                    </a:cubicBezTo>
                    <a:cubicBezTo>
                      <a:pt x="4506" y="9660"/>
                      <a:pt x="4516" y="9655"/>
                      <a:pt x="4523" y="9643"/>
                    </a:cubicBezTo>
                    <a:cubicBezTo>
                      <a:pt x="4943" y="8842"/>
                      <a:pt x="5548" y="8149"/>
                      <a:pt x="6283" y="7626"/>
                    </a:cubicBezTo>
                    <a:cubicBezTo>
                      <a:pt x="6648" y="7359"/>
                      <a:pt x="7035" y="7131"/>
                      <a:pt x="7400" y="6864"/>
                    </a:cubicBezTo>
                    <a:cubicBezTo>
                      <a:pt x="7634" y="6695"/>
                      <a:pt x="7934" y="6509"/>
                      <a:pt x="8147" y="6291"/>
                    </a:cubicBezTo>
                    <a:lnTo>
                      <a:pt x="8147" y="7294"/>
                    </a:lnTo>
                    <a:cubicBezTo>
                      <a:pt x="8130" y="7294"/>
                      <a:pt x="8114" y="7305"/>
                      <a:pt x="8103" y="7316"/>
                    </a:cubicBezTo>
                    <a:cubicBezTo>
                      <a:pt x="7929" y="7517"/>
                      <a:pt x="7645" y="7566"/>
                      <a:pt x="7406" y="7643"/>
                    </a:cubicBezTo>
                    <a:cubicBezTo>
                      <a:pt x="7090" y="7752"/>
                      <a:pt x="6768" y="7833"/>
                      <a:pt x="6468" y="7975"/>
                    </a:cubicBezTo>
                    <a:cubicBezTo>
                      <a:pt x="6022" y="8188"/>
                      <a:pt x="5733" y="8602"/>
                      <a:pt x="5488" y="9016"/>
                    </a:cubicBezTo>
                    <a:cubicBezTo>
                      <a:pt x="5480" y="9027"/>
                      <a:pt x="5490" y="9035"/>
                      <a:pt x="5500" y="9035"/>
                    </a:cubicBezTo>
                    <a:cubicBezTo>
                      <a:pt x="5505" y="9035"/>
                      <a:pt x="5511" y="9032"/>
                      <a:pt x="5515" y="9027"/>
                    </a:cubicBezTo>
                    <a:cubicBezTo>
                      <a:pt x="5880" y="8444"/>
                      <a:pt x="6283" y="8068"/>
                      <a:pt x="6953" y="7866"/>
                    </a:cubicBezTo>
                    <a:cubicBezTo>
                      <a:pt x="7318" y="7757"/>
                      <a:pt x="7847" y="7730"/>
                      <a:pt x="8147" y="7468"/>
                    </a:cubicBezTo>
                    <a:lnTo>
                      <a:pt x="8147" y="7833"/>
                    </a:lnTo>
                    <a:cubicBezTo>
                      <a:pt x="7934" y="8084"/>
                      <a:pt x="7596" y="8220"/>
                      <a:pt x="7308" y="8373"/>
                    </a:cubicBezTo>
                    <a:cubicBezTo>
                      <a:pt x="6926" y="8564"/>
                      <a:pt x="6556" y="8776"/>
                      <a:pt x="6201" y="9010"/>
                    </a:cubicBezTo>
                    <a:cubicBezTo>
                      <a:pt x="5716" y="9348"/>
                      <a:pt x="5172" y="9822"/>
                      <a:pt x="4970" y="10394"/>
                    </a:cubicBezTo>
                    <a:cubicBezTo>
                      <a:pt x="4963" y="10413"/>
                      <a:pt x="4983" y="10429"/>
                      <a:pt x="5000" y="10429"/>
                    </a:cubicBezTo>
                    <a:cubicBezTo>
                      <a:pt x="5008" y="10429"/>
                      <a:pt x="5015" y="10425"/>
                      <a:pt x="5019" y="10416"/>
                    </a:cubicBezTo>
                    <a:cubicBezTo>
                      <a:pt x="5275" y="9746"/>
                      <a:pt x="5983" y="9239"/>
                      <a:pt x="6572" y="8880"/>
                    </a:cubicBezTo>
                    <a:cubicBezTo>
                      <a:pt x="7057" y="8580"/>
                      <a:pt x="7716" y="8389"/>
                      <a:pt x="8152" y="7991"/>
                    </a:cubicBezTo>
                    <a:lnTo>
                      <a:pt x="8152" y="8874"/>
                    </a:lnTo>
                    <a:cubicBezTo>
                      <a:pt x="8016" y="8956"/>
                      <a:pt x="7945" y="9065"/>
                      <a:pt x="7852" y="9196"/>
                    </a:cubicBezTo>
                    <a:cubicBezTo>
                      <a:pt x="7700" y="9408"/>
                      <a:pt x="7515" y="9593"/>
                      <a:pt x="7297" y="9735"/>
                    </a:cubicBezTo>
                    <a:cubicBezTo>
                      <a:pt x="7008" y="9920"/>
                      <a:pt x="6681" y="10040"/>
                      <a:pt x="6370" y="10182"/>
                    </a:cubicBezTo>
                    <a:cubicBezTo>
                      <a:pt x="5853" y="10416"/>
                      <a:pt x="5368" y="10721"/>
                      <a:pt x="5155" y="11266"/>
                    </a:cubicBezTo>
                    <a:cubicBezTo>
                      <a:pt x="5144" y="11291"/>
                      <a:pt x="5167" y="11312"/>
                      <a:pt x="5187" y="11312"/>
                    </a:cubicBezTo>
                    <a:cubicBezTo>
                      <a:pt x="5197" y="11312"/>
                      <a:pt x="5206" y="11307"/>
                      <a:pt x="5210" y="11294"/>
                    </a:cubicBezTo>
                    <a:cubicBezTo>
                      <a:pt x="5460" y="10640"/>
                      <a:pt x="6136" y="10389"/>
                      <a:pt x="6730" y="10138"/>
                    </a:cubicBezTo>
                    <a:cubicBezTo>
                      <a:pt x="6970" y="10035"/>
                      <a:pt x="7204" y="9920"/>
                      <a:pt x="7427" y="9784"/>
                    </a:cubicBezTo>
                    <a:cubicBezTo>
                      <a:pt x="7733" y="9588"/>
                      <a:pt x="7907" y="9277"/>
                      <a:pt x="8152" y="9027"/>
                    </a:cubicBezTo>
                    <a:lnTo>
                      <a:pt x="8152" y="10275"/>
                    </a:lnTo>
                    <a:lnTo>
                      <a:pt x="8147" y="10275"/>
                    </a:lnTo>
                    <a:cubicBezTo>
                      <a:pt x="7585" y="10743"/>
                      <a:pt x="6921" y="10879"/>
                      <a:pt x="6278" y="11195"/>
                    </a:cubicBezTo>
                    <a:cubicBezTo>
                      <a:pt x="5874" y="11397"/>
                      <a:pt x="5439" y="11691"/>
                      <a:pt x="5248" y="12111"/>
                    </a:cubicBezTo>
                    <a:cubicBezTo>
                      <a:pt x="5241" y="12125"/>
                      <a:pt x="5253" y="12138"/>
                      <a:pt x="5265" y="12138"/>
                    </a:cubicBezTo>
                    <a:cubicBezTo>
                      <a:pt x="5271" y="12138"/>
                      <a:pt x="5277" y="12135"/>
                      <a:pt x="5281" y="12127"/>
                    </a:cubicBezTo>
                    <a:cubicBezTo>
                      <a:pt x="5526" y="11604"/>
                      <a:pt x="6158" y="11310"/>
                      <a:pt x="6665" y="11103"/>
                    </a:cubicBezTo>
                    <a:cubicBezTo>
                      <a:pt x="7209" y="10890"/>
                      <a:pt x="7689" y="10743"/>
                      <a:pt x="8152" y="10384"/>
                    </a:cubicBezTo>
                    <a:lnTo>
                      <a:pt x="8152" y="10438"/>
                    </a:lnTo>
                    <a:lnTo>
                      <a:pt x="8152" y="11119"/>
                    </a:lnTo>
                    <a:cubicBezTo>
                      <a:pt x="8081" y="11163"/>
                      <a:pt x="8027" y="11223"/>
                      <a:pt x="7983" y="11288"/>
                    </a:cubicBezTo>
                    <a:cubicBezTo>
                      <a:pt x="7858" y="11468"/>
                      <a:pt x="7694" y="11615"/>
                      <a:pt x="7498" y="11713"/>
                    </a:cubicBezTo>
                    <a:cubicBezTo>
                      <a:pt x="7128" y="11904"/>
                      <a:pt x="6708" y="11986"/>
                      <a:pt x="6327" y="12160"/>
                    </a:cubicBezTo>
                    <a:cubicBezTo>
                      <a:pt x="6043" y="12291"/>
                      <a:pt x="5787" y="12465"/>
                      <a:pt x="5553" y="12678"/>
                    </a:cubicBezTo>
                    <a:cubicBezTo>
                      <a:pt x="5291" y="12912"/>
                      <a:pt x="5166" y="13201"/>
                      <a:pt x="4954" y="13473"/>
                    </a:cubicBezTo>
                    <a:cubicBezTo>
                      <a:pt x="4933" y="13498"/>
                      <a:pt x="4956" y="13528"/>
                      <a:pt x="4982" y="13528"/>
                    </a:cubicBezTo>
                    <a:cubicBezTo>
                      <a:pt x="4991" y="13528"/>
                      <a:pt x="5000" y="13525"/>
                      <a:pt x="5008" y="13517"/>
                    </a:cubicBezTo>
                    <a:cubicBezTo>
                      <a:pt x="5242" y="13228"/>
                      <a:pt x="5400" y="12923"/>
                      <a:pt x="5695" y="12678"/>
                    </a:cubicBezTo>
                    <a:cubicBezTo>
                      <a:pt x="5994" y="12427"/>
                      <a:pt x="6343" y="12236"/>
                      <a:pt x="6714" y="12111"/>
                    </a:cubicBezTo>
                    <a:cubicBezTo>
                      <a:pt x="7013" y="11996"/>
                      <a:pt x="7373" y="11937"/>
                      <a:pt x="7645" y="11762"/>
                    </a:cubicBezTo>
                    <a:cubicBezTo>
                      <a:pt x="7738" y="11702"/>
                      <a:pt x="7825" y="11637"/>
                      <a:pt x="7912" y="11561"/>
                    </a:cubicBezTo>
                    <a:cubicBezTo>
                      <a:pt x="8005" y="11473"/>
                      <a:pt x="8065" y="11353"/>
                      <a:pt x="8152" y="11261"/>
                    </a:cubicBezTo>
                    <a:lnTo>
                      <a:pt x="8152" y="11261"/>
                    </a:lnTo>
                    <a:cubicBezTo>
                      <a:pt x="8152" y="11719"/>
                      <a:pt x="8152" y="12171"/>
                      <a:pt x="8147" y="12623"/>
                    </a:cubicBezTo>
                    <a:cubicBezTo>
                      <a:pt x="8136" y="12623"/>
                      <a:pt x="8125" y="12629"/>
                      <a:pt x="8114" y="12634"/>
                    </a:cubicBezTo>
                    <a:cubicBezTo>
                      <a:pt x="8016" y="12694"/>
                      <a:pt x="7912" y="12748"/>
                      <a:pt x="7809" y="12797"/>
                    </a:cubicBezTo>
                    <a:cubicBezTo>
                      <a:pt x="7496" y="12760"/>
                      <a:pt x="7194" y="12712"/>
                      <a:pt x="6906" y="12712"/>
                    </a:cubicBezTo>
                    <a:cubicBezTo>
                      <a:pt x="6490" y="12712"/>
                      <a:pt x="6104" y="12811"/>
                      <a:pt x="5760" y="13184"/>
                    </a:cubicBezTo>
                    <a:cubicBezTo>
                      <a:pt x="5748" y="13197"/>
                      <a:pt x="5760" y="13212"/>
                      <a:pt x="5772" y="13212"/>
                    </a:cubicBezTo>
                    <a:cubicBezTo>
                      <a:pt x="5775" y="13212"/>
                      <a:pt x="5779" y="13210"/>
                      <a:pt x="5782" y="13206"/>
                    </a:cubicBezTo>
                    <a:cubicBezTo>
                      <a:pt x="6071" y="12923"/>
                      <a:pt x="6408" y="12792"/>
                      <a:pt x="6806" y="12765"/>
                    </a:cubicBezTo>
                    <a:cubicBezTo>
                      <a:pt x="6835" y="12763"/>
                      <a:pt x="6864" y="12762"/>
                      <a:pt x="6893" y="12762"/>
                    </a:cubicBezTo>
                    <a:cubicBezTo>
                      <a:pt x="7153" y="12762"/>
                      <a:pt x="7395" y="12844"/>
                      <a:pt x="7651" y="12868"/>
                    </a:cubicBezTo>
                    <a:cubicBezTo>
                      <a:pt x="7057" y="13119"/>
                      <a:pt x="6419" y="13255"/>
                      <a:pt x="5847" y="13566"/>
                    </a:cubicBezTo>
                    <a:cubicBezTo>
                      <a:pt x="5417" y="13800"/>
                      <a:pt x="5106" y="14340"/>
                      <a:pt x="5237" y="14824"/>
                    </a:cubicBezTo>
                    <a:cubicBezTo>
                      <a:pt x="5241" y="14843"/>
                      <a:pt x="5254" y="14850"/>
                      <a:pt x="5268" y="14850"/>
                    </a:cubicBezTo>
                    <a:cubicBezTo>
                      <a:pt x="5292" y="14850"/>
                      <a:pt x="5318" y="14828"/>
                      <a:pt x="5308" y="14797"/>
                    </a:cubicBezTo>
                    <a:cubicBezTo>
                      <a:pt x="5024" y="14023"/>
                      <a:pt x="5978" y="13555"/>
                      <a:pt x="6539" y="13364"/>
                    </a:cubicBezTo>
                    <a:cubicBezTo>
                      <a:pt x="7090" y="13179"/>
                      <a:pt x="7629" y="13048"/>
                      <a:pt x="8147" y="12770"/>
                    </a:cubicBezTo>
                    <a:lnTo>
                      <a:pt x="8147" y="13173"/>
                    </a:lnTo>
                    <a:lnTo>
                      <a:pt x="8136" y="13173"/>
                    </a:lnTo>
                    <a:cubicBezTo>
                      <a:pt x="7863" y="13321"/>
                      <a:pt x="7569" y="13451"/>
                      <a:pt x="7308" y="13620"/>
                    </a:cubicBezTo>
                    <a:cubicBezTo>
                      <a:pt x="7155" y="13735"/>
                      <a:pt x="7024" y="13882"/>
                      <a:pt x="6926" y="14051"/>
                    </a:cubicBezTo>
                    <a:cubicBezTo>
                      <a:pt x="6752" y="14116"/>
                      <a:pt x="6599" y="14225"/>
                      <a:pt x="6474" y="14367"/>
                    </a:cubicBezTo>
                    <a:cubicBezTo>
                      <a:pt x="6237" y="14614"/>
                      <a:pt x="5756" y="15679"/>
                      <a:pt x="5275" y="15679"/>
                    </a:cubicBezTo>
                    <a:cubicBezTo>
                      <a:pt x="5237" y="15679"/>
                      <a:pt x="5199" y="15673"/>
                      <a:pt x="5161" y="15658"/>
                    </a:cubicBezTo>
                    <a:cubicBezTo>
                      <a:pt x="5158" y="15657"/>
                      <a:pt x="5156" y="15657"/>
                      <a:pt x="5154" y="15657"/>
                    </a:cubicBezTo>
                    <a:cubicBezTo>
                      <a:pt x="5142" y="15657"/>
                      <a:pt x="5135" y="15671"/>
                      <a:pt x="5144" y="15680"/>
                    </a:cubicBezTo>
                    <a:cubicBezTo>
                      <a:pt x="5193" y="15713"/>
                      <a:pt x="5244" y="15727"/>
                      <a:pt x="5297" y="15727"/>
                    </a:cubicBezTo>
                    <a:cubicBezTo>
                      <a:pt x="5554" y="15727"/>
                      <a:pt x="5837" y="15382"/>
                      <a:pt x="5973" y="15228"/>
                    </a:cubicBezTo>
                    <a:cubicBezTo>
                      <a:pt x="6169" y="15004"/>
                      <a:pt x="6310" y="14743"/>
                      <a:pt x="6490" y="14508"/>
                    </a:cubicBezTo>
                    <a:cubicBezTo>
                      <a:pt x="6637" y="14296"/>
                      <a:pt x="6866" y="14154"/>
                      <a:pt x="7128" y="14127"/>
                    </a:cubicBezTo>
                    <a:cubicBezTo>
                      <a:pt x="7148" y="14124"/>
                      <a:pt x="7168" y="14123"/>
                      <a:pt x="7187" y="14123"/>
                    </a:cubicBezTo>
                    <a:cubicBezTo>
                      <a:pt x="7411" y="14123"/>
                      <a:pt x="7568" y="14290"/>
                      <a:pt x="7743" y="14416"/>
                    </a:cubicBezTo>
                    <a:cubicBezTo>
                      <a:pt x="7526" y="14536"/>
                      <a:pt x="7286" y="14612"/>
                      <a:pt x="7046" y="14726"/>
                    </a:cubicBezTo>
                    <a:cubicBezTo>
                      <a:pt x="6708" y="14890"/>
                      <a:pt x="6430" y="15206"/>
                      <a:pt x="6201" y="15495"/>
                    </a:cubicBezTo>
                    <a:cubicBezTo>
                      <a:pt x="5727" y="16089"/>
                      <a:pt x="5253" y="16939"/>
                      <a:pt x="5281" y="17718"/>
                    </a:cubicBezTo>
                    <a:cubicBezTo>
                      <a:pt x="5281" y="17729"/>
                      <a:pt x="5287" y="17734"/>
                      <a:pt x="5295" y="17734"/>
                    </a:cubicBezTo>
                    <a:cubicBezTo>
                      <a:pt x="5302" y="17734"/>
                      <a:pt x="5311" y="17729"/>
                      <a:pt x="5313" y="17718"/>
                    </a:cubicBezTo>
                    <a:cubicBezTo>
                      <a:pt x="5466" y="16813"/>
                      <a:pt x="5885" y="15974"/>
                      <a:pt x="6507" y="15299"/>
                    </a:cubicBezTo>
                    <a:cubicBezTo>
                      <a:pt x="6806" y="14983"/>
                      <a:pt x="7133" y="14824"/>
                      <a:pt x="7531" y="14677"/>
                    </a:cubicBezTo>
                    <a:cubicBezTo>
                      <a:pt x="7760" y="14596"/>
                      <a:pt x="8000" y="14487"/>
                      <a:pt x="8136" y="14285"/>
                    </a:cubicBezTo>
                    <a:lnTo>
                      <a:pt x="8136" y="14868"/>
                    </a:lnTo>
                    <a:cubicBezTo>
                      <a:pt x="8130" y="14868"/>
                      <a:pt x="8130" y="14874"/>
                      <a:pt x="8125" y="14879"/>
                    </a:cubicBezTo>
                    <a:cubicBezTo>
                      <a:pt x="7231" y="15996"/>
                      <a:pt x="6109" y="16988"/>
                      <a:pt x="5929" y="18486"/>
                    </a:cubicBezTo>
                    <a:cubicBezTo>
                      <a:pt x="5858" y="18541"/>
                      <a:pt x="5787" y="18601"/>
                      <a:pt x="5722" y="18661"/>
                    </a:cubicBezTo>
                    <a:cubicBezTo>
                      <a:pt x="5373" y="18960"/>
                      <a:pt x="5084" y="19320"/>
                      <a:pt x="4687" y="19565"/>
                    </a:cubicBezTo>
                    <a:cubicBezTo>
                      <a:pt x="4668" y="19579"/>
                      <a:pt x="4681" y="19600"/>
                      <a:pt x="4698" y="19600"/>
                    </a:cubicBezTo>
                    <a:cubicBezTo>
                      <a:pt x="4701" y="19600"/>
                      <a:pt x="4705" y="19600"/>
                      <a:pt x="4708" y="19598"/>
                    </a:cubicBezTo>
                    <a:cubicBezTo>
                      <a:pt x="5019" y="19429"/>
                      <a:pt x="5270" y="19200"/>
                      <a:pt x="5526" y="18955"/>
                    </a:cubicBezTo>
                    <a:cubicBezTo>
                      <a:pt x="5662" y="18824"/>
                      <a:pt x="5798" y="18704"/>
                      <a:pt x="5945" y="18590"/>
                    </a:cubicBezTo>
                    <a:cubicBezTo>
                      <a:pt x="5948" y="18591"/>
                      <a:pt x="5951" y="18591"/>
                      <a:pt x="5954" y="18591"/>
                    </a:cubicBezTo>
                    <a:cubicBezTo>
                      <a:pt x="5967" y="18591"/>
                      <a:pt x="5979" y="18581"/>
                      <a:pt x="5983" y="18568"/>
                    </a:cubicBezTo>
                    <a:lnTo>
                      <a:pt x="5983" y="18562"/>
                    </a:lnTo>
                    <a:cubicBezTo>
                      <a:pt x="6000" y="18546"/>
                      <a:pt x="6022" y="18530"/>
                      <a:pt x="6038" y="18519"/>
                    </a:cubicBezTo>
                    <a:cubicBezTo>
                      <a:pt x="6250" y="18361"/>
                      <a:pt x="6485" y="18372"/>
                      <a:pt x="6725" y="18334"/>
                    </a:cubicBezTo>
                    <a:lnTo>
                      <a:pt x="6725" y="18372"/>
                    </a:lnTo>
                    <a:cubicBezTo>
                      <a:pt x="6725" y="18546"/>
                      <a:pt x="6725" y="18721"/>
                      <a:pt x="6719" y="18900"/>
                    </a:cubicBezTo>
                    <a:cubicBezTo>
                      <a:pt x="6534" y="18928"/>
                      <a:pt x="6365" y="19020"/>
                      <a:pt x="6245" y="19162"/>
                    </a:cubicBezTo>
                    <a:cubicBezTo>
                      <a:pt x="6005" y="19402"/>
                      <a:pt x="5874" y="19614"/>
                      <a:pt x="5542" y="19750"/>
                    </a:cubicBezTo>
                    <a:cubicBezTo>
                      <a:pt x="5106" y="19930"/>
                      <a:pt x="4638" y="19974"/>
                      <a:pt x="4371" y="20404"/>
                    </a:cubicBezTo>
                    <a:cubicBezTo>
                      <a:pt x="4363" y="20416"/>
                      <a:pt x="4374" y="20427"/>
                      <a:pt x="4385" y="20427"/>
                    </a:cubicBezTo>
                    <a:cubicBezTo>
                      <a:pt x="4390" y="20427"/>
                      <a:pt x="4395" y="20425"/>
                      <a:pt x="4398" y="20421"/>
                    </a:cubicBezTo>
                    <a:cubicBezTo>
                      <a:pt x="4687" y="20001"/>
                      <a:pt x="5210" y="19963"/>
                      <a:pt x="5651" y="19799"/>
                    </a:cubicBezTo>
                    <a:lnTo>
                      <a:pt x="5662" y="19799"/>
                    </a:lnTo>
                    <a:cubicBezTo>
                      <a:pt x="5569" y="20083"/>
                      <a:pt x="5526" y="20339"/>
                      <a:pt x="5357" y="20595"/>
                    </a:cubicBezTo>
                    <a:cubicBezTo>
                      <a:pt x="5275" y="20726"/>
                      <a:pt x="5177" y="20846"/>
                      <a:pt x="5084" y="20971"/>
                    </a:cubicBezTo>
                    <a:cubicBezTo>
                      <a:pt x="5080" y="20962"/>
                      <a:pt x="5068" y="20953"/>
                      <a:pt x="5055" y="20953"/>
                    </a:cubicBezTo>
                    <a:cubicBezTo>
                      <a:pt x="5052" y="20953"/>
                      <a:pt x="5049" y="20954"/>
                      <a:pt x="5046" y="20955"/>
                    </a:cubicBezTo>
                    <a:cubicBezTo>
                      <a:pt x="4747" y="21015"/>
                      <a:pt x="4496" y="21222"/>
                      <a:pt x="4381" y="21510"/>
                    </a:cubicBezTo>
                    <a:cubicBezTo>
                      <a:pt x="4374" y="21521"/>
                      <a:pt x="4383" y="21529"/>
                      <a:pt x="4394" y="21529"/>
                    </a:cubicBezTo>
                    <a:cubicBezTo>
                      <a:pt x="4399" y="21529"/>
                      <a:pt x="4405" y="21527"/>
                      <a:pt x="4409" y="21521"/>
                    </a:cubicBezTo>
                    <a:cubicBezTo>
                      <a:pt x="4480" y="21391"/>
                      <a:pt x="4578" y="21282"/>
                      <a:pt x="4703" y="21200"/>
                    </a:cubicBezTo>
                    <a:cubicBezTo>
                      <a:pt x="4806" y="21145"/>
                      <a:pt x="4910" y="21096"/>
                      <a:pt x="5024" y="21058"/>
                    </a:cubicBezTo>
                    <a:lnTo>
                      <a:pt x="5024" y="21058"/>
                    </a:lnTo>
                    <a:cubicBezTo>
                      <a:pt x="4997" y="21102"/>
                      <a:pt x="4970" y="21140"/>
                      <a:pt x="4943" y="21183"/>
                    </a:cubicBezTo>
                    <a:cubicBezTo>
                      <a:pt x="4812" y="21396"/>
                      <a:pt x="4725" y="21641"/>
                      <a:pt x="4697" y="21892"/>
                    </a:cubicBezTo>
                    <a:cubicBezTo>
                      <a:pt x="4262" y="22388"/>
                      <a:pt x="4262" y="23025"/>
                      <a:pt x="4278" y="23652"/>
                    </a:cubicBezTo>
                    <a:cubicBezTo>
                      <a:pt x="4289" y="23979"/>
                      <a:pt x="4278" y="24338"/>
                      <a:pt x="4371" y="24654"/>
                    </a:cubicBezTo>
                    <a:cubicBezTo>
                      <a:pt x="4474" y="25052"/>
                      <a:pt x="4697" y="25396"/>
                      <a:pt x="4850" y="25771"/>
                    </a:cubicBezTo>
                    <a:cubicBezTo>
                      <a:pt x="4854" y="25779"/>
                      <a:pt x="4862" y="25783"/>
                      <a:pt x="4869" y="25783"/>
                    </a:cubicBezTo>
                    <a:cubicBezTo>
                      <a:pt x="4882" y="25783"/>
                      <a:pt x="4895" y="25772"/>
                      <a:pt x="4888" y="25755"/>
                    </a:cubicBezTo>
                    <a:cubicBezTo>
                      <a:pt x="4790" y="25494"/>
                      <a:pt x="4659" y="25243"/>
                      <a:pt x="4550" y="24981"/>
                    </a:cubicBezTo>
                    <a:cubicBezTo>
                      <a:pt x="4409" y="24644"/>
                      <a:pt x="4392" y="24262"/>
                      <a:pt x="4381" y="23892"/>
                    </a:cubicBezTo>
                    <a:cubicBezTo>
                      <a:pt x="4360" y="23254"/>
                      <a:pt x="4316" y="22595"/>
                      <a:pt x="4681" y="22044"/>
                    </a:cubicBezTo>
                    <a:lnTo>
                      <a:pt x="4681" y="22044"/>
                    </a:lnTo>
                    <a:cubicBezTo>
                      <a:pt x="4670" y="22224"/>
                      <a:pt x="4665" y="22409"/>
                      <a:pt x="4659" y="22600"/>
                    </a:cubicBezTo>
                    <a:cubicBezTo>
                      <a:pt x="4659" y="22606"/>
                      <a:pt x="4664" y="22610"/>
                      <a:pt x="4669" y="22610"/>
                    </a:cubicBezTo>
                    <a:cubicBezTo>
                      <a:pt x="4672" y="22610"/>
                      <a:pt x="4676" y="22608"/>
                      <a:pt x="4676" y="22600"/>
                    </a:cubicBezTo>
                    <a:cubicBezTo>
                      <a:pt x="4714" y="22388"/>
                      <a:pt x="4719" y="22170"/>
                      <a:pt x="4741" y="21957"/>
                    </a:cubicBezTo>
                    <a:lnTo>
                      <a:pt x="4757" y="21941"/>
                    </a:lnTo>
                    <a:cubicBezTo>
                      <a:pt x="4768" y="21925"/>
                      <a:pt x="4768" y="21903"/>
                      <a:pt x="4757" y="21886"/>
                    </a:cubicBezTo>
                    <a:cubicBezTo>
                      <a:pt x="4757" y="21870"/>
                      <a:pt x="4763" y="21848"/>
                      <a:pt x="4763" y="21826"/>
                    </a:cubicBezTo>
                    <a:cubicBezTo>
                      <a:pt x="4817" y="21543"/>
                      <a:pt x="4981" y="21276"/>
                      <a:pt x="5139" y="21036"/>
                    </a:cubicBezTo>
                    <a:cubicBezTo>
                      <a:pt x="5210" y="20933"/>
                      <a:pt x="5286" y="20835"/>
                      <a:pt x="5362" y="20731"/>
                    </a:cubicBezTo>
                    <a:cubicBezTo>
                      <a:pt x="5684" y="21031"/>
                      <a:pt x="5706" y="21472"/>
                      <a:pt x="5738" y="21903"/>
                    </a:cubicBezTo>
                    <a:cubicBezTo>
                      <a:pt x="5569" y="22202"/>
                      <a:pt x="5362" y="22453"/>
                      <a:pt x="5248" y="22791"/>
                    </a:cubicBezTo>
                    <a:cubicBezTo>
                      <a:pt x="5123" y="23161"/>
                      <a:pt x="5095" y="23565"/>
                      <a:pt x="5101" y="23957"/>
                    </a:cubicBezTo>
                    <a:cubicBezTo>
                      <a:pt x="5117" y="24889"/>
                      <a:pt x="5411" y="25788"/>
                      <a:pt x="5449" y="26720"/>
                    </a:cubicBezTo>
                    <a:cubicBezTo>
                      <a:pt x="5068" y="27145"/>
                      <a:pt x="4888" y="27690"/>
                      <a:pt x="4763" y="28251"/>
                    </a:cubicBezTo>
                    <a:cubicBezTo>
                      <a:pt x="4756" y="28275"/>
                      <a:pt x="4780" y="28292"/>
                      <a:pt x="4801" y="28292"/>
                    </a:cubicBezTo>
                    <a:cubicBezTo>
                      <a:pt x="4813" y="28292"/>
                      <a:pt x="4824" y="28287"/>
                      <a:pt x="4828" y="28273"/>
                    </a:cubicBezTo>
                    <a:cubicBezTo>
                      <a:pt x="4932" y="27929"/>
                      <a:pt x="5057" y="27591"/>
                      <a:pt x="5204" y="27270"/>
                    </a:cubicBezTo>
                    <a:cubicBezTo>
                      <a:pt x="5270" y="27128"/>
                      <a:pt x="5357" y="26998"/>
                      <a:pt x="5460" y="26883"/>
                    </a:cubicBezTo>
                    <a:cubicBezTo>
                      <a:pt x="5591" y="27237"/>
                      <a:pt x="5646" y="27624"/>
                      <a:pt x="5624" y="28006"/>
                    </a:cubicBezTo>
                    <a:lnTo>
                      <a:pt x="5618" y="28006"/>
                    </a:lnTo>
                    <a:cubicBezTo>
                      <a:pt x="5019" y="28534"/>
                      <a:pt x="4425" y="29084"/>
                      <a:pt x="4185" y="29880"/>
                    </a:cubicBezTo>
                    <a:cubicBezTo>
                      <a:pt x="3907" y="30817"/>
                      <a:pt x="4114" y="31695"/>
                      <a:pt x="4174" y="32648"/>
                    </a:cubicBezTo>
                    <a:cubicBezTo>
                      <a:pt x="4174" y="32654"/>
                      <a:pt x="4178" y="32656"/>
                      <a:pt x="4183" y="32656"/>
                    </a:cubicBezTo>
                    <a:cubicBezTo>
                      <a:pt x="4187" y="32656"/>
                      <a:pt x="4191" y="32654"/>
                      <a:pt x="4191" y="32648"/>
                    </a:cubicBezTo>
                    <a:cubicBezTo>
                      <a:pt x="4196" y="31787"/>
                      <a:pt x="4033" y="30964"/>
                      <a:pt x="4229" y="30114"/>
                    </a:cubicBezTo>
                    <a:cubicBezTo>
                      <a:pt x="4414" y="29281"/>
                      <a:pt x="5003" y="28665"/>
                      <a:pt x="5618" y="28125"/>
                    </a:cubicBezTo>
                    <a:lnTo>
                      <a:pt x="5618" y="28125"/>
                    </a:lnTo>
                    <a:cubicBezTo>
                      <a:pt x="5613" y="28240"/>
                      <a:pt x="5602" y="28349"/>
                      <a:pt x="5591" y="28463"/>
                    </a:cubicBezTo>
                    <a:cubicBezTo>
                      <a:pt x="5586" y="28469"/>
                      <a:pt x="5580" y="28469"/>
                      <a:pt x="5580" y="28474"/>
                    </a:cubicBezTo>
                    <a:cubicBezTo>
                      <a:pt x="5264" y="28872"/>
                      <a:pt x="4899" y="29242"/>
                      <a:pt x="4648" y="29689"/>
                    </a:cubicBezTo>
                    <a:cubicBezTo>
                      <a:pt x="4550" y="29869"/>
                      <a:pt x="4485" y="30065"/>
                      <a:pt x="4452" y="30267"/>
                    </a:cubicBezTo>
                    <a:cubicBezTo>
                      <a:pt x="4398" y="30561"/>
                      <a:pt x="4501" y="30844"/>
                      <a:pt x="4480" y="31139"/>
                    </a:cubicBezTo>
                    <a:cubicBezTo>
                      <a:pt x="4480" y="31157"/>
                      <a:pt x="4495" y="31168"/>
                      <a:pt x="4508" y="31168"/>
                    </a:cubicBezTo>
                    <a:cubicBezTo>
                      <a:pt x="4519" y="31168"/>
                      <a:pt x="4529" y="31161"/>
                      <a:pt x="4529" y="31144"/>
                    </a:cubicBezTo>
                    <a:cubicBezTo>
                      <a:pt x="4545" y="30975"/>
                      <a:pt x="4539" y="30806"/>
                      <a:pt x="4518" y="30637"/>
                    </a:cubicBezTo>
                    <a:cubicBezTo>
                      <a:pt x="4485" y="30310"/>
                      <a:pt x="4578" y="30005"/>
                      <a:pt x="4719" y="29722"/>
                    </a:cubicBezTo>
                    <a:cubicBezTo>
                      <a:pt x="4926" y="29302"/>
                      <a:pt x="5302" y="28975"/>
                      <a:pt x="5580" y="28600"/>
                    </a:cubicBezTo>
                    <a:lnTo>
                      <a:pt x="5580" y="28600"/>
                    </a:lnTo>
                    <a:cubicBezTo>
                      <a:pt x="5564" y="28725"/>
                      <a:pt x="5542" y="28856"/>
                      <a:pt x="5526" y="28975"/>
                    </a:cubicBezTo>
                    <a:cubicBezTo>
                      <a:pt x="5422" y="29668"/>
                      <a:pt x="5177" y="30365"/>
                      <a:pt x="5177" y="31062"/>
                    </a:cubicBezTo>
                    <a:cubicBezTo>
                      <a:pt x="5177" y="31075"/>
                      <a:pt x="5186" y="31081"/>
                      <a:pt x="5195" y="31081"/>
                    </a:cubicBezTo>
                    <a:cubicBezTo>
                      <a:pt x="5205" y="31081"/>
                      <a:pt x="5215" y="31074"/>
                      <a:pt x="5215" y="31062"/>
                    </a:cubicBezTo>
                    <a:cubicBezTo>
                      <a:pt x="5237" y="30654"/>
                      <a:pt x="5297" y="30251"/>
                      <a:pt x="5406" y="29853"/>
                    </a:cubicBezTo>
                    <a:cubicBezTo>
                      <a:pt x="5444" y="30065"/>
                      <a:pt x="5558" y="30256"/>
                      <a:pt x="5662" y="30458"/>
                    </a:cubicBezTo>
                    <a:cubicBezTo>
                      <a:pt x="5657" y="30463"/>
                      <a:pt x="5651" y="30474"/>
                      <a:pt x="5646" y="30479"/>
                    </a:cubicBezTo>
                    <a:cubicBezTo>
                      <a:pt x="5564" y="30964"/>
                      <a:pt x="5417" y="31428"/>
                      <a:pt x="5204" y="31869"/>
                    </a:cubicBezTo>
                    <a:cubicBezTo>
                      <a:pt x="4981" y="32305"/>
                      <a:pt x="4736" y="32708"/>
                      <a:pt x="4583" y="33182"/>
                    </a:cubicBezTo>
                    <a:cubicBezTo>
                      <a:pt x="4485" y="33498"/>
                      <a:pt x="4425" y="33825"/>
                      <a:pt x="4409" y="34157"/>
                    </a:cubicBezTo>
                    <a:cubicBezTo>
                      <a:pt x="4076" y="34599"/>
                      <a:pt x="3896" y="35013"/>
                      <a:pt x="3924" y="35569"/>
                    </a:cubicBezTo>
                    <a:cubicBezTo>
                      <a:pt x="3962" y="36288"/>
                      <a:pt x="4158" y="37007"/>
                      <a:pt x="4071" y="37727"/>
                    </a:cubicBezTo>
                    <a:cubicBezTo>
                      <a:pt x="3995" y="38386"/>
                      <a:pt x="3662" y="39007"/>
                      <a:pt x="3324" y="39563"/>
                    </a:cubicBezTo>
                    <a:lnTo>
                      <a:pt x="3270" y="39655"/>
                    </a:lnTo>
                    <a:cubicBezTo>
                      <a:pt x="3265" y="39654"/>
                      <a:pt x="3260" y="39653"/>
                      <a:pt x="3255" y="39653"/>
                    </a:cubicBezTo>
                    <a:cubicBezTo>
                      <a:pt x="3234" y="39653"/>
                      <a:pt x="3215" y="39671"/>
                      <a:pt x="3215" y="39694"/>
                    </a:cubicBezTo>
                    <a:lnTo>
                      <a:pt x="3215" y="39732"/>
                    </a:lnTo>
                    <a:cubicBezTo>
                      <a:pt x="3090" y="39939"/>
                      <a:pt x="2959" y="40135"/>
                      <a:pt x="2823" y="40326"/>
                    </a:cubicBezTo>
                    <a:cubicBezTo>
                      <a:pt x="2818" y="40326"/>
                      <a:pt x="2807" y="40326"/>
                      <a:pt x="2801" y="40331"/>
                    </a:cubicBezTo>
                    <a:cubicBezTo>
                      <a:pt x="2714" y="40407"/>
                      <a:pt x="2638" y="40495"/>
                      <a:pt x="2545" y="40565"/>
                    </a:cubicBezTo>
                    <a:cubicBezTo>
                      <a:pt x="2436" y="40647"/>
                      <a:pt x="2316" y="40718"/>
                      <a:pt x="2202" y="40794"/>
                    </a:cubicBezTo>
                    <a:cubicBezTo>
                      <a:pt x="2006" y="40909"/>
                      <a:pt x="1853" y="41089"/>
                      <a:pt x="1766" y="41301"/>
                    </a:cubicBezTo>
                    <a:cubicBezTo>
                      <a:pt x="1762" y="41312"/>
                      <a:pt x="1770" y="41320"/>
                      <a:pt x="1779" y="41320"/>
                    </a:cubicBezTo>
                    <a:cubicBezTo>
                      <a:pt x="1784" y="41320"/>
                      <a:pt x="1789" y="41318"/>
                      <a:pt x="1793" y="41312"/>
                    </a:cubicBezTo>
                    <a:cubicBezTo>
                      <a:pt x="1902" y="41045"/>
                      <a:pt x="2131" y="40903"/>
                      <a:pt x="2365" y="40756"/>
                    </a:cubicBezTo>
                    <a:cubicBezTo>
                      <a:pt x="2447" y="40713"/>
                      <a:pt x="2540" y="40658"/>
                      <a:pt x="2621" y="40604"/>
                    </a:cubicBezTo>
                    <a:lnTo>
                      <a:pt x="2621" y="40604"/>
                    </a:lnTo>
                    <a:cubicBezTo>
                      <a:pt x="2469" y="40805"/>
                      <a:pt x="2305" y="41001"/>
                      <a:pt x="2136" y="41192"/>
                    </a:cubicBezTo>
                    <a:cubicBezTo>
                      <a:pt x="2124" y="41205"/>
                      <a:pt x="2138" y="41224"/>
                      <a:pt x="2155" y="41224"/>
                    </a:cubicBezTo>
                    <a:cubicBezTo>
                      <a:pt x="2159" y="41224"/>
                      <a:pt x="2164" y="41223"/>
                      <a:pt x="2169" y="41219"/>
                    </a:cubicBezTo>
                    <a:cubicBezTo>
                      <a:pt x="2551" y="40816"/>
                      <a:pt x="2905" y="40380"/>
                      <a:pt x="3221" y="39922"/>
                    </a:cubicBezTo>
                    <a:lnTo>
                      <a:pt x="3221" y="39922"/>
                    </a:lnTo>
                    <a:cubicBezTo>
                      <a:pt x="3232" y="40233"/>
                      <a:pt x="3183" y="40549"/>
                      <a:pt x="3068" y="40838"/>
                    </a:cubicBezTo>
                    <a:cubicBezTo>
                      <a:pt x="3030" y="40920"/>
                      <a:pt x="2992" y="41001"/>
                      <a:pt x="2954" y="41083"/>
                    </a:cubicBezTo>
                    <a:lnTo>
                      <a:pt x="2910" y="41083"/>
                    </a:lnTo>
                    <a:cubicBezTo>
                      <a:pt x="2883" y="41083"/>
                      <a:pt x="2888" y="41116"/>
                      <a:pt x="2910" y="41116"/>
                    </a:cubicBezTo>
                    <a:lnTo>
                      <a:pt x="2932" y="41116"/>
                    </a:lnTo>
                    <a:cubicBezTo>
                      <a:pt x="2828" y="41317"/>
                      <a:pt x="2720" y="41514"/>
                      <a:pt x="2627" y="41721"/>
                    </a:cubicBezTo>
                    <a:cubicBezTo>
                      <a:pt x="2623" y="41731"/>
                      <a:pt x="2634" y="41740"/>
                      <a:pt x="2644" y="41740"/>
                    </a:cubicBezTo>
                    <a:cubicBezTo>
                      <a:pt x="2650" y="41740"/>
                      <a:pt x="2656" y="41737"/>
                      <a:pt x="2660" y="41732"/>
                    </a:cubicBezTo>
                    <a:cubicBezTo>
                      <a:pt x="2758" y="41524"/>
                      <a:pt x="2872" y="41323"/>
                      <a:pt x="2981" y="41116"/>
                    </a:cubicBezTo>
                    <a:cubicBezTo>
                      <a:pt x="3542" y="41099"/>
                      <a:pt x="4142" y="40805"/>
                      <a:pt x="4360" y="40271"/>
                    </a:cubicBezTo>
                    <a:cubicBezTo>
                      <a:pt x="4643" y="39579"/>
                      <a:pt x="4251" y="38724"/>
                      <a:pt x="4648" y="38086"/>
                    </a:cubicBezTo>
                    <a:cubicBezTo>
                      <a:pt x="4648" y="38092"/>
                      <a:pt x="4654" y="38103"/>
                      <a:pt x="4654" y="38113"/>
                    </a:cubicBezTo>
                    <a:cubicBezTo>
                      <a:pt x="4796" y="38555"/>
                      <a:pt x="4845" y="39018"/>
                      <a:pt x="4790" y="39481"/>
                    </a:cubicBezTo>
                    <a:cubicBezTo>
                      <a:pt x="4790" y="39489"/>
                      <a:pt x="4796" y="39493"/>
                      <a:pt x="4801" y="39493"/>
                    </a:cubicBezTo>
                    <a:cubicBezTo>
                      <a:pt x="4806" y="39493"/>
                      <a:pt x="4812" y="39489"/>
                      <a:pt x="4812" y="39481"/>
                    </a:cubicBezTo>
                    <a:cubicBezTo>
                      <a:pt x="4888" y="39094"/>
                      <a:pt x="4883" y="38696"/>
                      <a:pt x="4796" y="38310"/>
                    </a:cubicBezTo>
                    <a:cubicBezTo>
                      <a:pt x="4757" y="38119"/>
                      <a:pt x="4697" y="37928"/>
                      <a:pt x="4616" y="37743"/>
                    </a:cubicBezTo>
                    <a:cubicBezTo>
                      <a:pt x="4518" y="37525"/>
                      <a:pt x="4338" y="37367"/>
                      <a:pt x="4229" y="37154"/>
                    </a:cubicBezTo>
                    <a:cubicBezTo>
                      <a:pt x="4223" y="37138"/>
                      <a:pt x="4207" y="37133"/>
                      <a:pt x="4191" y="37133"/>
                    </a:cubicBezTo>
                    <a:cubicBezTo>
                      <a:pt x="4180" y="36882"/>
                      <a:pt x="4147" y="36631"/>
                      <a:pt x="4114" y="36375"/>
                    </a:cubicBezTo>
                    <a:lnTo>
                      <a:pt x="4104" y="36293"/>
                    </a:lnTo>
                    <a:lnTo>
                      <a:pt x="4104" y="36293"/>
                    </a:lnTo>
                    <a:cubicBezTo>
                      <a:pt x="4174" y="36375"/>
                      <a:pt x="4251" y="36451"/>
                      <a:pt x="4332" y="36522"/>
                    </a:cubicBezTo>
                    <a:cubicBezTo>
                      <a:pt x="4599" y="36762"/>
                      <a:pt x="4850" y="36985"/>
                      <a:pt x="5035" y="37291"/>
                    </a:cubicBezTo>
                    <a:cubicBezTo>
                      <a:pt x="5406" y="37928"/>
                      <a:pt x="5362" y="38587"/>
                      <a:pt x="5270" y="39285"/>
                    </a:cubicBezTo>
                    <a:cubicBezTo>
                      <a:pt x="5270" y="39290"/>
                      <a:pt x="5274" y="39293"/>
                      <a:pt x="5278" y="39293"/>
                    </a:cubicBezTo>
                    <a:cubicBezTo>
                      <a:pt x="5282" y="39293"/>
                      <a:pt x="5286" y="39290"/>
                      <a:pt x="5286" y="39285"/>
                    </a:cubicBezTo>
                    <a:cubicBezTo>
                      <a:pt x="5411" y="38675"/>
                      <a:pt x="5488" y="38146"/>
                      <a:pt x="5275" y="37541"/>
                    </a:cubicBezTo>
                    <a:cubicBezTo>
                      <a:pt x="5052" y="36893"/>
                      <a:pt x="4490" y="36577"/>
                      <a:pt x="4098" y="36054"/>
                    </a:cubicBezTo>
                    <a:cubicBezTo>
                      <a:pt x="4093" y="36048"/>
                      <a:pt x="4082" y="36037"/>
                      <a:pt x="4071" y="36037"/>
                    </a:cubicBezTo>
                    <a:cubicBezTo>
                      <a:pt x="4033" y="35749"/>
                      <a:pt x="4022" y="35454"/>
                      <a:pt x="4038" y="35160"/>
                    </a:cubicBezTo>
                    <a:cubicBezTo>
                      <a:pt x="4060" y="34860"/>
                      <a:pt x="4229" y="34588"/>
                      <a:pt x="4392" y="34332"/>
                    </a:cubicBezTo>
                    <a:lnTo>
                      <a:pt x="4392" y="34386"/>
                    </a:lnTo>
                    <a:cubicBezTo>
                      <a:pt x="4392" y="34860"/>
                      <a:pt x="4376" y="35340"/>
                      <a:pt x="4556" y="35792"/>
                    </a:cubicBezTo>
                    <a:cubicBezTo>
                      <a:pt x="4562" y="35802"/>
                      <a:pt x="4571" y="35806"/>
                      <a:pt x="4580" y="35806"/>
                    </a:cubicBezTo>
                    <a:cubicBezTo>
                      <a:pt x="4596" y="35806"/>
                      <a:pt x="4612" y="35792"/>
                      <a:pt x="4605" y="35770"/>
                    </a:cubicBezTo>
                    <a:cubicBezTo>
                      <a:pt x="4430" y="35324"/>
                      <a:pt x="4469" y="34849"/>
                      <a:pt x="4485" y="34375"/>
                    </a:cubicBezTo>
                    <a:cubicBezTo>
                      <a:pt x="4496" y="33858"/>
                      <a:pt x="4599" y="33346"/>
                      <a:pt x="4790" y="32866"/>
                    </a:cubicBezTo>
                    <a:cubicBezTo>
                      <a:pt x="4850" y="32713"/>
                      <a:pt x="4915" y="32566"/>
                      <a:pt x="4986" y="32425"/>
                    </a:cubicBezTo>
                    <a:cubicBezTo>
                      <a:pt x="5057" y="32795"/>
                      <a:pt x="5182" y="33149"/>
                      <a:pt x="5199" y="33525"/>
                    </a:cubicBezTo>
                    <a:cubicBezTo>
                      <a:pt x="5215" y="33978"/>
                      <a:pt x="5068" y="34424"/>
                      <a:pt x="4992" y="34860"/>
                    </a:cubicBezTo>
                    <a:cubicBezTo>
                      <a:pt x="4926" y="35258"/>
                      <a:pt x="4856" y="35868"/>
                      <a:pt x="5128" y="36195"/>
                    </a:cubicBezTo>
                    <a:cubicBezTo>
                      <a:pt x="5133" y="36202"/>
                      <a:pt x="5139" y="36204"/>
                      <a:pt x="5145" y="36204"/>
                    </a:cubicBezTo>
                    <a:cubicBezTo>
                      <a:pt x="5159" y="36204"/>
                      <a:pt x="5172" y="36189"/>
                      <a:pt x="5161" y="36174"/>
                    </a:cubicBezTo>
                    <a:cubicBezTo>
                      <a:pt x="4812" y="35732"/>
                      <a:pt x="5063" y="34877"/>
                      <a:pt x="5166" y="34392"/>
                    </a:cubicBezTo>
                    <a:cubicBezTo>
                      <a:pt x="5248" y="34065"/>
                      <a:pt x="5286" y="33727"/>
                      <a:pt x="5281" y="33395"/>
                    </a:cubicBezTo>
                    <a:cubicBezTo>
                      <a:pt x="5270" y="33051"/>
                      <a:pt x="5155" y="32703"/>
                      <a:pt x="5068" y="32370"/>
                    </a:cubicBezTo>
                    <a:cubicBezTo>
                      <a:pt x="5063" y="32356"/>
                      <a:pt x="5050" y="32342"/>
                      <a:pt x="5033" y="32342"/>
                    </a:cubicBezTo>
                    <a:cubicBezTo>
                      <a:pt x="5030" y="32342"/>
                      <a:pt x="5027" y="32342"/>
                      <a:pt x="5024" y="32343"/>
                    </a:cubicBezTo>
                    <a:cubicBezTo>
                      <a:pt x="5308" y="31771"/>
                      <a:pt x="5635" y="31231"/>
                      <a:pt x="5716" y="30572"/>
                    </a:cubicBezTo>
                    <a:cubicBezTo>
                      <a:pt x="5755" y="30648"/>
                      <a:pt x="5787" y="30736"/>
                      <a:pt x="5815" y="30817"/>
                    </a:cubicBezTo>
                    <a:cubicBezTo>
                      <a:pt x="5831" y="30866"/>
                      <a:pt x="5842" y="30910"/>
                      <a:pt x="5853" y="30953"/>
                    </a:cubicBezTo>
                    <a:cubicBezTo>
                      <a:pt x="5853" y="30959"/>
                      <a:pt x="5853" y="30970"/>
                      <a:pt x="5858" y="30975"/>
                    </a:cubicBezTo>
                    <a:cubicBezTo>
                      <a:pt x="5973" y="31504"/>
                      <a:pt x="5847" y="32054"/>
                      <a:pt x="5662" y="32555"/>
                    </a:cubicBezTo>
                    <a:cubicBezTo>
                      <a:pt x="5659" y="32562"/>
                      <a:pt x="5664" y="32567"/>
                      <a:pt x="5669" y="32567"/>
                    </a:cubicBezTo>
                    <a:cubicBezTo>
                      <a:pt x="5673" y="32567"/>
                      <a:pt x="5676" y="32565"/>
                      <a:pt x="5678" y="32561"/>
                    </a:cubicBezTo>
                    <a:cubicBezTo>
                      <a:pt x="5891" y="32147"/>
                      <a:pt x="5994" y="31684"/>
                      <a:pt x="5983" y="31215"/>
                    </a:cubicBezTo>
                    <a:lnTo>
                      <a:pt x="5983" y="31215"/>
                    </a:lnTo>
                    <a:cubicBezTo>
                      <a:pt x="6092" y="31428"/>
                      <a:pt x="6169" y="31662"/>
                      <a:pt x="6207" y="31902"/>
                    </a:cubicBezTo>
                    <a:cubicBezTo>
                      <a:pt x="6245" y="32261"/>
                      <a:pt x="6109" y="32632"/>
                      <a:pt x="6092" y="32991"/>
                    </a:cubicBezTo>
                    <a:cubicBezTo>
                      <a:pt x="6092" y="33001"/>
                      <a:pt x="6100" y="33007"/>
                      <a:pt x="6106" y="33007"/>
                    </a:cubicBezTo>
                    <a:cubicBezTo>
                      <a:pt x="6110" y="33007"/>
                      <a:pt x="6114" y="33004"/>
                      <a:pt x="6114" y="32997"/>
                    </a:cubicBezTo>
                    <a:cubicBezTo>
                      <a:pt x="6174" y="32626"/>
                      <a:pt x="6278" y="32272"/>
                      <a:pt x="6272" y="31896"/>
                    </a:cubicBezTo>
                    <a:cubicBezTo>
                      <a:pt x="6267" y="31586"/>
                      <a:pt x="6120" y="31297"/>
                      <a:pt x="5962" y="31035"/>
                    </a:cubicBezTo>
                    <a:cubicBezTo>
                      <a:pt x="5891" y="30567"/>
                      <a:pt x="5597" y="30207"/>
                      <a:pt x="5466" y="29755"/>
                    </a:cubicBezTo>
                    <a:cubicBezTo>
                      <a:pt x="5461" y="29741"/>
                      <a:pt x="5446" y="29731"/>
                      <a:pt x="5431" y="29731"/>
                    </a:cubicBezTo>
                    <a:cubicBezTo>
                      <a:pt x="5428" y="29731"/>
                      <a:pt x="5425" y="29732"/>
                      <a:pt x="5422" y="29733"/>
                    </a:cubicBezTo>
                    <a:cubicBezTo>
                      <a:pt x="5504" y="29390"/>
                      <a:pt x="5586" y="29057"/>
                      <a:pt x="5635" y="28719"/>
                    </a:cubicBezTo>
                    <a:cubicBezTo>
                      <a:pt x="5733" y="28093"/>
                      <a:pt x="5782" y="27390"/>
                      <a:pt x="5531" y="26790"/>
                    </a:cubicBezTo>
                    <a:cubicBezTo>
                      <a:pt x="5738" y="26567"/>
                      <a:pt x="5989" y="26387"/>
                      <a:pt x="6229" y="26191"/>
                    </a:cubicBezTo>
                    <a:cubicBezTo>
                      <a:pt x="6741" y="25782"/>
                      <a:pt x="7095" y="25259"/>
                      <a:pt x="7128" y="24595"/>
                    </a:cubicBezTo>
                    <a:cubicBezTo>
                      <a:pt x="7128" y="24576"/>
                      <a:pt x="7113" y="24564"/>
                      <a:pt x="7100" y="24564"/>
                    </a:cubicBezTo>
                    <a:cubicBezTo>
                      <a:pt x="7090" y="24564"/>
                      <a:pt x="7081" y="24570"/>
                      <a:pt x="7079" y="24584"/>
                    </a:cubicBezTo>
                    <a:cubicBezTo>
                      <a:pt x="6986" y="25276"/>
                      <a:pt x="6599" y="25712"/>
                      <a:pt x="6125" y="26120"/>
                    </a:cubicBezTo>
                    <a:cubicBezTo>
                      <a:pt x="6071" y="25663"/>
                      <a:pt x="5951" y="25248"/>
                      <a:pt x="5994" y="24774"/>
                    </a:cubicBezTo>
                    <a:cubicBezTo>
                      <a:pt x="6027" y="24366"/>
                      <a:pt x="6234" y="24001"/>
                      <a:pt x="6223" y="23586"/>
                    </a:cubicBezTo>
                    <a:cubicBezTo>
                      <a:pt x="6223" y="23578"/>
                      <a:pt x="6212" y="23572"/>
                      <a:pt x="6202" y="23572"/>
                    </a:cubicBezTo>
                    <a:cubicBezTo>
                      <a:pt x="6193" y="23572"/>
                      <a:pt x="6185" y="23576"/>
                      <a:pt x="6185" y="23586"/>
                    </a:cubicBezTo>
                    <a:cubicBezTo>
                      <a:pt x="6152" y="24071"/>
                      <a:pt x="5896" y="24502"/>
                      <a:pt x="5864" y="24998"/>
                    </a:cubicBezTo>
                    <a:cubicBezTo>
                      <a:pt x="5836" y="25379"/>
                      <a:pt x="5880" y="25837"/>
                      <a:pt x="6043" y="26191"/>
                    </a:cubicBezTo>
                    <a:cubicBezTo>
                      <a:pt x="5924" y="26289"/>
                      <a:pt x="5798" y="26387"/>
                      <a:pt x="5673" y="26485"/>
                    </a:cubicBezTo>
                    <a:cubicBezTo>
                      <a:pt x="5607" y="26545"/>
                      <a:pt x="5542" y="26600"/>
                      <a:pt x="5482" y="26665"/>
                    </a:cubicBezTo>
                    <a:cubicBezTo>
                      <a:pt x="5460" y="25880"/>
                      <a:pt x="5275" y="25112"/>
                      <a:pt x="5199" y="24328"/>
                    </a:cubicBezTo>
                    <a:cubicBezTo>
                      <a:pt x="5155" y="23859"/>
                      <a:pt x="5188" y="23385"/>
                      <a:pt x="5302" y="22927"/>
                    </a:cubicBezTo>
                    <a:cubicBezTo>
                      <a:pt x="5384" y="22600"/>
                      <a:pt x="5591" y="22360"/>
                      <a:pt x="5749" y="22093"/>
                    </a:cubicBezTo>
                    <a:cubicBezTo>
                      <a:pt x="5787" y="22426"/>
                      <a:pt x="5864" y="22742"/>
                      <a:pt x="6131" y="22960"/>
                    </a:cubicBezTo>
                    <a:cubicBezTo>
                      <a:pt x="6138" y="22966"/>
                      <a:pt x="6147" y="22969"/>
                      <a:pt x="6154" y="22969"/>
                    </a:cubicBezTo>
                    <a:cubicBezTo>
                      <a:pt x="6178" y="22969"/>
                      <a:pt x="6196" y="22941"/>
                      <a:pt x="6180" y="22916"/>
                    </a:cubicBezTo>
                    <a:cubicBezTo>
                      <a:pt x="5722" y="22273"/>
                      <a:pt x="6049" y="21200"/>
                      <a:pt x="5384" y="20688"/>
                    </a:cubicBezTo>
                    <a:cubicBezTo>
                      <a:pt x="5422" y="20639"/>
                      <a:pt x="5455" y="20584"/>
                      <a:pt x="5488" y="20530"/>
                    </a:cubicBezTo>
                    <a:cubicBezTo>
                      <a:pt x="5629" y="20279"/>
                      <a:pt x="5673" y="20066"/>
                      <a:pt x="5722" y="19789"/>
                    </a:cubicBezTo>
                    <a:cubicBezTo>
                      <a:pt x="5727" y="19778"/>
                      <a:pt x="5722" y="19767"/>
                      <a:pt x="5716" y="19761"/>
                    </a:cubicBezTo>
                    <a:cubicBezTo>
                      <a:pt x="5847" y="19690"/>
                      <a:pt x="5973" y="19598"/>
                      <a:pt x="6076" y="19489"/>
                    </a:cubicBezTo>
                    <a:lnTo>
                      <a:pt x="6076" y="19489"/>
                    </a:lnTo>
                    <a:cubicBezTo>
                      <a:pt x="5989" y="19729"/>
                      <a:pt x="6038" y="19963"/>
                      <a:pt x="6120" y="20208"/>
                    </a:cubicBezTo>
                    <a:cubicBezTo>
                      <a:pt x="6261" y="20590"/>
                      <a:pt x="6425" y="20965"/>
                      <a:pt x="6621" y="21331"/>
                    </a:cubicBezTo>
                    <a:cubicBezTo>
                      <a:pt x="6599" y="21843"/>
                      <a:pt x="6414" y="22322"/>
                      <a:pt x="6398" y="22834"/>
                    </a:cubicBezTo>
                    <a:cubicBezTo>
                      <a:pt x="6398" y="22851"/>
                      <a:pt x="6412" y="22861"/>
                      <a:pt x="6426" y="22861"/>
                    </a:cubicBezTo>
                    <a:cubicBezTo>
                      <a:pt x="6439" y="22861"/>
                      <a:pt x="6452" y="22853"/>
                      <a:pt x="6452" y="22834"/>
                    </a:cubicBezTo>
                    <a:cubicBezTo>
                      <a:pt x="6485" y="22393"/>
                      <a:pt x="6697" y="21963"/>
                      <a:pt x="6719" y="21521"/>
                    </a:cubicBezTo>
                    <a:cubicBezTo>
                      <a:pt x="6855" y="21794"/>
                      <a:pt x="6992" y="22066"/>
                      <a:pt x="7106" y="22339"/>
                    </a:cubicBezTo>
                    <a:cubicBezTo>
                      <a:pt x="7090" y="22344"/>
                      <a:pt x="7079" y="22355"/>
                      <a:pt x="7073" y="22371"/>
                    </a:cubicBezTo>
                    <a:cubicBezTo>
                      <a:pt x="6975" y="22796"/>
                      <a:pt x="6768" y="23183"/>
                      <a:pt x="6659" y="23608"/>
                    </a:cubicBezTo>
                    <a:cubicBezTo>
                      <a:pt x="6566" y="23990"/>
                      <a:pt x="6659" y="24426"/>
                      <a:pt x="6741" y="24802"/>
                    </a:cubicBezTo>
                    <a:cubicBezTo>
                      <a:pt x="6745" y="24814"/>
                      <a:pt x="6755" y="24820"/>
                      <a:pt x="6766" y="24820"/>
                    </a:cubicBezTo>
                    <a:cubicBezTo>
                      <a:pt x="6782" y="24820"/>
                      <a:pt x="6799" y="24807"/>
                      <a:pt x="6795" y="24791"/>
                    </a:cubicBezTo>
                    <a:cubicBezTo>
                      <a:pt x="6697" y="24328"/>
                      <a:pt x="6654" y="23870"/>
                      <a:pt x="6801" y="23412"/>
                    </a:cubicBezTo>
                    <a:cubicBezTo>
                      <a:pt x="6915" y="23080"/>
                      <a:pt x="7079" y="22775"/>
                      <a:pt x="7144" y="22426"/>
                    </a:cubicBezTo>
                    <a:cubicBezTo>
                      <a:pt x="7367" y="22976"/>
                      <a:pt x="7515" y="23543"/>
                      <a:pt x="7482" y="24169"/>
                    </a:cubicBezTo>
                    <a:cubicBezTo>
                      <a:pt x="7482" y="24188"/>
                      <a:pt x="7496" y="24198"/>
                      <a:pt x="7509" y="24198"/>
                    </a:cubicBezTo>
                    <a:cubicBezTo>
                      <a:pt x="7519" y="24198"/>
                      <a:pt x="7529" y="24192"/>
                      <a:pt x="7531" y="24180"/>
                    </a:cubicBezTo>
                    <a:cubicBezTo>
                      <a:pt x="7624" y="23412"/>
                      <a:pt x="7422" y="22693"/>
                      <a:pt x="7095" y="22006"/>
                    </a:cubicBezTo>
                    <a:cubicBezTo>
                      <a:pt x="6904" y="21598"/>
                      <a:pt x="6697" y="21194"/>
                      <a:pt x="6507" y="20786"/>
                    </a:cubicBezTo>
                    <a:cubicBezTo>
                      <a:pt x="6321" y="20399"/>
                      <a:pt x="6038" y="19930"/>
                      <a:pt x="6163" y="19489"/>
                    </a:cubicBezTo>
                    <a:cubicBezTo>
                      <a:pt x="6169" y="19462"/>
                      <a:pt x="6152" y="19440"/>
                      <a:pt x="6125" y="19440"/>
                    </a:cubicBezTo>
                    <a:cubicBezTo>
                      <a:pt x="6299" y="19265"/>
                      <a:pt x="6463" y="19080"/>
                      <a:pt x="6708" y="18993"/>
                    </a:cubicBezTo>
                    <a:lnTo>
                      <a:pt x="6708" y="18993"/>
                    </a:lnTo>
                    <a:cubicBezTo>
                      <a:pt x="6708" y="19047"/>
                      <a:pt x="6703" y="19102"/>
                      <a:pt x="6697" y="19162"/>
                    </a:cubicBezTo>
                    <a:cubicBezTo>
                      <a:pt x="6686" y="19320"/>
                      <a:pt x="6708" y="19718"/>
                      <a:pt x="6616" y="19859"/>
                    </a:cubicBezTo>
                    <a:cubicBezTo>
                      <a:pt x="6603" y="19875"/>
                      <a:pt x="6615" y="19895"/>
                      <a:pt x="6629" y="19895"/>
                    </a:cubicBezTo>
                    <a:cubicBezTo>
                      <a:pt x="6634" y="19895"/>
                      <a:pt x="6639" y="19892"/>
                      <a:pt x="6643" y="19887"/>
                    </a:cubicBezTo>
                    <a:cubicBezTo>
                      <a:pt x="6801" y="19680"/>
                      <a:pt x="6757" y="19282"/>
                      <a:pt x="6779" y="19031"/>
                    </a:cubicBezTo>
                    <a:cubicBezTo>
                      <a:pt x="6801" y="18786"/>
                      <a:pt x="6795" y="18546"/>
                      <a:pt x="6795" y="18306"/>
                    </a:cubicBezTo>
                    <a:cubicBezTo>
                      <a:pt x="6844" y="18295"/>
                      <a:pt x="6833" y="18219"/>
                      <a:pt x="6795" y="18208"/>
                    </a:cubicBezTo>
                    <a:cubicBezTo>
                      <a:pt x="6795" y="18045"/>
                      <a:pt x="6801" y="17881"/>
                      <a:pt x="6817" y="17718"/>
                    </a:cubicBezTo>
                    <a:cubicBezTo>
                      <a:pt x="6899" y="16922"/>
                      <a:pt x="7509" y="16421"/>
                      <a:pt x="8125" y="15996"/>
                    </a:cubicBezTo>
                    <a:lnTo>
                      <a:pt x="8125" y="16574"/>
                    </a:lnTo>
                    <a:cubicBezTo>
                      <a:pt x="7504" y="17304"/>
                      <a:pt x="7373" y="18399"/>
                      <a:pt x="7749" y="19276"/>
                    </a:cubicBezTo>
                    <a:cubicBezTo>
                      <a:pt x="7753" y="19286"/>
                      <a:pt x="7761" y="19290"/>
                      <a:pt x="7769" y="19290"/>
                    </a:cubicBezTo>
                    <a:cubicBezTo>
                      <a:pt x="7784" y="19290"/>
                      <a:pt x="7799" y="19277"/>
                      <a:pt x="7793" y="19260"/>
                    </a:cubicBezTo>
                    <a:cubicBezTo>
                      <a:pt x="7607" y="18802"/>
                      <a:pt x="7591" y="18339"/>
                      <a:pt x="7656" y="17854"/>
                    </a:cubicBezTo>
                    <a:cubicBezTo>
                      <a:pt x="7711" y="17407"/>
                      <a:pt x="7896" y="17075"/>
                      <a:pt x="8125" y="16721"/>
                    </a:cubicBezTo>
                    <a:cubicBezTo>
                      <a:pt x="8130" y="17761"/>
                      <a:pt x="8147" y="18808"/>
                      <a:pt x="8179" y="19848"/>
                    </a:cubicBezTo>
                    <a:cubicBezTo>
                      <a:pt x="8179" y="19856"/>
                      <a:pt x="8183" y="19859"/>
                      <a:pt x="8186" y="19859"/>
                    </a:cubicBezTo>
                    <a:cubicBezTo>
                      <a:pt x="8191" y="19859"/>
                      <a:pt x="8196" y="19854"/>
                      <a:pt x="8196" y="19848"/>
                    </a:cubicBezTo>
                    <a:cubicBezTo>
                      <a:pt x="8239" y="18541"/>
                      <a:pt x="8250" y="17227"/>
                      <a:pt x="8250" y="15914"/>
                    </a:cubicBezTo>
                    <a:lnTo>
                      <a:pt x="8283" y="15892"/>
                    </a:lnTo>
                    <a:cubicBezTo>
                      <a:pt x="8312" y="15873"/>
                      <a:pt x="8289" y="15831"/>
                      <a:pt x="8260" y="15831"/>
                    </a:cubicBezTo>
                    <a:cubicBezTo>
                      <a:pt x="8257" y="15831"/>
                      <a:pt x="8253" y="15831"/>
                      <a:pt x="8250" y="15833"/>
                    </a:cubicBezTo>
                    <a:cubicBezTo>
                      <a:pt x="8250" y="14274"/>
                      <a:pt x="8234" y="12716"/>
                      <a:pt x="8234" y="11157"/>
                    </a:cubicBezTo>
                    <a:cubicBezTo>
                      <a:pt x="8239" y="11146"/>
                      <a:pt x="8239" y="11136"/>
                      <a:pt x="8234" y="11125"/>
                    </a:cubicBezTo>
                    <a:lnTo>
                      <a:pt x="8234" y="10558"/>
                    </a:lnTo>
                    <a:lnTo>
                      <a:pt x="8239" y="8891"/>
                    </a:lnTo>
                    <a:lnTo>
                      <a:pt x="8239" y="8885"/>
                    </a:lnTo>
                    <a:lnTo>
                      <a:pt x="8239" y="7861"/>
                    </a:lnTo>
                    <a:cubicBezTo>
                      <a:pt x="8239" y="7855"/>
                      <a:pt x="8239" y="7844"/>
                      <a:pt x="8239" y="7839"/>
                    </a:cubicBezTo>
                    <a:lnTo>
                      <a:pt x="8239" y="6144"/>
                    </a:lnTo>
                    <a:lnTo>
                      <a:pt x="8250" y="6133"/>
                    </a:lnTo>
                    <a:cubicBezTo>
                      <a:pt x="8272" y="6106"/>
                      <a:pt x="8272" y="6068"/>
                      <a:pt x="8245" y="6041"/>
                    </a:cubicBezTo>
                    <a:lnTo>
                      <a:pt x="8245" y="5855"/>
                    </a:lnTo>
                    <a:cubicBezTo>
                      <a:pt x="8256" y="5736"/>
                      <a:pt x="8261" y="5610"/>
                      <a:pt x="8261" y="5485"/>
                    </a:cubicBezTo>
                    <a:cubicBezTo>
                      <a:pt x="8288" y="5452"/>
                      <a:pt x="8321" y="5414"/>
                      <a:pt x="8348" y="5381"/>
                    </a:cubicBezTo>
                    <a:cubicBezTo>
                      <a:pt x="8381" y="5335"/>
                      <a:pt x="8339" y="5277"/>
                      <a:pt x="8289" y="5277"/>
                    </a:cubicBezTo>
                    <a:cubicBezTo>
                      <a:pt x="8280" y="5277"/>
                      <a:pt x="8270" y="5279"/>
                      <a:pt x="8261" y="5283"/>
                    </a:cubicBezTo>
                    <a:cubicBezTo>
                      <a:pt x="8277" y="3910"/>
                      <a:pt x="8321" y="1376"/>
                      <a:pt x="8212" y="9"/>
                    </a:cubicBezTo>
                    <a:cubicBezTo>
                      <a:pt x="8212" y="3"/>
                      <a:pt x="8207" y="1"/>
                      <a:pt x="82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62"/>
              <p:cNvSpPr/>
              <p:nvPr/>
            </p:nvSpPr>
            <p:spPr>
              <a:xfrm>
                <a:off x="3743006" y="3319684"/>
                <a:ext cx="223333" cy="1054621"/>
              </a:xfrm>
              <a:custGeom>
                <a:avLst/>
                <a:gdLst/>
                <a:ahLst/>
                <a:cxnLst/>
                <a:rect l="l" t="t" r="r" b="b"/>
                <a:pathLst>
                  <a:path w="8837" h="41730" extrusionOk="0">
                    <a:moveTo>
                      <a:pt x="285" y="3048"/>
                    </a:moveTo>
                    <a:cubicBezTo>
                      <a:pt x="536" y="3151"/>
                      <a:pt x="759" y="3309"/>
                      <a:pt x="950" y="3505"/>
                    </a:cubicBezTo>
                    <a:cubicBezTo>
                      <a:pt x="1010" y="3571"/>
                      <a:pt x="1076" y="3636"/>
                      <a:pt x="1146" y="3691"/>
                    </a:cubicBezTo>
                    <a:cubicBezTo>
                      <a:pt x="1105" y="3696"/>
                      <a:pt x="1064" y="3698"/>
                      <a:pt x="1023" y="3698"/>
                    </a:cubicBezTo>
                    <a:cubicBezTo>
                      <a:pt x="774" y="3698"/>
                      <a:pt x="534" y="3610"/>
                      <a:pt x="285" y="3587"/>
                    </a:cubicBezTo>
                    <a:lnTo>
                      <a:pt x="285" y="3582"/>
                    </a:lnTo>
                    <a:lnTo>
                      <a:pt x="285" y="3048"/>
                    </a:lnTo>
                    <a:close/>
                    <a:moveTo>
                      <a:pt x="5358" y="11107"/>
                    </a:moveTo>
                    <a:lnTo>
                      <a:pt x="5358" y="11107"/>
                    </a:lnTo>
                    <a:cubicBezTo>
                      <a:pt x="5674" y="11428"/>
                      <a:pt x="5996" y="11755"/>
                      <a:pt x="6214" y="12142"/>
                    </a:cubicBezTo>
                    <a:cubicBezTo>
                      <a:pt x="6410" y="12502"/>
                      <a:pt x="6552" y="12888"/>
                      <a:pt x="6633" y="13286"/>
                    </a:cubicBezTo>
                    <a:cubicBezTo>
                      <a:pt x="6584" y="13232"/>
                      <a:pt x="6535" y="13177"/>
                      <a:pt x="6475" y="13134"/>
                    </a:cubicBezTo>
                    <a:cubicBezTo>
                      <a:pt x="6388" y="13074"/>
                      <a:pt x="6296" y="13025"/>
                      <a:pt x="6192" y="12987"/>
                    </a:cubicBezTo>
                    <a:cubicBezTo>
                      <a:pt x="6023" y="12932"/>
                      <a:pt x="5920" y="12829"/>
                      <a:pt x="5789" y="12714"/>
                    </a:cubicBezTo>
                    <a:cubicBezTo>
                      <a:pt x="5789" y="12589"/>
                      <a:pt x="5800" y="12463"/>
                      <a:pt x="5822" y="12344"/>
                    </a:cubicBezTo>
                    <a:cubicBezTo>
                      <a:pt x="5822" y="12338"/>
                      <a:pt x="5822" y="12333"/>
                      <a:pt x="5822" y="12333"/>
                    </a:cubicBezTo>
                    <a:cubicBezTo>
                      <a:pt x="5914" y="12447"/>
                      <a:pt x="6023" y="12556"/>
                      <a:pt x="6143" y="12638"/>
                    </a:cubicBezTo>
                    <a:cubicBezTo>
                      <a:pt x="6145" y="12639"/>
                      <a:pt x="6147" y="12639"/>
                      <a:pt x="6149" y="12639"/>
                    </a:cubicBezTo>
                    <a:cubicBezTo>
                      <a:pt x="6157" y="12639"/>
                      <a:pt x="6164" y="12630"/>
                      <a:pt x="6159" y="12621"/>
                    </a:cubicBezTo>
                    <a:cubicBezTo>
                      <a:pt x="5947" y="12425"/>
                      <a:pt x="5832" y="12147"/>
                      <a:pt x="5696" y="11902"/>
                    </a:cubicBezTo>
                    <a:cubicBezTo>
                      <a:pt x="5549" y="11652"/>
                      <a:pt x="5435" y="11385"/>
                      <a:pt x="5358" y="11107"/>
                    </a:cubicBezTo>
                    <a:close/>
                    <a:moveTo>
                      <a:pt x="258" y="13264"/>
                    </a:moveTo>
                    <a:cubicBezTo>
                      <a:pt x="503" y="13412"/>
                      <a:pt x="792" y="13466"/>
                      <a:pt x="1037" y="13608"/>
                    </a:cubicBezTo>
                    <a:cubicBezTo>
                      <a:pt x="1217" y="13717"/>
                      <a:pt x="1343" y="13864"/>
                      <a:pt x="1479" y="14011"/>
                    </a:cubicBezTo>
                    <a:cubicBezTo>
                      <a:pt x="1435" y="14000"/>
                      <a:pt x="1386" y="14000"/>
                      <a:pt x="1343" y="14000"/>
                    </a:cubicBezTo>
                    <a:cubicBezTo>
                      <a:pt x="999" y="14005"/>
                      <a:pt x="847" y="14174"/>
                      <a:pt x="580" y="14332"/>
                    </a:cubicBezTo>
                    <a:cubicBezTo>
                      <a:pt x="492" y="14278"/>
                      <a:pt x="405" y="14213"/>
                      <a:pt x="329" y="14142"/>
                    </a:cubicBezTo>
                    <a:cubicBezTo>
                      <a:pt x="317" y="14129"/>
                      <a:pt x="298" y="14123"/>
                      <a:pt x="281" y="14123"/>
                    </a:cubicBezTo>
                    <a:cubicBezTo>
                      <a:pt x="275" y="14123"/>
                      <a:pt x="269" y="14124"/>
                      <a:pt x="264" y="14125"/>
                    </a:cubicBezTo>
                    <a:cubicBezTo>
                      <a:pt x="264" y="13837"/>
                      <a:pt x="258" y="13548"/>
                      <a:pt x="258" y="13264"/>
                    </a:cubicBezTo>
                    <a:close/>
                    <a:moveTo>
                      <a:pt x="5495" y="11799"/>
                    </a:moveTo>
                    <a:lnTo>
                      <a:pt x="5495" y="11799"/>
                    </a:lnTo>
                    <a:cubicBezTo>
                      <a:pt x="5582" y="11978"/>
                      <a:pt x="5680" y="12147"/>
                      <a:pt x="5800" y="12305"/>
                    </a:cubicBezTo>
                    <a:cubicBezTo>
                      <a:pt x="5791" y="12300"/>
                      <a:pt x="5782" y="12298"/>
                      <a:pt x="5774" y="12298"/>
                    </a:cubicBezTo>
                    <a:cubicBezTo>
                      <a:pt x="5757" y="12298"/>
                      <a:pt x="5742" y="12309"/>
                      <a:pt x="5734" y="12327"/>
                    </a:cubicBezTo>
                    <a:cubicBezTo>
                      <a:pt x="5593" y="12905"/>
                      <a:pt x="5800" y="13417"/>
                      <a:pt x="6012" y="13956"/>
                    </a:cubicBezTo>
                    <a:cubicBezTo>
                      <a:pt x="6159" y="14332"/>
                      <a:pt x="6312" y="14747"/>
                      <a:pt x="6236" y="15155"/>
                    </a:cubicBezTo>
                    <a:cubicBezTo>
                      <a:pt x="6198" y="15357"/>
                      <a:pt x="6083" y="15548"/>
                      <a:pt x="6023" y="15749"/>
                    </a:cubicBezTo>
                    <a:cubicBezTo>
                      <a:pt x="5985" y="15646"/>
                      <a:pt x="5952" y="15542"/>
                      <a:pt x="5914" y="15439"/>
                    </a:cubicBezTo>
                    <a:cubicBezTo>
                      <a:pt x="5707" y="14817"/>
                      <a:pt x="5604" y="14153"/>
                      <a:pt x="5533" y="13504"/>
                    </a:cubicBezTo>
                    <a:cubicBezTo>
                      <a:pt x="5500" y="13166"/>
                      <a:pt x="5424" y="12801"/>
                      <a:pt x="5456" y="12469"/>
                    </a:cubicBezTo>
                    <a:cubicBezTo>
                      <a:pt x="5484" y="12245"/>
                      <a:pt x="5500" y="12022"/>
                      <a:pt x="5495" y="11799"/>
                    </a:cubicBezTo>
                    <a:close/>
                    <a:moveTo>
                      <a:pt x="269" y="14998"/>
                    </a:moveTo>
                    <a:cubicBezTo>
                      <a:pt x="1178" y="16042"/>
                      <a:pt x="2313" y="17011"/>
                      <a:pt x="2519" y="18419"/>
                    </a:cubicBezTo>
                    <a:cubicBezTo>
                      <a:pt x="2449" y="18376"/>
                      <a:pt x="2372" y="18337"/>
                      <a:pt x="2296" y="18310"/>
                    </a:cubicBezTo>
                    <a:cubicBezTo>
                      <a:pt x="2105" y="18239"/>
                      <a:pt x="1942" y="18239"/>
                      <a:pt x="1757" y="18207"/>
                    </a:cubicBezTo>
                    <a:cubicBezTo>
                      <a:pt x="1757" y="17869"/>
                      <a:pt x="1740" y="17520"/>
                      <a:pt x="1593" y="17209"/>
                    </a:cubicBezTo>
                    <a:cubicBezTo>
                      <a:pt x="1315" y="16626"/>
                      <a:pt x="814" y="16250"/>
                      <a:pt x="269" y="15902"/>
                    </a:cubicBezTo>
                    <a:cubicBezTo>
                      <a:pt x="269" y="15604"/>
                      <a:pt x="269" y="15301"/>
                      <a:pt x="269" y="14998"/>
                    </a:cubicBezTo>
                    <a:close/>
                    <a:moveTo>
                      <a:pt x="5800" y="12899"/>
                    </a:moveTo>
                    <a:lnTo>
                      <a:pt x="5800" y="12899"/>
                    </a:lnTo>
                    <a:cubicBezTo>
                      <a:pt x="5838" y="12937"/>
                      <a:pt x="5887" y="12976"/>
                      <a:pt x="5936" y="13008"/>
                    </a:cubicBezTo>
                    <a:cubicBezTo>
                      <a:pt x="6056" y="13079"/>
                      <a:pt x="6219" y="13106"/>
                      <a:pt x="6328" y="13183"/>
                    </a:cubicBezTo>
                    <a:cubicBezTo>
                      <a:pt x="6541" y="13341"/>
                      <a:pt x="6693" y="13559"/>
                      <a:pt x="6775" y="13809"/>
                    </a:cubicBezTo>
                    <a:cubicBezTo>
                      <a:pt x="6944" y="14316"/>
                      <a:pt x="6955" y="14850"/>
                      <a:pt x="6977" y="15379"/>
                    </a:cubicBezTo>
                    <a:cubicBezTo>
                      <a:pt x="7009" y="16087"/>
                      <a:pt x="7031" y="16795"/>
                      <a:pt x="7075" y="17504"/>
                    </a:cubicBezTo>
                    <a:cubicBezTo>
                      <a:pt x="7113" y="18070"/>
                      <a:pt x="7020" y="18664"/>
                      <a:pt x="7097" y="19231"/>
                    </a:cubicBezTo>
                    <a:cubicBezTo>
                      <a:pt x="7004" y="19187"/>
                      <a:pt x="6917" y="19122"/>
                      <a:pt x="6846" y="19051"/>
                    </a:cubicBezTo>
                    <a:cubicBezTo>
                      <a:pt x="6813" y="18953"/>
                      <a:pt x="6791" y="18855"/>
                      <a:pt x="6770" y="18752"/>
                    </a:cubicBezTo>
                    <a:cubicBezTo>
                      <a:pt x="6764" y="18185"/>
                      <a:pt x="6677" y="17618"/>
                      <a:pt x="6514" y="17073"/>
                    </a:cubicBezTo>
                    <a:cubicBezTo>
                      <a:pt x="6388" y="16654"/>
                      <a:pt x="6219" y="16261"/>
                      <a:pt x="6067" y="15853"/>
                    </a:cubicBezTo>
                    <a:cubicBezTo>
                      <a:pt x="6116" y="15618"/>
                      <a:pt x="6285" y="15406"/>
                      <a:pt x="6307" y="15161"/>
                    </a:cubicBezTo>
                    <a:cubicBezTo>
                      <a:pt x="6334" y="14872"/>
                      <a:pt x="6301" y="14578"/>
                      <a:pt x="6208" y="14305"/>
                    </a:cubicBezTo>
                    <a:cubicBezTo>
                      <a:pt x="6045" y="13809"/>
                      <a:pt x="5843" y="13379"/>
                      <a:pt x="5800" y="12899"/>
                    </a:cubicBezTo>
                    <a:close/>
                    <a:moveTo>
                      <a:pt x="4410" y="37251"/>
                    </a:moveTo>
                    <a:lnTo>
                      <a:pt x="4410" y="37251"/>
                    </a:lnTo>
                    <a:cubicBezTo>
                      <a:pt x="4399" y="37578"/>
                      <a:pt x="4448" y="37899"/>
                      <a:pt x="4541" y="38210"/>
                    </a:cubicBezTo>
                    <a:lnTo>
                      <a:pt x="4541" y="38204"/>
                    </a:lnTo>
                    <a:cubicBezTo>
                      <a:pt x="4596" y="38390"/>
                      <a:pt x="4666" y="38564"/>
                      <a:pt x="4743" y="38738"/>
                    </a:cubicBezTo>
                    <a:cubicBezTo>
                      <a:pt x="4726" y="39272"/>
                      <a:pt x="4666" y="39801"/>
                      <a:pt x="4748" y="40335"/>
                    </a:cubicBezTo>
                    <a:cubicBezTo>
                      <a:pt x="4748" y="40345"/>
                      <a:pt x="4754" y="40349"/>
                      <a:pt x="4761" y="40349"/>
                    </a:cubicBezTo>
                    <a:cubicBezTo>
                      <a:pt x="4769" y="40349"/>
                      <a:pt x="4778" y="40342"/>
                      <a:pt x="4775" y="40329"/>
                    </a:cubicBezTo>
                    <a:cubicBezTo>
                      <a:pt x="4726" y="39850"/>
                      <a:pt x="4797" y="39376"/>
                      <a:pt x="4819" y="38896"/>
                    </a:cubicBezTo>
                    <a:cubicBezTo>
                      <a:pt x="4972" y="39207"/>
                      <a:pt x="5157" y="39507"/>
                      <a:pt x="5358" y="39795"/>
                    </a:cubicBezTo>
                    <a:cubicBezTo>
                      <a:pt x="5348" y="40068"/>
                      <a:pt x="5342" y="40362"/>
                      <a:pt x="5446" y="40618"/>
                    </a:cubicBezTo>
                    <a:cubicBezTo>
                      <a:pt x="5506" y="40771"/>
                      <a:pt x="5582" y="40918"/>
                      <a:pt x="5658" y="41060"/>
                    </a:cubicBezTo>
                    <a:cubicBezTo>
                      <a:pt x="5277" y="41032"/>
                      <a:pt x="4754" y="40869"/>
                      <a:pt x="4508" y="40602"/>
                    </a:cubicBezTo>
                    <a:cubicBezTo>
                      <a:pt x="4263" y="40340"/>
                      <a:pt x="4203" y="40013"/>
                      <a:pt x="4176" y="39681"/>
                    </a:cubicBezTo>
                    <a:cubicBezTo>
                      <a:pt x="4132" y="39087"/>
                      <a:pt x="4345" y="38477"/>
                      <a:pt x="3974" y="37954"/>
                    </a:cubicBezTo>
                    <a:cubicBezTo>
                      <a:pt x="4034" y="37774"/>
                      <a:pt x="4132" y="37605"/>
                      <a:pt x="4258" y="37463"/>
                    </a:cubicBezTo>
                    <a:cubicBezTo>
                      <a:pt x="4318" y="37403"/>
                      <a:pt x="4372" y="37333"/>
                      <a:pt x="4410" y="37251"/>
                    </a:cubicBezTo>
                    <a:close/>
                    <a:moveTo>
                      <a:pt x="195" y="0"/>
                    </a:moveTo>
                    <a:cubicBezTo>
                      <a:pt x="187" y="0"/>
                      <a:pt x="179" y="4"/>
                      <a:pt x="176" y="13"/>
                    </a:cubicBezTo>
                    <a:cubicBezTo>
                      <a:pt x="67" y="1375"/>
                      <a:pt x="111" y="3914"/>
                      <a:pt x="127" y="5287"/>
                    </a:cubicBezTo>
                    <a:cubicBezTo>
                      <a:pt x="117" y="5280"/>
                      <a:pt x="106" y="5277"/>
                      <a:pt x="95" y="5277"/>
                    </a:cubicBezTo>
                    <a:cubicBezTo>
                      <a:pt x="47" y="5277"/>
                      <a:pt x="0" y="5336"/>
                      <a:pt x="40" y="5385"/>
                    </a:cubicBezTo>
                    <a:cubicBezTo>
                      <a:pt x="67" y="5418"/>
                      <a:pt x="100" y="5451"/>
                      <a:pt x="133" y="5483"/>
                    </a:cubicBezTo>
                    <a:cubicBezTo>
                      <a:pt x="144" y="5592"/>
                      <a:pt x="144" y="5718"/>
                      <a:pt x="144" y="5837"/>
                    </a:cubicBezTo>
                    <a:lnTo>
                      <a:pt x="144" y="6028"/>
                    </a:lnTo>
                    <a:cubicBezTo>
                      <a:pt x="116" y="6055"/>
                      <a:pt x="111" y="6094"/>
                      <a:pt x="133" y="6121"/>
                    </a:cubicBezTo>
                    <a:lnTo>
                      <a:pt x="144" y="6132"/>
                    </a:lnTo>
                    <a:lnTo>
                      <a:pt x="149" y="7826"/>
                    </a:lnTo>
                    <a:cubicBezTo>
                      <a:pt x="144" y="7832"/>
                      <a:pt x="144" y="7843"/>
                      <a:pt x="149" y="7848"/>
                    </a:cubicBezTo>
                    <a:lnTo>
                      <a:pt x="149" y="8873"/>
                    </a:lnTo>
                    <a:lnTo>
                      <a:pt x="149" y="8878"/>
                    </a:lnTo>
                    <a:cubicBezTo>
                      <a:pt x="149" y="9434"/>
                      <a:pt x="149" y="9990"/>
                      <a:pt x="155" y="10545"/>
                    </a:cubicBezTo>
                    <a:lnTo>
                      <a:pt x="155" y="11112"/>
                    </a:lnTo>
                    <a:cubicBezTo>
                      <a:pt x="149" y="11123"/>
                      <a:pt x="149" y="11134"/>
                      <a:pt x="155" y="11145"/>
                    </a:cubicBezTo>
                    <a:cubicBezTo>
                      <a:pt x="155" y="12703"/>
                      <a:pt x="133" y="14262"/>
                      <a:pt x="133" y="15820"/>
                    </a:cubicBezTo>
                    <a:cubicBezTo>
                      <a:pt x="130" y="15819"/>
                      <a:pt x="126" y="15818"/>
                      <a:pt x="123" y="15818"/>
                    </a:cubicBezTo>
                    <a:cubicBezTo>
                      <a:pt x="94" y="15818"/>
                      <a:pt x="71" y="15860"/>
                      <a:pt x="100" y="15880"/>
                    </a:cubicBezTo>
                    <a:lnTo>
                      <a:pt x="133" y="15902"/>
                    </a:lnTo>
                    <a:cubicBezTo>
                      <a:pt x="133" y="17215"/>
                      <a:pt x="149" y="18528"/>
                      <a:pt x="187" y="19836"/>
                    </a:cubicBezTo>
                    <a:cubicBezTo>
                      <a:pt x="187" y="19842"/>
                      <a:pt x="194" y="19846"/>
                      <a:pt x="200" y="19846"/>
                    </a:cubicBezTo>
                    <a:cubicBezTo>
                      <a:pt x="205" y="19846"/>
                      <a:pt x="209" y="19843"/>
                      <a:pt x="209" y="19836"/>
                    </a:cubicBezTo>
                    <a:cubicBezTo>
                      <a:pt x="247" y="18795"/>
                      <a:pt x="258" y="17749"/>
                      <a:pt x="264" y="16708"/>
                    </a:cubicBezTo>
                    <a:cubicBezTo>
                      <a:pt x="509" y="17062"/>
                      <a:pt x="705" y="17395"/>
                      <a:pt x="759" y="17842"/>
                    </a:cubicBezTo>
                    <a:cubicBezTo>
                      <a:pt x="830" y="18321"/>
                      <a:pt x="814" y="18790"/>
                      <a:pt x="618" y="19247"/>
                    </a:cubicBezTo>
                    <a:cubicBezTo>
                      <a:pt x="611" y="19265"/>
                      <a:pt x="626" y="19278"/>
                      <a:pt x="642" y="19278"/>
                    </a:cubicBezTo>
                    <a:cubicBezTo>
                      <a:pt x="651" y="19278"/>
                      <a:pt x="661" y="19274"/>
                      <a:pt x="667" y="19264"/>
                    </a:cubicBezTo>
                    <a:cubicBezTo>
                      <a:pt x="1059" y="18386"/>
                      <a:pt x="923" y="17286"/>
                      <a:pt x="269" y="16561"/>
                    </a:cubicBezTo>
                    <a:lnTo>
                      <a:pt x="269" y="15983"/>
                    </a:lnTo>
                    <a:cubicBezTo>
                      <a:pt x="917" y="16403"/>
                      <a:pt x="1560" y="16910"/>
                      <a:pt x="1648" y="17705"/>
                    </a:cubicBezTo>
                    <a:cubicBezTo>
                      <a:pt x="1664" y="17869"/>
                      <a:pt x="1669" y="18032"/>
                      <a:pt x="1664" y="18196"/>
                    </a:cubicBezTo>
                    <a:cubicBezTo>
                      <a:pt x="1626" y="18207"/>
                      <a:pt x="1615" y="18283"/>
                      <a:pt x="1664" y="18294"/>
                    </a:cubicBezTo>
                    <a:cubicBezTo>
                      <a:pt x="1659" y="18534"/>
                      <a:pt x="1664" y="18779"/>
                      <a:pt x="1680" y="19019"/>
                    </a:cubicBezTo>
                    <a:cubicBezTo>
                      <a:pt x="1708" y="19269"/>
                      <a:pt x="1664" y="19667"/>
                      <a:pt x="1827" y="19874"/>
                    </a:cubicBezTo>
                    <a:cubicBezTo>
                      <a:pt x="1832" y="19880"/>
                      <a:pt x="1837" y="19882"/>
                      <a:pt x="1842" y="19882"/>
                    </a:cubicBezTo>
                    <a:cubicBezTo>
                      <a:pt x="1857" y="19882"/>
                      <a:pt x="1872" y="19863"/>
                      <a:pt x="1860" y="19847"/>
                    </a:cubicBezTo>
                    <a:cubicBezTo>
                      <a:pt x="1757" y="19700"/>
                      <a:pt x="1784" y="19307"/>
                      <a:pt x="1773" y="19144"/>
                    </a:cubicBezTo>
                    <a:cubicBezTo>
                      <a:pt x="1768" y="19089"/>
                      <a:pt x="1768" y="19035"/>
                      <a:pt x="1762" y="18980"/>
                    </a:cubicBezTo>
                    <a:lnTo>
                      <a:pt x="1762" y="18980"/>
                    </a:lnTo>
                    <a:cubicBezTo>
                      <a:pt x="2018" y="19068"/>
                      <a:pt x="2193" y="19253"/>
                      <a:pt x="2378" y="19427"/>
                    </a:cubicBezTo>
                    <a:cubicBezTo>
                      <a:pt x="2351" y="19427"/>
                      <a:pt x="2329" y="19449"/>
                      <a:pt x="2334" y="19471"/>
                    </a:cubicBezTo>
                    <a:cubicBezTo>
                      <a:pt x="2465" y="19918"/>
                      <a:pt x="2171" y="20386"/>
                      <a:pt x="1975" y="20773"/>
                    </a:cubicBezTo>
                    <a:cubicBezTo>
                      <a:pt x="1773" y="21182"/>
                      <a:pt x="1555" y="21585"/>
                      <a:pt x="1353" y="21994"/>
                    </a:cubicBezTo>
                    <a:cubicBezTo>
                      <a:pt x="1010" y="22680"/>
                      <a:pt x="798" y="23400"/>
                      <a:pt x="896" y="24168"/>
                    </a:cubicBezTo>
                    <a:cubicBezTo>
                      <a:pt x="896" y="24180"/>
                      <a:pt x="905" y="24185"/>
                      <a:pt x="915" y="24185"/>
                    </a:cubicBezTo>
                    <a:cubicBezTo>
                      <a:pt x="929" y="24185"/>
                      <a:pt x="945" y="24175"/>
                      <a:pt x="945" y="24157"/>
                    </a:cubicBezTo>
                    <a:cubicBezTo>
                      <a:pt x="912" y="23530"/>
                      <a:pt x="1070" y="22964"/>
                      <a:pt x="1304" y="22413"/>
                    </a:cubicBezTo>
                    <a:cubicBezTo>
                      <a:pt x="1370" y="22762"/>
                      <a:pt x="1544" y="23067"/>
                      <a:pt x="1659" y="23400"/>
                    </a:cubicBezTo>
                    <a:cubicBezTo>
                      <a:pt x="1822" y="23857"/>
                      <a:pt x="1773" y="24310"/>
                      <a:pt x="1669" y="24778"/>
                    </a:cubicBezTo>
                    <a:cubicBezTo>
                      <a:pt x="1663" y="24794"/>
                      <a:pt x="1682" y="24805"/>
                      <a:pt x="1699" y="24805"/>
                    </a:cubicBezTo>
                    <a:cubicBezTo>
                      <a:pt x="1711" y="24805"/>
                      <a:pt x="1722" y="24800"/>
                      <a:pt x="1724" y="24789"/>
                    </a:cubicBezTo>
                    <a:cubicBezTo>
                      <a:pt x="1817" y="24413"/>
                      <a:pt x="1909" y="23977"/>
                      <a:pt x="1811" y="23596"/>
                    </a:cubicBezTo>
                    <a:cubicBezTo>
                      <a:pt x="1697" y="23171"/>
                      <a:pt x="1479" y="22784"/>
                      <a:pt x="1375" y="22359"/>
                    </a:cubicBezTo>
                    <a:cubicBezTo>
                      <a:pt x="1370" y="22342"/>
                      <a:pt x="1359" y="22332"/>
                      <a:pt x="1343" y="22326"/>
                    </a:cubicBezTo>
                    <a:cubicBezTo>
                      <a:pt x="1462" y="22054"/>
                      <a:pt x="1604" y="21781"/>
                      <a:pt x="1746" y="21509"/>
                    </a:cubicBezTo>
                    <a:cubicBezTo>
                      <a:pt x="1773" y="21950"/>
                      <a:pt x="1996" y="22381"/>
                      <a:pt x="2029" y="22822"/>
                    </a:cubicBezTo>
                    <a:cubicBezTo>
                      <a:pt x="2029" y="22838"/>
                      <a:pt x="2044" y="22846"/>
                      <a:pt x="2059" y="22846"/>
                    </a:cubicBezTo>
                    <a:cubicBezTo>
                      <a:pt x="2074" y="22846"/>
                      <a:pt x="2089" y="22838"/>
                      <a:pt x="2089" y="22822"/>
                    </a:cubicBezTo>
                    <a:cubicBezTo>
                      <a:pt x="2073" y="22310"/>
                      <a:pt x="1877" y="21830"/>
                      <a:pt x="1855" y="21318"/>
                    </a:cubicBezTo>
                    <a:cubicBezTo>
                      <a:pt x="2056" y="20953"/>
                      <a:pt x="2231" y="20582"/>
                      <a:pt x="2378" y="20196"/>
                    </a:cubicBezTo>
                    <a:cubicBezTo>
                      <a:pt x="2465" y="19950"/>
                      <a:pt x="2519" y="19716"/>
                      <a:pt x="2421" y="19476"/>
                    </a:cubicBezTo>
                    <a:lnTo>
                      <a:pt x="2421" y="19476"/>
                    </a:lnTo>
                    <a:cubicBezTo>
                      <a:pt x="2536" y="19585"/>
                      <a:pt x="2667" y="19678"/>
                      <a:pt x="2808" y="19749"/>
                    </a:cubicBezTo>
                    <a:cubicBezTo>
                      <a:pt x="2797" y="19754"/>
                      <a:pt x="2792" y="19765"/>
                      <a:pt x="2797" y="19776"/>
                    </a:cubicBezTo>
                    <a:cubicBezTo>
                      <a:pt x="2852" y="20054"/>
                      <a:pt x="2895" y="20266"/>
                      <a:pt x="3043" y="20517"/>
                    </a:cubicBezTo>
                    <a:cubicBezTo>
                      <a:pt x="3075" y="20572"/>
                      <a:pt x="3113" y="20626"/>
                      <a:pt x="3157" y="20675"/>
                    </a:cubicBezTo>
                    <a:cubicBezTo>
                      <a:pt x="2454" y="21187"/>
                      <a:pt x="2797" y="22261"/>
                      <a:pt x="2318" y="22904"/>
                    </a:cubicBezTo>
                    <a:cubicBezTo>
                      <a:pt x="2301" y="22929"/>
                      <a:pt x="2323" y="22957"/>
                      <a:pt x="2346" y="22957"/>
                    </a:cubicBezTo>
                    <a:cubicBezTo>
                      <a:pt x="2353" y="22957"/>
                      <a:pt x="2360" y="22954"/>
                      <a:pt x="2367" y="22947"/>
                    </a:cubicBezTo>
                    <a:cubicBezTo>
                      <a:pt x="2650" y="22729"/>
                      <a:pt x="2732" y="22413"/>
                      <a:pt x="2770" y="22081"/>
                    </a:cubicBezTo>
                    <a:cubicBezTo>
                      <a:pt x="2939" y="22353"/>
                      <a:pt x="3157" y="22588"/>
                      <a:pt x="3244" y="22915"/>
                    </a:cubicBezTo>
                    <a:cubicBezTo>
                      <a:pt x="3359" y="23372"/>
                      <a:pt x="3397" y="23846"/>
                      <a:pt x="3348" y="24315"/>
                    </a:cubicBezTo>
                    <a:cubicBezTo>
                      <a:pt x="3271" y="25100"/>
                      <a:pt x="3075" y="25868"/>
                      <a:pt x="3048" y="26653"/>
                    </a:cubicBezTo>
                    <a:cubicBezTo>
                      <a:pt x="2983" y="26587"/>
                      <a:pt x="2917" y="26527"/>
                      <a:pt x="2846" y="26473"/>
                    </a:cubicBezTo>
                    <a:cubicBezTo>
                      <a:pt x="2716" y="26375"/>
                      <a:pt x="2585" y="26277"/>
                      <a:pt x="2460" y="26179"/>
                    </a:cubicBezTo>
                    <a:cubicBezTo>
                      <a:pt x="2628" y="25824"/>
                      <a:pt x="2678" y="25367"/>
                      <a:pt x="2650" y="24985"/>
                    </a:cubicBezTo>
                    <a:cubicBezTo>
                      <a:pt x="2612" y="24489"/>
                      <a:pt x="2345" y="24059"/>
                      <a:pt x="2307" y="23574"/>
                    </a:cubicBezTo>
                    <a:cubicBezTo>
                      <a:pt x="2307" y="23566"/>
                      <a:pt x="2297" y="23562"/>
                      <a:pt x="2288" y="23562"/>
                    </a:cubicBezTo>
                    <a:cubicBezTo>
                      <a:pt x="2278" y="23562"/>
                      <a:pt x="2269" y="23566"/>
                      <a:pt x="2269" y="23574"/>
                    </a:cubicBezTo>
                    <a:cubicBezTo>
                      <a:pt x="2258" y="23983"/>
                      <a:pt x="2470" y="24359"/>
                      <a:pt x="2509" y="24762"/>
                    </a:cubicBezTo>
                    <a:cubicBezTo>
                      <a:pt x="2552" y="25241"/>
                      <a:pt x="2427" y="25650"/>
                      <a:pt x="2372" y="26108"/>
                    </a:cubicBezTo>
                    <a:cubicBezTo>
                      <a:pt x="1871" y="25699"/>
                      <a:pt x="1462" y="25263"/>
                      <a:pt x="1370" y="24571"/>
                    </a:cubicBezTo>
                    <a:cubicBezTo>
                      <a:pt x="1367" y="24557"/>
                      <a:pt x="1358" y="24551"/>
                      <a:pt x="1347" y="24551"/>
                    </a:cubicBezTo>
                    <a:cubicBezTo>
                      <a:pt x="1332" y="24551"/>
                      <a:pt x="1315" y="24563"/>
                      <a:pt x="1315" y="24582"/>
                    </a:cubicBezTo>
                    <a:cubicBezTo>
                      <a:pt x="1353" y="25247"/>
                      <a:pt x="1724" y="25770"/>
                      <a:pt x="2258" y="26179"/>
                    </a:cubicBezTo>
                    <a:cubicBezTo>
                      <a:pt x="2514" y="26375"/>
                      <a:pt x="2776" y="26554"/>
                      <a:pt x="2999" y="26778"/>
                    </a:cubicBezTo>
                    <a:cubicBezTo>
                      <a:pt x="2732" y="27377"/>
                      <a:pt x="2786" y="28080"/>
                      <a:pt x="2885" y="28707"/>
                    </a:cubicBezTo>
                    <a:cubicBezTo>
                      <a:pt x="2939" y="29045"/>
                      <a:pt x="3026" y="29377"/>
                      <a:pt x="3113" y="29715"/>
                    </a:cubicBezTo>
                    <a:cubicBezTo>
                      <a:pt x="3111" y="29714"/>
                      <a:pt x="3108" y="29714"/>
                      <a:pt x="3105" y="29714"/>
                    </a:cubicBezTo>
                    <a:cubicBezTo>
                      <a:pt x="3086" y="29714"/>
                      <a:pt x="3069" y="29728"/>
                      <a:pt x="3064" y="29742"/>
                    </a:cubicBezTo>
                    <a:cubicBezTo>
                      <a:pt x="2928" y="30189"/>
                      <a:pt x="2618" y="30554"/>
                      <a:pt x="2541" y="31017"/>
                    </a:cubicBezTo>
                    <a:cubicBezTo>
                      <a:pt x="2378" y="31284"/>
                      <a:pt x="2220" y="31573"/>
                      <a:pt x="2214" y="31884"/>
                    </a:cubicBezTo>
                    <a:cubicBezTo>
                      <a:pt x="2209" y="32260"/>
                      <a:pt x="2318" y="32614"/>
                      <a:pt x="2383" y="32984"/>
                    </a:cubicBezTo>
                    <a:cubicBezTo>
                      <a:pt x="2383" y="32991"/>
                      <a:pt x="2387" y="32994"/>
                      <a:pt x="2392" y="32994"/>
                    </a:cubicBezTo>
                    <a:cubicBezTo>
                      <a:pt x="2398" y="32994"/>
                      <a:pt x="2405" y="32988"/>
                      <a:pt x="2405" y="32979"/>
                    </a:cubicBezTo>
                    <a:cubicBezTo>
                      <a:pt x="2389" y="32619"/>
                      <a:pt x="2242" y="32249"/>
                      <a:pt x="2285" y="31889"/>
                    </a:cubicBezTo>
                    <a:cubicBezTo>
                      <a:pt x="2323" y="31649"/>
                      <a:pt x="2405" y="31415"/>
                      <a:pt x="2525" y="31202"/>
                    </a:cubicBezTo>
                    <a:lnTo>
                      <a:pt x="2525" y="31202"/>
                    </a:lnTo>
                    <a:cubicBezTo>
                      <a:pt x="2503" y="31682"/>
                      <a:pt x="2623" y="32118"/>
                      <a:pt x="2841" y="32548"/>
                    </a:cubicBezTo>
                    <a:cubicBezTo>
                      <a:pt x="2843" y="32552"/>
                      <a:pt x="2845" y="32553"/>
                      <a:pt x="2848" y="32553"/>
                    </a:cubicBezTo>
                    <a:cubicBezTo>
                      <a:pt x="2854" y="32553"/>
                      <a:pt x="2861" y="32547"/>
                      <a:pt x="2857" y="32543"/>
                    </a:cubicBezTo>
                    <a:cubicBezTo>
                      <a:pt x="2661" y="32042"/>
                      <a:pt x="2530" y="31491"/>
                      <a:pt x="2656" y="30963"/>
                    </a:cubicBezTo>
                    <a:cubicBezTo>
                      <a:pt x="2656" y="30952"/>
                      <a:pt x="2656" y="30946"/>
                      <a:pt x="2656" y="30941"/>
                    </a:cubicBezTo>
                    <a:cubicBezTo>
                      <a:pt x="2667" y="30897"/>
                      <a:pt x="2678" y="30848"/>
                      <a:pt x="2694" y="30805"/>
                    </a:cubicBezTo>
                    <a:cubicBezTo>
                      <a:pt x="2721" y="30723"/>
                      <a:pt x="2759" y="30636"/>
                      <a:pt x="2803" y="30559"/>
                    </a:cubicBezTo>
                    <a:cubicBezTo>
                      <a:pt x="2879" y="31224"/>
                      <a:pt x="3228" y="31758"/>
                      <a:pt x="3528" y="32330"/>
                    </a:cubicBezTo>
                    <a:cubicBezTo>
                      <a:pt x="3524" y="32329"/>
                      <a:pt x="3520" y="32329"/>
                      <a:pt x="3516" y="32329"/>
                    </a:cubicBezTo>
                    <a:cubicBezTo>
                      <a:pt x="3499" y="32329"/>
                      <a:pt x="3483" y="32340"/>
                      <a:pt x="3479" y="32358"/>
                    </a:cubicBezTo>
                    <a:cubicBezTo>
                      <a:pt x="3391" y="32690"/>
                      <a:pt x="3266" y="33039"/>
                      <a:pt x="3255" y="33382"/>
                    </a:cubicBezTo>
                    <a:cubicBezTo>
                      <a:pt x="3250" y="33714"/>
                      <a:pt x="3288" y="34052"/>
                      <a:pt x="3375" y="34379"/>
                    </a:cubicBezTo>
                    <a:cubicBezTo>
                      <a:pt x="3484" y="34864"/>
                      <a:pt x="3751" y="35720"/>
                      <a:pt x="3380" y="36161"/>
                    </a:cubicBezTo>
                    <a:cubicBezTo>
                      <a:pt x="3369" y="36176"/>
                      <a:pt x="3382" y="36192"/>
                      <a:pt x="3398" y="36192"/>
                    </a:cubicBezTo>
                    <a:cubicBezTo>
                      <a:pt x="3405" y="36192"/>
                      <a:pt x="3412" y="36189"/>
                      <a:pt x="3419" y="36183"/>
                    </a:cubicBezTo>
                    <a:cubicBezTo>
                      <a:pt x="3707" y="35856"/>
                      <a:pt x="3637" y="35246"/>
                      <a:pt x="3566" y="34848"/>
                    </a:cubicBezTo>
                    <a:cubicBezTo>
                      <a:pt x="3484" y="34412"/>
                      <a:pt x="3326" y="33965"/>
                      <a:pt x="3348" y="33513"/>
                    </a:cubicBezTo>
                    <a:cubicBezTo>
                      <a:pt x="3364" y="33137"/>
                      <a:pt x="3489" y="32783"/>
                      <a:pt x="3571" y="32412"/>
                    </a:cubicBezTo>
                    <a:cubicBezTo>
                      <a:pt x="3642" y="32554"/>
                      <a:pt x="3713" y="32701"/>
                      <a:pt x="3773" y="32854"/>
                    </a:cubicBezTo>
                    <a:cubicBezTo>
                      <a:pt x="3974" y="33333"/>
                      <a:pt x="4083" y="33845"/>
                      <a:pt x="4094" y="34363"/>
                    </a:cubicBezTo>
                    <a:cubicBezTo>
                      <a:pt x="4111" y="34837"/>
                      <a:pt x="4149" y="35311"/>
                      <a:pt x="3969" y="35758"/>
                    </a:cubicBezTo>
                    <a:cubicBezTo>
                      <a:pt x="3962" y="35779"/>
                      <a:pt x="3980" y="35793"/>
                      <a:pt x="3997" y="35793"/>
                    </a:cubicBezTo>
                    <a:cubicBezTo>
                      <a:pt x="4006" y="35793"/>
                      <a:pt x="4014" y="35789"/>
                      <a:pt x="4018" y="35780"/>
                    </a:cubicBezTo>
                    <a:cubicBezTo>
                      <a:pt x="4214" y="35327"/>
                      <a:pt x="4192" y="34853"/>
                      <a:pt x="4192" y="34374"/>
                    </a:cubicBezTo>
                    <a:lnTo>
                      <a:pt x="4192" y="34319"/>
                    </a:lnTo>
                    <a:cubicBezTo>
                      <a:pt x="4361" y="34575"/>
                      <a:pt x="4541" y="34848"/>
                      <a:pt x="4563" y="35148"/>
                    </a:cubicBezTo>
                    <a:cubicBezTo>
                      <a:pt x="4579" y="35442"/>
                      <a:pt x="4568" y="35736"/>
                      <a:pt x="4530" y="36025"/>
                    </a:cubicBezTo>
                    <a:cubicBezTo>
                      <a:pt x="4519" y="36025"/>
                      <a:pt x="4508" y="36036"/>
                      <a:pt x="4503" y="36041"/>
                    </a:cubicBezTo>
                    <a:cubicBezTo>
                      <a:pt x="4089" y="36564"/>
                      <a:pt x="3500" y="36880"/>
                      <a:pt x="3261" y="37529"/>
                    </a:cubicBezTo>
                    <a:cubicBezTo>
                      <a:pt x="3037" y="38134"/>
                      <a:pt x="3124" y="38657"/>
                      <a:pt x="3255" y="39272"/>
                    </a:cubicBezTo>
                    <a:cubicBezTo>
                      <a:pt x="3255" y="39278"/>
                      <a:pt x="3259" y="39281"/>
                      <a:pt x="3263" y="39281"/>
                    </a:cubicBezTo>
                    <a:cubicBezTo>
                      <a:pt x="3266" y="39281"/>
                      <a:pt x="3269" y="39278"/>
                      <a:pt x="3266" y="39272"/>
                    </a:cubicBezTo>
                    <a:cubicBezTo>
                      <a:pt x="3173" y="38575"/>
                      <a:pt x="3124" y="37910"/>
                      <a:pt x="3517" y="37278"/>
                    </a:cubicBezTo>
                    <a:cubicBezTo>
                      <a:pt x="3707" y="36973"/>
                      <a:pt x="3974" y="36750"/>
                      <a:pt x="4252" y="36510"/>
                    </a:cubicBezTo>
                    <a:cubicBezTo>
                      <a:pt x="4339" y="36439"/>
                      <a:pt x="4421" y="36363"/>
                      <a:pt x="4497" y="36281"/>
                    </a:cubicBezTo>
                    <a:lnTo>
                      <a:pt x="4497" y="36281"/>
                    </a:lnTo>
                    <a:cubicBezTo>
                      <a:pt x="4497" y="36308"/>
                      <a:pt x="4487" y="36335"/>
                      <a:pt x="4487" y="36363"/>
                    </a:cubicBezTo>
                    <a:cubicBezTo>
                      <a:pt x="4448" y="36619"/>
                      <a:pt x="4416" y="36869"/>
                      <a:pt x="4405" y="37120"/>
                    </a:cubicBezTo>
                    <a:cubicBezTo>
                      <a:pt x="4388" y="37120"/>
                      <a:pt x="4372" y="37125"/>
                      <a:pt x="4361" y="37142"/>
                    </a:cubicBezTo>
                    <a:cubicBezTo>
                      <a:pt x="4247" y="37354"/>
                      <a:pt x="4062" y="37512"/>
                      <a:pt x="3958" y="37730"/>
                    </a:cubicBezTo>
                    <a:cubicBezTo>
                      <a:pt x="3871" y="37916"/>
                      <a:pt x="3811" y="38101"/>
                      <a:pt x="3767" y="38297"/>
                    </a:cubicBezTo>
                    <a:cubicBezTo>
                      <a:pt x="3675" y="38684"/>
                      <a:pt x="3669" y="39082"/>
                      <a:pt x="3751" y="39469"/>
                    </a:cubicBezTo>
                    <a:cubicBezTo>
                      <a:pt x="3751" y="39477"/>
                      <a:pt x="3756" y="39481"/>
                      <a:pt x="3762" y="39481"/>
                    </a:cubicBezTo>
                    <a:cubicBezTo>
                      <a:pt x="3767" y="39481"/>
                      <a:pt x="3773" y="39477"/>
                      <a:pt x="3773" y="39469"/>
                    </a:cubicBezTo>
                    <a:cubicBezTo>
                      <a:pt x="3718" y="39005"/>
                      <a:pt x="3773" y="38537"/>
                      <a:pt x="3920" y="38101"/>
                    </a:cubicBezTo>
                    <a:cubicBezTo>
                      <a:pt x="3920" y="38090"/>
                      <a:pt x="3925" y="38079"/>
                      <a:pt x="3931" y="38074"/>
                    </a:cubicBezTo>
                    <a:cubicBezTo>
                      <a:pt x="4345" y="38711"/>
                      <a:pt x="3931" y="39567"/>
                      <a:pt x="4230" y="40259"/>
                    </a:cubicBezTo>
                    <a:cubicBezTo>
                      <a:pt x="4459" y="40793"/>
                      <a:pt x="5091" y="41087"/>
                      <a:pt x="5680" y="41103"/>
                    </a:cubicBezTo>
                    <a:cubicBezTo>
                      <a:pt x="5794" y="41310"/>
                      <a:pt x="5914" y="41512"/>
                      <a:pt x="6018" y="41719"/>
                    </a:cubicBezTo>
                    <a:cubicBezTo>
                      <a:pt x="6022" y="41727"/>
                      <a:pt x="6028" y="41729"/>
                      <a:pt x="6034" y="41729"/>
                    </a:cubicBezTo>
                    <a:cubicBezTo>
                      <a:pt x="6046" y="41729"/>
                      <a:pt x="6058" y="41719"/>
                      <a:pt x="6050" y="41708"/>
                    </a:cubicBezTo>
                    <a:cubicBezTo>
                      <a:pt x="5958" y="41501"/>
                      <a:pt x="5843" y="41305"/>
                      <a:pt x="5734" y="41103"/>
                    </a:cubicBezTo>
                    <a:lnTo>
                      <a:pt x="5756" y="41103"/>
                    </a:lnTo>
                    <a:cubicBezTo>
                      <a:pt x="5783" y="41103"/>
                      <a:pt x="5783" y="41071"/>
                      <a:pt x="5762" y="41071"/>
                    </a:cubicBezTo>
                    <a:lnTo>
                      <a:pt x="5713" y="41071"/>
                    </a:lnTo>
                    <a:cubicBezTo>
                      <a:pt x="5674" y="40989"/>
                      <a:pt x="5631" y="40907"/>
                      <a:pt x="5598" y="40825"/>
                    </a:cubicBezTo>
                    <a:cubicBezTo>
                      <a:pt x="5473" y="40537"/>
                      <a:pt x="5418" y="40226"/>
                      <a:pt x="5435" y="39910"/>
                    </a:cubicBezTo>
                    <a:lnTo>
                      <a:pt x="5435" y="39910"/>
                    </a:lnTo>
                    <a:cubicBezTo>
                      <a:pt x="5767" y="40368"/>
                      <a:pt x="6138" y="40804"/>
                      <a:pt x="6541" y="41207"/>
                    </a:cubicBezTo>
                    <a:cubicBezTo>
                      <a:pt x="6544" y="41210"/>
                      <a:pt x="6549" y="41212"/>
                      <a:pt x="6553" y="41212"/>
                    </a:cubicBezTo>
                    <a:cubicBezTo>
                      <a:pt x="6569" y="41212"/>
                      <a:pt x="6586" y="41192"/>
                      <a:pt x="6574" y="41180"/>
                    </a:cubicBezTo>
                    <a:cubicBezTo>
                      <a:pt x="6394" y="40989"/>
                      <a:pt x="6225" y="40793"/>
                      <a:pt x="6061" y="40591"/>
                    </a:cubicBezTo>
                    <a:lnTo>
                      <a:pt x="6061" y="40591"/>
                    </a:lnTo>
                    <a:cubicBezTo>
                      <a:pt x="6149" y="40646"/>
                      <a:pt x="6247" y="40700"/>
                      <a:pt x="6334" y="40744"/>
                    </a:cubicBezTo>
                    <a:cubicBezTo>
                      <a:pt x="6584" y="40885"/>
                      <a:pt x="6819" y="41032"/>
                      <a:pt x="6939" y="41299"/>
                    </a:cubicBezTo>
                    <a:cubicBezTo>
                      <a:pt x="6941" y="41305"/>
                      <a:pt x="6945" y="41308"/>
                      <a:pt x="6950" y="41308"/>
                    </a:cubicBezTo>
                    <a:cubicBezTo>
                      <a:pt x="6959" y="41308"/>
                      <a:pt x="6969" y="41299"/>
                      <a:pt x="6966" y="41289"/>
                    </a:cubicBezTo>
                    <a:cubicBezTo>
                      <a:pt x="6879" y="41065"/>
                      <a:pt x="6710" y="40913"/>
                      <a:pt x="6508" y="40782"/>
                    </a:cubicBezTo>
                    <a:cubicBezTo>
                      <a:pt x="6383" y="40705"/>
                      <a:pt x="6257" y="40635"/>
                      <a:pt x="6143" y="40553"/>
                    </a:cubicBezTo>
                    <a:cubicBezTo>
                      <a:pt x="6045" y="40482"/>
                      <a:pt x="5969" y="40395"/>
                      <a:pt x="5871" y="40319"/>
                    </a:cubicBezTo>
                    <a:cubicBezTo>
                      <a:pt x="5865" y="40313"/>
                      <a:pt x="5860" y="40313"/>
                      <a:pt x="5849" y="40313"/>
                    </a:cubicBezTo>
                    <a:cubicBezTo>
                      <a:pt x="5707" y="40122"/>
                      <a:pt x="5565" y="39921"/>
                      <a:pt x="5435" y="39719"/>
                    </a:cubicBezTo>
                    <a:lnTo>
                      <a:pt x="5435" y="39681"/>
                    </a:lnTo>
                    <a:cubicBezTo>
                      <a:pt x="5435" y="39659"/>
                      <a:pt x="5416" y="39640"/>
                      <a:pt x="5395" y="39640"/>
                    </a:cubicBezTo>
                    <a:cubicBezTo>
                      <a:pt x="5390" y="39640"/>
                      <a:pt x="5385" y="39641"/>
                      <a:pt x="5380" y="39643"/>
                    </a:cubicBezTo>
                    <a:cubicBezTo>
                      <a:pt x="5364" y="39610"/>
                      <a:pt x="5342" y="39578"/>
                      <a:pt x="5320" y="39550"/>
                    </a:cubicBezTo>
                    <a:cubicBezTo>
                      <a:pt x="4972" y="38994"/>
                      <a:pt x="4617" y="38373"/>
                      <a:pt x="4536" y="37714"/>
                    </a:cubicBezTo>
                    <a:cubicBezTo>
                      <a:pt x="4448" y="36995"/>
                      <a:pt x="4650" y="36275"/>
                      <a:pt x="4694" y="35556"/>
                    </a:cubicBezTo>
                    <a:cubicBezTo>
                      <a:pt x="4721" y="35000"/>
                      <a:pt x="4530" y="34586"/>
                      <a:pt x="4181" y="34145"/>
                    </a:cubicBezTo>
                    <a:cubicBezTo>
                      <a:pt x="4165" y="33813"/>
                      <a:pt x="4105" y="33486"/>
                      <a:pt x="4002" y="33170"/>
                    </a:cubicBezTo>
                    <a:cubicBezTo>
                      <a:pt x="3838" y="32695"/>
                      <a:pt x="3582" y="32292"/>
                      <a:pt x="3348" y="31856"/>
                    </a:cubicBezTo>
                    <a:cubicBezTo>
                      <a:pt x="3113" y="31415"/>
                      <a:pt x="2983" y="30957"/>
                      <a:pt x="2879" y="30467"/>
                    </a:cubicBezTo>
                    <a:cubicBezTo>
                      <a:pt x="2879" y="30456"/>
                      <a:pt x="2874" y="30451"/>
                      <a:pt x="2863" y="30445"/>
                    </a:cubicBezTo>
                    <a:cubicBezTo>
                      <a:pt x="2972" y="30243"/>
                      <a:pt x="3092" y="30053"/>
                      <a:pt x="3135" y="29840"/>
                    </a:cubicBezTo>
                    <a:cubicBezTo>
                      <a:pt x="3239" y="30243"/>
                      <a:pt x="3326" y="30647"/>
                      <a:pt x="3342" y="31050"/>
                    </a:cubicBezTo>
                    <a:cubicBezTo>
                      <a:pt x="3342" y="31061"/>
                      <a:pt x="3353" y="31068"/>
                      <a:pt x="3363" y="31068"/>
                    </a:cubicBezTo>
                    <a:cubicBezTo>
                      <a:pt x="3372" y="31068"/>
                      <a:pt x="3380" y="31063"/>
                      <a:pt x="3380" y="31050"/>
                    </a:cubicBezTo>
                    <a:cubicBezTo>
                      <a:pt x="3380" y="30352"/>
                      <a:pt x="3124" y="29655"/>
                      <a:pt x="3015" y="28963"/>
                    </a:cubicBezTo>
                    <a:cubicBezTo>
                      <a:pt x="2994" y="28843"/>
                      <a:pt x="2972" y="28712"/>
                      <a:pt x="2955" y="28587"/>
                    </a:cubicBezTo>
                    <a:lnTo>
                      <a:pt x="2955" y="28587"/>
                    </a:lnTo>
                    <a:cubicBezTo>
                      <a:pt x="3250" y="28963"/>
                      <a:pt x="3642" y="29290"/>
                      <a:pt x="3860" y="29709"/>
                    </a:cubicBezTo>
                    <a:cubicBezTo>
                      <a:pt x="4007" y="29993"/>
                      <a:pt x="4105" y="30298"/>
                      <a:pt x="4067" y="30625"/>
                    </a:cubicBezTo>
                    <a:cubicBezTo>
                      <a:pt x="4045" y="30794"/>
                      <a:pt x="4040" y="30963"/>
                      <a:pt x="4056" y="31132"/>
                    </a:cubicBezTo>
                    <a:cubicBezTo>
                      <a:pt x="4059" y="31149"/>
                      <a:pt x="4070" y="31156"/>
                      <a:pt x="4081" y="31156"/>
                    </a:cubicBezTo>
                    <a:cubicBezTo>
                      <a:pt x="4095" y="31156"/>
                      <a:pt x="4111" y="31144"/>
                      <a:pt x="4111" y="31126"/>
                    </a:cubicBezTo>
                    <a:cubicBezTo>
                      <a:pt x="4083" y="30832"/>
                      <a:pt x="4192" y="30549"/>
                      <a:pt x="4138" y="30254"/>
                    </a:cubicBezTo>
                    <a:cubicBezTo>
                      <a:pt x="4100" y="30053"/>
                      <a:pt x="4034" y="29857"/>
                      <a:pt x="3931" y="29677"/>
                    </a:cubicBezTo>
                    <a:cubicBezTo>
                      <a:pt x="3669" y="29230"/>
                      <a:pt x="3282" y="28859"/>
                      <a:pt x="2955" y="28462"/>
                    </a:cubicBezTo>
                    <a:cubicBezTo>
                      <a:pt x="2950" y="28456"/>
                      <a:pt x="2945" y="28456"/>
                      <a:pt x="2939" y="28451"/>
                    </a:cubicBezTo>
                    <a:cubicBezTo>
                      <a:pt x="2928" y="28336"/>
                      <a:pt x="2917" y="28227"/>
                      <a:pt x="2912" y="28113"/>
                    </a:cubicBezTo>
                    <a:lnTo>
                      <a:pt x="2912" y="28113"/>
                    </a:lnTo>
                    <a:cubicBezTo>
                      <a:pt x="3560" y="28658"/>
                      <a:pt x="4176" y="29268"/>
                      <a:pt x="4378" y="30102"/>
                    </a:cubicBezTo>
                    <a:cubicBezTo>
                      <a:pt x="4579" y="30952"/>
                      <a:pt x="4405" y="31775"/>
                      <a:pt x="4416" y="32636"/>
                    </a:cubicBezTo>
                    <a:cubicBezTo>
                      <a:pt x="4416" y="32641"/>
                      <a:pt x="4420" y="32644"/>
                      <a:pt x="4424" y="32644"/>
                    </a:cubicBezTo>
                    <a:cubicBezTo>
                      <a:pt x="4428" y="32644"/>
                      <a:pt x="4432" y="32641"/>
                      <a:pt x="4432" y="32636"/>
                    </a:cubicBezTo>
                    <a:cubicBezTo>
                      <a:pt x="4497" y="31682"/>
                      <a:pt x="4715" y="30805"/>
                      <a:pt x="4416" y="29867"/>
                    </a:cubicBezTo>
                    <a:cubicBezTo>
                      <a:pt x="4165" y="29072"/>
                      <a:pt x="3544" y="28522"/>
                      <a:pt x="2912" y="27993"/>
                    </a:cubicBezTo>
                    <a:lnTo>
                      <a:pt x="2906" y="27993"/>
                    </a:lnTo>
                    <a:cubicBezTo>
                      <a:pt x="2879" y="27606"/>
                      <a:pt x="2939" y="27225"/>
                      <a:pt x="3081" y="26871"/>
                    </a:cubicBezTo>
                    <a:cubicBezTo>
                      <a:pt x="3190" y="26985"/>
                      <a:pt x="3277" y="27116"/>
                      <a:pt x="3353" y="27257"/>
                    </a:cubicBezTo>
                    <a:cubicBezTo>
                      <a:pt x="3506" y="27579"/>
                      <a:pt x="3637" y="27917"/>
                      <a:pt x="3746" y="28260"/>
                    </a:cubicBezTo>
                    <a:cubicBezTo>
                      <a:pt x="3750" y="28274"/>
                      <a:pt x="3762" y="28280"/>
                      <a:pt x="3775" y="28280"/>
                    </a:cubicBezTo>
                    <a:cubicBezTo>
                      <a:pt x="3797" y="28280"/>
                      <a:pt x="3823" y="28262"/>
                      <a:pt x="3816" y="28238"/>
                    </a:cubicBezTo>
                    <a:cubicBezTo>
                      <a:pt x="3680" y="27677"/>
                      <a:pt x="3495" y="27132"/>
                      <a:pt x="3092" y="26707"/>
                    </a:cubicBezTo>
                    <a:cubicBezTo>
                      <a:pt x="3135" y="25775"/>
                      <a:pt x="3446" y="24876"/>
                      <a:pt x="3457" y="23944"/>
                    </a:cubicBezTo>
                    <a:cubicBezTo>
                      <a:pt x="3462" y="23552"/>
                      <a:pt x="3440" y="23149"/>
                      <a:pt x="3304" y="22778"/>
                    </a:cubicBezTo>
                    <a:cubicBezTo>
                      <a:pt x="3184" y="22441"/>
                      <a:pt x="2966" y="22190"/>
                      <a:pt x="2786" y="21890"/>
                    </a:cubicBezTo>
                    <a:cubicBezTo>
                      <a:pt x="2825" y="21460"/>
                      <a:pt x="2841" y="21018"/>
                      <a:pt x="3184" y="20719"/>
                    </a:cubicBezTo>
                    <a:cubicBezTo>
                      <a:pt x="3261" y="20822"/>
                      <a:pt x="3348" y="20920"/>
                      <a:pt x="3419" y="21024"/>
                    </a:cubicBezTo>
                    <a:cubicBezTo>
                      <a:pt x="3587" y="21264"/>
                      <a:pt x="3756" y="21531"/>
                      <a:pt x="3811" y="21814"/>
                    </a:cubicBezTo>
                    <a:cubicBezTo>
                      <a:pt x="3816" y="21836"/>
                      <a:pt x="3822" y="21857"/>
                      <a:pt x="3822" y="21874"/>
                    </a:cubicBezTo>
                    <a:cubicBezTo>
                      <a:pt x="3811" y="21890"/>
                      <a:pt x="3811" y="21912"/>
                      <a:pt x="3822" y="21928"/>
                    </a:cubicBezTo>
                    <a:lnTo>
                      <a:pt x="3833" y="21945"/>
                    </a:lnTo>
                    <a:cubicBezTo>
                      <a:pt x="3865" y="22157"/>
                      <a:pt x="3865" y="22375"/>
                      <a:pt x="3909" y="22588"/>
                    </a:cubicBezTo>
                    <a:cubicBezTo>
                      <a:pt x="3909" y="22593"/>
                      <a:pt x="3913" y="22596"/>
                      <a:pt x="3917" y="22596"/>
                    </a:cubicBezTo>
                    <a:cubicBezTo>
                      <a:pt x="3921" y="22596"/>
                      <a:pt x="3925" y="22593"/>
                      <a:pt x="3925" y="22588"/>
                    </a:cubicBezTo>
                    <a:cubicBezTo>
                      <a:pt x="3920" y="22397"/>
                      <a:pt x="3920" y="22212"/>
                      <a:pt x="3904" y="22032"/>
                    </a:cubicBezTo>
                    <a:lnTo>
                      <a:pt x="3904" y="22032"/>
                    </a:lnTo>
                    <a:cubicBezTo>
                      <a:pt x="4285" y="22577"/>
                      <a:pt x="4241" y="23242"/>
                      <a:pt x="4220" y="23879"/>
                    </a:cubicBezTo>
                    <a:cubicBezTo>
                      <a:pt x="4209" y="24250"/>
                      <a:pt x="4192" y="24631"/>
                      <a:pt x="4040" y="24969"/>
                    </a:cubicBezTo>
                    <a:cubicBezTo>
                      <a:pt x="3925" y="25230"/>
                      <a:pt x="3789" y="25481"/>
                      <a:pt x="3686" y="25743"/>
                    </a:cubicBezTo>
                    <a:cubicBezTo>
                      <a:pt x="3679" y="25760"/>
                      <a:pt x="3694" y="25773"/>
                      <a:pt x="3709" y="25773"/>
                    </a:cubicBezTo>
                    <a:cubicBezTo>
                      <a:pt x="3717" y="25773"/>
                      <a:pt x="3725" y="25769"/>
                      <a:pt x="3729" y="25759"/>
                    </a:cubicBezTo>
                    <a:cubicBezTo>
                      <a:pt x="3893" y="25383"/>
                      <a:pt x="4121" y="25040"/>
                      <a:pt x="4236" y="24642"/>
                    </a:cubicBezTo>
                    <a:cubicBezTo>
                      <a:pt x="4329" y="24326"/>
                      <a:pt x="4318" y="23966"/>
                      <a:pt x="4329" y="23639"/>
                    </a:cubicBezTo>
                    <a:cubicBezTo>
                      <a:pt x="4345" y="23013"/>
                      <a:pt x="4350" y="22375"/>
                      <a:pt x="3887" y="21879"/>
                    </a:cubicBezTo>
                    <a:cubicBezTo>
                      <a:pt x="3854" y="21623"/>
                      <a:pt x="3767" y="21383"/>
                      <a:pt x="3631" y="21171"/>
                    </a:cubicBezTo>
                    <a:cubicBezTo>
                      <a:pt x="3604" y="21127"/>
                      <a:pt x="3577" y="21089"/>
                      <a:pt x="3544" y="21046"/>
                    </a:cubicBezTo>
                    <a:lnTo>
                      <a:pt x="3544" y="21046"/>
                    </a:lnTo>
                    <a:cubicBezTo>
                      <a:pt x="3664" y="21084"/>
                      <a:pt x="3778" y="21133"/>
                      <a:pt x="3887" y="21187"/>
                    </a:cubicBezTo>
                    <a:cubicBezTo>
                      <a:pt x="4013" y="21269"/>
                      <a:pt x="4121" y="21378"/>
                      <a:pt x="4198" y="21509"/>
                    </a:cubicBezTo>
                    <a:cubicBezTo>
                      <a:pt x="4202" y="21514"/>
                      <a:pt x="4207" y="21517"/>
                      <a:pt x="4212" y="21517"/>
                    </a:cubicBezTo>
                    <a:cubicBezTo>
                      <a:pt x="4221" y="21517"/>
                      <a:pt x="4229" y="21508"/>
                      <a:pt x="4225" y="21498"/>
                    </a:cubicBezTo>
                    <a:cubicBezTo>
                      <a:pt x="4100" y="21204"/>
                      <a:pt x="3838" y="20997"/>
                      <a:pt x="3522" y="20942"/>
                    </a:cubicBezTo>
                    <a:cubicBezTo>
                      <a:pt x="3519" y="20941"/>
                      <a:pt x="3516" y="20941"/>
                      <a:pt x="3513" y="20941"/>
                    </a:cubicBezTo>
                    <a:cubicBezTo>
                      <a:pt x="3500" y="20941"/>
                      <a:pt x="3488" y="20949"/>
                      <a:pt x="3484" y="20958"/>
                    </a:cubicBezTo>
                    <a:cubicBezTo>
                      <a:pt x="3386" y="20833"/>
                      <a:pt x="3288" y="20713"/>
                      <a:pt x="3201" y="20582"/>
                    </a:cubicBezTo>
                    <a:cubicBezTo>
                      <a:pt x="3021" y="20326"/>
                      <a:pt x="2977" y="20070"/>
                      <a:pt x="2879" y="19787"/>
                    </a:cubicBezTo>
                    <a:lnTo>
                      <a:pt x="2890" y="19787"/>
                    </a:lnTo>
                    <a:cubicBezTo>
                      <a:pt x="3353" y="19950"/>
                      <a:pt x="3904" y="19994"/>
                      <a:pt x="4209" y="20408"/>
                    </a:cubicBezTo>
                    <a:cubicBezTo>
                      <a:pt x="4212" y="20413"/>
                      <a:pt x="4216" y="20415"/>
                      <a:pt x="4221" y="20415"/>
                    </a:cubicBezTo>
                    <a:cubicBezTo>
                      <a:pt x="4232" y="20415"/>
                      <a:pt x="4244" y="20403"/>
                      <a:pt x="4236" y="20392"/>
                    </a:cubicBezTo>
                    <a:cubicBezTo>
                      <a:pt x="3958" y="19961"/>
                      <a:pt x="3462" y="19912"/>
                      <a:pt x="3004" y="19738"/>
                    </a:cubicBezTo>
                    <a:cubicBezTo>
                      <a:pt x="2656" y="19602"/>
                      <a:pt x="2514" y="19389"/>
                      <a:pt x="2269" y="19149"/>
                    </a:cubicBezTo>
                    <a:cubicBezTo>
                      <a:pt x="2138" y="19002"/>
                      <a:pt x="1958" y="18910"/>
                      <a:pt x="1768" y="18888"/>
                    </a:cubicBezTo>
                    <a:cubicBezTo>
                      <a:pt x="1762" y="18708"/>
                      <a:pt x="1762" y="18534"/>
                      <a:pt x="1762" y="18359"/>
                    </a:cubicBezTo>
                    <a:lnTo>
                      <a:pt x="1762" y="18321"/>
                    </a:lnTo>
                    <a:cubicBezTo>
                      <a:pt x="2013" y="18359"/>
                      <a:pt x="2258" y="18348"/>
                      <a:pt x="2481" y="18506"/>
                    </a:cubicBezTo>
                    <a:cubicBezTo>
                      <a:pt x="2503" y="18517"/>
                      <a:pt x="2525" y="18534"/>
                      <a:pt x="2541" y="18550"/>
                    </a:cubicBezTo>
                    <a:cubicBezTo>
                      <a:pt x="2541" y="18550"/>
                      <a:pt x="2541" y="18550"/>
                      <a:pt x="2541" y="18555"/>
                    </a:cubicBezTo>
                    <a:cubicBezTo>
                      <a:pt x="2546" y="18569"/>
                      <a:pt x="2558" y="18579"/>
                      <a:pt x="2571" y="18579"/>
                    </a:cubicBezTo>
                    <a:cubicBezTo>
                      <a:pt x="2574" y="18579"/>
                      <a:pt x="2577" y="18578"/>
                      <a:pt x="2579" y="18577"/>
                    </a:cubicBezTo>
                    <a:cubicBezTo>
                      <a:pt x="2732" y="18692"/>
                      <a:pt x="2879" y="18811"/>
                      <a:pt x="3021" y="18942"/>
                    </a:cubicBezTo>
                    <a:cubicBezTo>
                      <a:pt x="3288" y="19187"/>
                      <a:pt x="3549" y="19422"/>
                      <a:pt x="3882" y="19585"/>
                    </a:cubicBezTo>
                    <a:cubicBezTo>
                      <a:pt x="3884" y="19587"/>
                      <a:pt x="3887" y="19588"/>
                      <a:pt x="3890" y="19588"/>
                    </a:cubicBezTo>
                    <a:cubicBezTo>
                      <a:pt x="3906" y="19588"/>
                      <a:pt x="3922" y="19566"/>
                      <a:pt x="3904" y="19553"/>
                    </a:cubicBezTo>
                    <a:cubicBezTo>
                      <a:pt x="3484" y="19307"/>
                      <a:pt x="3179" y="18948"/>
                      <a:pt x="2814" y="18648"/>
                    </a:cubicBezTo>
                    <a:cubicBezTo>
                      <a:pt x="2743" y="18588"/>
                      <a:pt x="2667" y="18528"/>
                      <a:pt x="2590" y="18474"/>
                    </a:cubicBezTo>
                    <a:cubicBezTo>
                      <a:pt x="2400" y="16970"/>
                      <a:pt x="1223" y="15978"/>
                      <a:pt x="280" y="14866"/>
                    </a:cubicBezTo>
                    <a:cubicBezTo>
                      <a:pt x="280" y="14861"/>
                      <a:pt x="275" y="14856"/>
                      <a:pt x="269" y="14856"/>
                    </a:cubicBezTo>
                    <a:lnTo>
                      <a:pt x="269" y="14272"/>
                    </a:lnTo>
                    <a:cubicBezTo>
                      <a:pt x="416" y="14480"/>
                      <a:pt x="667" y="14583"/>
                      <a:pt x="907" y="14665"/>
                    </a:cubicBezTo>
                    <a:cubicBezTo>
                      <a:pt x="1326" y="14812"/>
                      <a:pt x="1675" y="14970"/>
                      <a:pt x="1985" y="15286"/>
                    </a:cubicBezTo>
                    <a:cubicBezTo>
                      <a:pt x="2634" y="15951"/>
                      <a:pt x="3075" y="16795"/>
                      <a:pt x="3244" y="17705"/>
                    </a:cubicBezTo>
                    <a:cubicBezTo>
                      <a:pt x="3244" y="17716"/>
                      <a:pt x="3252" y="17722"/>
                      <a:pt x="3261" y="17722"/>
                    </a:cubicBezTo>
                    <a:cubicBezTo>
                      <a:pt x="3269" y="17722"/>
                      <a:pt x="3277" y="17716"/>
                      <a:pt x="3277" y="17705"/>
                    </a:cubicBezTo>
                    <a:cubicBezTo>
                      <a:pt x="3304" y="16926"/>
                      <a:pt x="2803" y="16076"/>
                      <a:pt x="2312" y="15482"/>
                    </a:cubicBezTo>
                    <a:cubicBezTo>
                      <a:pt x="2067" y="15188"/>
                      <a:pt x="1778" y="14877"/>
                      <a:pt x="1419" y="14714"/>
                    </a:cubicBezTo>
                    <a:cubicBezTo>
                      <a:pt x="1168" y="14599"/>
                      <a:pt x="917" y="14523"/>
                      <a:pt x="683" y="14403"/>
                    </a:cubicBezTo>
                    <a:cubicBezTo>
                      <a:pt x="874" y="14278"/>
                      <a:pt x="1032" y="14111"/>
                      <a:pt x="1273" y="14111"/>
                    </a:cubicBezTo>
                    <a:cubicBezTo>
                      <a:pt x="1294" y="14111"/>
                      <a:pt x="1315" y="14112"/>
                      <a:pt x="1337" y="14114"/>
                    </a:cubicBezTo>
                    <a:cubicBezTo>
                      <a:pt x="1604" y="14142"/>
                      <a:pt x="1844" y="14278"/>
                      <a:pt x="2007" y="14496"/>
                    </a:cubicBezTo>
                    <a:cubicBezTo>
                      <a:pt x="2193" y="14730"/>
                      <a:pt x="2340" y="14992"/>
                      <a:pt x="2547" y="15215"/>
                    </a:cubicBezTo>
                    <a:cubicBezTo>
                      <a:pt x="2692" y="15369"/>
                      <a:pt x="2991" y="15715"/>
                      <a:pt x="3260" y="15715"/>
                    </a:cubicBezTo>
                    <a:cubicBezTo>
                      <a:pt x="3314" y="15715"/>
                      <a:pt x="3368" y="15701"/>
                      <a:pt x="3419" y="15667"/>
                    </a:cubicBezTo>
                    <a:cubicBezTo>
                      <a:pt x="3433" y="15658"/>
                      <a:pt x="3422" y="15645"/>
                      <a:pt x="3409" y="15645"/>
                    </a:cubicBezTo>
                    <a:cubicBezTo>
                      <a:pt x="3407" y="15645"/>
                      <a:pt x="3404" y="15645"/>
                      <a:pt x="3402" y="15646"/>
                    </a:cubicBezTo>
                    <a:cubicBezTo>
                      <a:pt x="3362" y="15660"/>
                      <a:pt x="3322" y="15667"/>
                      <a:pt x="3281" y="15667"/>
                    </a:cubicBezTo>
                    <a:cubicBezTo>
                      <a:pt x="2775" y="15667"/>
                      <a:pt x="2271" y="14602"/>
                      <a:pt x="2018" y="14354"/>
                    </a:cubicBezTo>
                    <a:cubicBezTo>
                      <a:pt x="1887" y="14213"/>
                      <a:pt x="1724" y="14104"/>
                      <a:pt x="1544" y="14038"/>
                    </a:cubicBezTo>
                    <a:cubicBezTo>
                      <a:pt x="1441" y="13869"/>
                      <a:pt x="1304" y="13722"/>
                      <a:pt x="1135" y="13608"/>
                    </a:cubicBezTo>
                    <a:cubicBezTo>
                      <a:pt x="863" y="13439"/>
                      <a:pt x="558" y="13308"/>
                      <a:pt x="269" y="13161"/>
                    </a:cubicBezTo>
                    <a:lnTo>
                      <a:pt x="258" y="13161"/>
                    </a:lnTo>
                    <a:lnTo>
                      <a:pt x="258" y="12758"/>
                    </a:lnTo>
                    <a:cubicBezTo>
                      <a:pt x="798" y="13030"/>
                      <a:pt x="1370" y="13166"/>
                      <a:pt x="1947" y="13352"/>
                    </a:cubicBezTo>
                    <a:cubicBezTo>
                      <a:pt x="2541" y="13542"/>
                      <a:pt x="3538" y="14011"/>
                      <a:pt x="3239" y="14785"/>
                    </a:cubicBezTo>
                    <a:cubicBezTo>
                      <a:pt x="3228" y="14816"/>
                      <a:pt x="3257" y="14838"/>
                      <a:pt x="3284" y="14838"/>
                    </a:cubicBezTo>
                    <a:cubicBezTo>
                      <a:pt x="3299" y="14838"/>
                      <a:pt x="3314" y="14830"/>
                      <a:pt x="3320" y="14812"/>
                    </a:cubicBezTo>
                    <a:cubicBezTo>
                      <a:pt x="3457" y="14327"/>
                      <a:pt x="3124" y="13788"/>
                      <a:pt x="2678" y="13553"/>
                    </a:cubicBezTo>
                    <a:cubicBezTo>
                      <a:pt x="2073" y="13243"/>
                      <a:pt x="1402" y="13106"/>
                      <a:pt x="776" y="12856"/>
                    </a:cubicBezTo>
                    <a:cubicBezTo>
                      <a:pt x="1046" y="12831"/>
                      <a:pt x="1303" y="12749"/>
                      <a:pt x="1578" y="12749"/>
                    </a:cubicBezTo>
                    <a:cubicBezTo>
                      <a:pt x="1608" y="12749"/>
                      <a:pt x="1639" y="12750"/>
                      <a:pt x="1669" y="12752"/>
                    </a:cubicBezTo>
                    <a:cubicBezTo>
                      <a:pt x="2089" y="12779"/>
                      <a:pt x="2443" y="12910"/>
                      <a:pt x="2743" y="13194"/>
                    </a:cubicBezTo>
                    <a:cubicBezTo>
                      <a:pt x="2747" y="13198"/>
                      <a:pt x="2752" y="13199"/>
                      <a:pt x="2756" y="13199"/>
                    </a:cubicBezTo>
                    <a:cubicBezTo>
                      <a:pt x="2770" y="13199"/>
                      <a:pt x="2782" y="13184"/>
                      <a:pt x="2770" y="13172"/>
                    </a:cubicBezTo>
                    <a:cubicBezTo>
                      <a:pt x="2410" y="12799"/>
                      <a:pt x="2004" y="12699"/>
                      <a:pt x="1567" y="12699"/>
                    </a:cubicBezTo>
                    <a:cubicBezTo>
                      <a:pt x="1264" y="12699"/>
                      <a:pt x="946" y="12747"/>
                      <a:pt x="618" y="12785"/>
                    </a:cubicBezTo>
                    <a:lnTo>
                      <a:pt x="612" y="12785"/>
                    </a:lnTo>
                    <a:cubicBezTo>
                      <a:pt x="503" y="12736"/>
                      <a:pt x="394" y="12681"/>
                      <a:pt x="291" y="12621"/>
                    </a:cubicBezTo>
                    <a:cubicBezTo>
                      <a:pt x="280" y="12616"/>
                      <a:pt x="269" y="12611"/>
                      <a:pt x="258" y="12611"/>
                    </a:cubicBezTo>
                    <a:cubicBezTo>
                      <a:pt x="253" y="12158"/>
                      <a:pt x="253" y="11706"/>
                      <a:pt x="253" y="11248"/>
                    </a:cubicBezTo>
                    <a:lnTo>
                      <a:pt x="253" y="11248"/>
                    </a:lnTo>
                    <a:cubicBezTo>
                      <a:pt x="345" y="11341"/>
                      <a:pt x="411" y="11455"/>
                      <a:pt x="509" y="11548"/>
                    </a:cubicBezTo>
                    <a:cubicBezTo>
                      <a:pt x="596" y="11624"/>
                      <a:pt x="689" y="11690"/>
                      <a:pt x="787" y="11750"/>
                    </a:cubicBezTo>
                    <a:cubicBezTo>
                      <a:pt x="1076" y="11924"/>
                      <a:pt x="1451" y="11984"/>
                      <a:pt x="1768" y="12098"/>
                    </a:cubicBezTo>
                    <a:cubicBezTo>
                      <a:pt x="2154" y="12224"/>
                      <a:pt x="2514" y="12414"/>
                      <a:pt x="2836" y="12665"/>
                    </a:cubicBezTo>
                    <a:cubicBezTo>
                      <a:pt x="3141" y="12910"/>
                      <a:pt x="3310" y="13215"/>
                      <a:pt x="3560" y="13504"/>
                    </a:cubicBezTo>
                    <a:cubicBezTo>
                      <a:pt x="3568" y="13512"/>
                      <a:pt x="3578" y="13516"/>
                      <a:pt x="3587" y="13516"/>
                    </a:cubicBezTo>
                    <a:cubicBezTo>
                      <a:pt x="3615" y="13516"/>
                      <a:pt x="3639" y="13485"/>
                      <a:pt x="3615" y="13461"/>
                    </a:cubicBezTo>
                    <a:cubicBezTo>
                      <a:pt x="3391" y="13188"/>
                      <a:pt x="3255" y="12899"/>
                      <a:pt x="2983" y="12665"/>
                    </a:cubicBezTo>
                    <a:cubicBezTo>
                      <a:pt x="2737" y="12453"/>
                      <a:pt x="2460" y="12278"/>
                      <a:pt x="2165" y="12147"/>
                    </a:cubicBezTo>
                    <a:cubicBezTo>
                      <a:pt x="1768" y="11973"/>
                      <a:pt x="1326" y="11891"/>
                      <a:pt x="939" y="11701"/>
                    </a:cubicBezTo>
                    <a:cubicBezTo>
                      <a:pt x="732" y="11608"/>
                      <a:pt x="558" y="11461"/>
                      <a:pt x="427" y="11276"/>
                    </a:cubicBezTo>
                    <a:cubicBezTo>
                      <a:pt x="378" y="11205"/>
                      <a:pt x="318" y="11150"/>
                      <a:pt x="247" y="11107"/>
                    </a:cubicBezTo>
                    <a:lnTo>
                      <a:pt x="247" y="10426"/>
                    </a:lnTo>
                    <a:lnTo>
                      <a:pt x="247" y="10371"/>
                    </a:lnTo>
                    <a:cubicBezTo>
                      <a:pt x="732" y="10731"/>
                      <a:pt x="1239" y="10878"/>
                      <a:pt x="1811" y="11090"/>
                    </a:cubicBezTo>
                    <a:cubicBezTo>
                      <a:pt x="2351" y="11297"/>
                      <a:pt x="3010" y="11592"/>
                      <a:pt x="3271" y="12115"/>
                    </a:cubicBezTo>
                    <a:cubicBezTo>
                      <a:pt x="3275" y="12120"/>
                      <a:pt x="3281" y="12123"/>
                      <a:pt x="3287" y="12123"/>
                    </a:cubicBezTo>
                    <a:cubicBezTo>
                      <a:pt x="3299" y="12123"/>
                      <a:pt x="3311" y="12113"/>
                      <a:pt x="3304" y="12098"/>
                    </a:cubicBezTo>
                    <a:cubicBezTo>
                      <a:pt x="3103" y="11679"/>
                      <a:pt x="2645" y="11385"/>
                      <a:pt x="2214" y="11183"/>
                    </a:cubicBezTo>
                    <a:cubicBezTo>
                      <a:pt x="1539" y="10867"/>
                      <a:pt x="847" y="10731"/>
                      <a:pt x="253" y="10262"/>
                    </a:cubicBezTo>
                    <a:lnTo>
                      <a:pt x="247" y="10262"/>
                    </a:lnTo>
                    <a:lnTo>
                      <a:pt x="247" y="9014"/>
                    </a:lnTo>
                    <a:cubicBezTo>
                      <a:pt x="503" y="9265"/>
                      <a:pt x="689" y="9575"/>
                      <a:pt x="1010" y="9772"/>
                    </a:cubicBezTo>
                    <a:cubicBezTo>
                      <a:pt x="1244" y="9908"/>
                      <a:pt x="1490" y="10022"/>
                      <a:pt x="1740" y="10126"/>
                    </a:cubicBezTo>
                    <a:cubicBezTo>
                      <a:pt x="2367" y="10382"/>
                      <a:pt x="3081" y="10633"/>
                      <a:pt x="3342" y="11281"/>
                    </a:cubicBezTo>
                    <a:cubicBezTo>
                      <a:pt x="3346" y="11294"/>
                      <a:pt x="3355" y="11299"/>
                      <a:pt x="3366" y="11299"/>
                    </a:cubicBezTo>
                    <a:cubicBezTo>
                      <a:pt x="3386" y="11299"/>
                      <a:pt x="3409" y="11279"/>
                      <a:pt x="3402" y="11254"/>
                    </a:cubicBezTo>
                    <a:cubicBezTo>
                      <a:pt x="3173" y="10709"/>
                      <a:pt x="2667" y="10404"/>
                      <a:pt x="2122" y="10169"/>
                    </a:cubicBezTo>
                    <a:cubicBezTo>
                      <a:pt x="1795" y="10028"/>
                      <a:pt x="1446" y="9908"/>
                      <a:pt x="1146" y="9723"/>
                    </a:cubicBezTo>
                    <a:cubicBezTo>
                      <a:pt x="917" y="9581"/>
                      <a:pt x="721" y="9396"/>
                      <a:pt x="563" y="9183"/>
                    </a:cubicBezTo>
                    <a:cubicBezTo>
                      <a:pt x="465" y="9052"/>
                      <a:pt x="394" y="8943"/>
                      <a:pt x="247" y="8862"/>
                    </a:cubicBezTo>
                    <a:lnTo>
                      <a:pt x="247" y="7979"/>
                    </a:lnTo>
                    <a:cubicBezTo>
                      <a:pt x="705" y="8377"/>
                      <a:pt x="1397" y="8567"/>
                      <a:pt x="1909" y="8867"/>
                    </a:cubicBezTo>
                    <a:cubicBezTo>
                      <a:pt x="2530" y="9227"/>
                      <a:pt x="3277" y="9733"/>
                      <a:pt x="3544" y="10404"/>
                    </a:cubicBezTo>
                    <a:cubicBezTo>
                      <a:pt x="3547" y="10413"/>
                      <a:pt x="3555" y="10416"/>
                      <a:pt x="3563" y="10416"/>
                    </a:cubicBezTo>
                    <a:cubicBezTo>
                      <a:pt x="3580" y="10416"/>
                      <a:pt x="3600" y="10400"/>
                      <a:pt x="3593" y="10382"/>
                    </a:cubicBezTo>
                    <a:cubicBezTo>
                      <a:pt x="3380" y="9810"/>
                      <a:pt x="2808" y="9336"/>
                      <a:pt x="2296" y="8998"/>
                    </a:cubicBezTo>
                    <a:cubicBezTo>
                      <a:pt x="1926" y="8764"/>
                      <a:pt x="1533" y="8546"/>
                      <a:pt x="1135" y="8360"/>
                    </a:cubicBezTo>
                    <a:cubicBezTo>
                      <a:pt x="830" y="8208"/>
                      <a:pt x="476" y="8072"/>
                      <a:pt x="247" y="7821"/>
                    </a:cubicBezTo>
                    <a:lnTo>
                      <a:pt x="247" y="7456"/>
                    </a:lnTo>
                    <a:cubicBezTo>
                      <a:pt x="569" y="7717"/>
                      <a:pt x="1125" y="7745"/>
                      <a:pt x="1506" y="7854"/>
                    </a:cubicBezTo>
                    <a:cubicBezTo>
                      <a:pt x="2214" y="8055"/>
                      <a:pt x="2634" y="8431"/>
                      <a:pt x="3021" y="9014"/>
                    </a:cubicBezTo>
                    <a:cubicBezTo>
                      <a:pt x="3025" y="9020"/>
                      <a:pt x="3031" y="9022"/>
                      <a:pt x="3037" y="9022"/>
                    </a:cubicBezTo>
                    <a:cubicBezTo>
                      <a:pt x="3049" y="9022"/>
                      <a:pt x="3061" y="9014"/>
                      <a:pt x="3053" y="9003"/>
                    </a:cubicBezTo>
                    <a:cubicBezTo>
                      <a:pt x="2786" y="8595"/>
                      <a:pt x="2487" y="8175"/>
                      <a:pt x="2018" y="7963"/>
                    </a:cubicBezTo>
                    <a:cubicBezTo>
                      <a:pt x="1697" y="7821"/>
                      <a:pt x="1364" y="7739"/>
                      <a:pt x="1032" y="7630"/>
                    </a:cubicBezTo>
                    <a:cubicBezTo>
                      <a:pt x="781" y="7554"/>
                      <a:pt x="482" y="7505"/>
                      <a:pt x="296" y="7303"/>
                    </a:cubicBezTo>
                    <a:cubicBezTo>
                      <a:pt x="285" y="7292"/>
                      <a:pt x="269" y="7281"/>
                      <a:pt x="247" y="7281"/>
                    </a:cubicBezTo>
                    <a:lnTo>
                      <a:pt x="247" y="6279"/>
                    </a:lnTo>
                    <a:cubicBezTo>
                      <a:pt x="476" y="6497"/>
                      <a:pt x="792" y="6682"/>
                      <a:pt x="1037" y="6851"/>
                    </a:cubicBezTo>
                    <a:cubicBezTo>
                      <a:pt x="1419" y="7118"/>
                      <a:pt x="1827" y="7347"/>
                      <a:pt x="2209" y="7614"/>
                    </a:cubicBezTo>
                    <a:cubicBezTo>
                      <a:pt x="2983" y="8126"/>
                      <a:pt x="3615" y="8818"/>
                      <a:pt x="4067" y="9630"/>
                    </a:cubicBezTo>
                    <a:cubicBezTo>
                      <a:pt x="4072" y="9642"/>
                      <a:pt x="4082" y="9647"/>
                      <a:pt x="4093" y="9647"/>
                    </a:cubicBezTo>
                    <a:cubicBezTo>
                      <a:pt x="4116" y="9647"/>
                      <a:pt x="4142" y="9623"/>
                      <a:pt x="4127" y="9597"/>
                    </a:cubicBezTo>
                    <a:cubicBezTo>
                      <a:pt x="3713" y="8829"/>
                      <a:pt x="3206" y="8208"/>
                      <a:pt x="2476" y="7679"/>
                    </a:cubicBezTo>
                    <a:cubicBezTo>
                      <a:pt x="2100" y="7407"/>
                      <a:pt x="1691" y="7178"/>
                      <a:pt x="1310" y="6911"/>
                    </a:cubicBezTo>
                    <a:cubicBezTo>
                      <a:pt x="1103" y="6764"/>
                      <a:pt x="901" y="6611"/>
                      <a:pt x="705" y="6453"/>
                    </a:cubicBezTo>
                    <a:cubicBezTo>
                      <a:pt x="552" y="6328"/>
                      <a:pt x="373" y="6230"/>
                      <a:pt x="247" y="6077"/>
                    </a:cubicBezTo>
                    <a:lnTo>
                      <a:pt x="247" y="5728"/>
                    </a:lnTo>
                    <a:lnTo>
                      <a:pt x="247" y="5598"/>
                    </a:lnTo>
                    <a:cubicBezTo>
                      <a:pt x="574" y="5859"/>
                      <a:pt x="994" y="5995"/>
                      <a:pt x="1375" y="6170"/>
                    </a:cubicBezTo>
                    <a:cubicBezTo>
                      <a:pt x="2111" y="6502"/>
                      <a:pt x="2667" y="7009"/>
                      <a:pt x="3217" y="7576"/>
                    </a:cubicBezTo>
                    <a:cubicBezTo>
                      <a:pt x="3223" y="7581"/>
                      <a:pt x="3229" y="7584"/>
                      <a:pt x="3235" y="7584"/>
                    </a:cubicBezTo>
                    <a:cubicBezTo>
                      <a:pt x="3252" y="7584"/>
                      <a:pt x="3266" y="7565"/>
                      <a:pt x="3250" y="7548"/>
                    </a:cubicBezTo>
                    <a:cubicBezTo>
                      <a:pt x="2819" y="7074"/>
                      <a:pt x="2367" y="6573"/>
                      <a:pt x="1778" y="6257"/>
                    </a:cubicBezTo>
                    <a:cubicBezTo>
                      <a:pt x="1283" y="5985"/>
                      <a:pt x="656" y="5816"/>
                      <a:pt x="253" y="5418"/>
                    </a:cubicBezTo>
                    <a:cubicBezTo>
                      <a:pt x="253" y="5162"/>
                      <a:pt x="258" y="4906"/>
                      <a:pt x="258" y="4644"/>
                    </a:cubicBezTo>
                    <a:cubicBezTo>
                      <a:pt x="405" y="4715"/>
                      <a:pt x="580" y="4753"/>
                      <a:pt x="705" y="4840"/>
                    </a:cubicBezTo>
                    <a:cubicBezTo>
                      <a:pt x="863" y="4944"/>
                      <a:pt x="988" y="5096"/>
                      <a:pt x="1152" y="5194"/>
                    </a:cubicBezTo>
                    <a:cubicBezTo>
                      <a:pt x="1223" y="5238"/>
                      <a:pt x="1299" y="5276"/>
                      <a:pt x="1375" y="5303"/>
                    </a:cubicBezTo>
                    <a:cubicBezTo>
                      <a:pt x="1371" y="5330"/>
                      <a:pt x="1394" y="5348"/>
                      <a:pt x="1417" y="5348"/>
                    </a:cubicBezTo>
                    <a:cubicBezTo>
                      <a:pt x="1427" y="5348"/>
                      <a:pt x="1438" y="5345"/>
                      <a:pt x="1446" y="5336"/>
                    </a:cubicBezTo>
                    <a:lnTo>
                      <a:pt x="1468" y="5325"/>
                    </a:lnTo>
                    <a:cubicBezTo>
                      <a:pt x="1490" y="5331"/>
                      <a:pt x="1511" y="5331"/>
                      <a:pt x="1539" y="5336"/>
                    </a:cubicBezTo>
                    <a:cubicBezTo>
                      <a:pt x="1539" y="5347"/>
                      <a:pt x="1544" y="5353"/>
                      <a:pt x="1550" y="5363"/>
                    </a:cubicBezTo>
                    <a:cubicBezTo>
                      <a:pt x="1817" y="5739"/>
                      <a:pt x="2220" y="5952"/>
                      <a:pt x="2601" y="6203"/>
                    </a:cubicBezTo>
                    <a:cubicBezTo>
                      <a:pt x="3070" y="6513"/>
                      <a:pt x="3446" y="6944"/>
                      <a:pt x="3691" y="7450"/>
                    </a:cubicBezTo>
                    <a:cubicBezTo>
                      <a:pt x="4105" y="8284"/>
                      <a:pt x="4274" y="9352"/>
                      <a:pt x="4988" y="10017"/>
                    </a:cubicBezTo>
                    <a:lnTo>
                      <a:pt x="4993" y="10017"/>
                    </a:lnTo>
                    <a:cubicBezTo>
                      <a:pt x="4312" y="9216"/>
                      <a:pt x="4203" y="8088"/>
                      <a:pt x="3675" y="7200"/>
                    </a:cubicBezTo>
                    <a:cubicBezTo>
                      <a:pt x="3462" y="6835"/>
                      <a:pt x="3201" y="6480"/>
                      <a:pt x="2841" y="6230"/>
                    </a:cubicBezTo>
                    <a:cubicBezTo>
                      <a:pt x="2454" y="5957"/>
                      <a:pt x="2002" y="5739"/>
                      <a:pt x="1713" y="5358"/>
                    </a:cubicBezTo>
                    <a:lnTo>
                      <a:pt x="1713" y="5358"/>
                    </a:lnTo>
                    <a:cubicBezTo>
                      <a:pt x="1806" y="5363"/>
                      <a:pt x="1909" y="5363"/>
                      <a:pt x="2018" y="5369"/>
                    </a:cubicBezTo>
                    <a:cubicBezTo>
                      <a:pt x="2296" y="5374"/>
                      <a:pt x="2552" y="5456"/>
                      <a:pt x="2814" y="5521"/>
                    </a:cubicBezTo>
                    <a:cubicBezTo>
                      <a:pt x="2814" y="5521"/>
                      <a:pt x="2814" y="5521"/>
                      <a:pt x="2819" y="5527"/>
                    </a:cubicBezTo>
                    <a:cubicBezTo>
                      <a:pt x="3043" y="5669"/>
                      <a:pt x="3206" y="5870"/>
                      <a:pt x="3391" y="6034"/>
                    </a:cubicBezTo>
                    <a:cubicBezTo>
                      <a:pt x="3386" y="6039"/>
                      <a:pt x="3386" y="6055"/>
                      <a:pt x="3391" y="6066"/>
                    </a:cubicBezTo>
                    <a:cubicBezTo>
                      <a:pt x="3598" y="6273"/>
                      <a:pt x="3822" y="6568"/>
                      <a:pt x="4072" y="6856"/>
                    </a:cubicBezTo>
                    <a:cubicBezTo>
                      <a:pt x="4067" y="6867"/>
                      <a:pt x="4067" y="6884"/>
                      <a:pt x="4083" y="6889"/>
                    </a:cubicBezTo>
                    <a:lnTo>
                      <a:pt x="4105" y="6889"/>
                    </a:lnTo>
                    <a:cubicBezTo>
                      <a:pt x="4230" y="7036"/>
                      <a:pt x="4367" y="7172"/>
                      <a:pt x="4514" y="7298"/>
                    </a:cubicBezTo>
                    <a:cubicBezTo>
                      <a:pt x="4536" y="7581"/>
                      <a:pt x="4650" y="7843"/>
                      <a:pt x="4830" y="8055"/>
                    </a:cubicBezTo>
                    <a:cubicBezTo>
                      <a:pt x="4694" y="8453"/>
                      <a:pt x="4830" y="8774"/>
                      <a:pt x="5081" y="9063"/>
                    </a:cubicBezTo>
                    <a:cubicBezTo>
                      <a:pt x="4933" y="9793"/>
                      <a:pt x="5059" y="10589"/>
                      <a:pt x="5282" y="11292"/>
                    </a:cubicBezTo>
                    <a:cubicBezTo>
                      <a:pt x="5331" y="11439"/>
                      <a:pt x="5386" y="11586"/>
                      <a:pt x="5451" y="11728"/>
                    </a:cubicBezTo>
                    <a:cubicBezTo>
                      <a:pt x="5448" y="11727"/>
                      <a:pt x="5444" y="11727"/>
                      <a:pt x="5441" y="11727"/>
                    </a:cubicBezTo>
                    <a:cubicBezTo>
                      <a:pt x="5417" y="11727"/>
                      <a:pt x="5396" y="11742"/>
                      <a:pt x="5391" y="11766"/>
                    </a:cubicBezTo>
                    <a:cubicBezTo>
                      <a:pt x="5260" y="12932"/>
                      <a:pt x="5369" y="14114"/>
                      <a:pt x="5718" y="15242"/>
                    </a:cubicBezTo>
                    <a:cubicBezTo>
                      <a:pt x="5794" y="15488"/>
                      <a:pt x="5887" y="15733"/>
                      <a:pt x="5990" y="15973"/>
                    </a:cubicBezTo>
                    <a:lnTo>
                      <a:pt x="5990" y="15983"/>
                    </a:lnTo>
                    <a:cubicBezTo>
                      <a:pt x="5990" y="15994"/>
                      <a:pt x="5996" y="16000"/>
                      <a:pt x="6001" y="16005"/>
                    </a:cubicBezTo>
                    <a:cubicBezTo>
                      <a:pt x="6132" y="16332"/>
                      <a:pt x="6263" y="16654"/>
                      <a:pt x="6366" y="16986"/>
                    </a:cubicBezTo>
                    <a:cubicBezTo>
                      <a:pt x="6514" y="17449"/>
                      <a:pt x="6612" y="17923"/>
                      <a:pt x="6672" y="18403"/>
                    </a:cubicBezTo>
                    <a:cubicBezTo>
                      <a:pt x="6669" y="18402"/>
                      <a:pt x="6666" y="18402"/>
                      <a:pt x="6663" y="18402"/>
                    </a:cubicBezTo>
                    <a:cubicBezTo>
                      <a:pt x="6644" y="18402"/>
                      <a:pt x="6627" y="18417"/>
                      <a:pt x="6623" y="18436"/>
                    </a:cubicBezTo>
                    <a:cubicBezTo>
                      <a:pt x="6595" y="18664"/>
                      <a:pt x="6623" y="18904"/>
                      <a:pt x="6715" y="19117"/>
                    </a:cubicBezTo>
                    <a:cubicBezTo>
                      <a:pt x="6612" y="19563"/>
                      <a:pt x="6557" y="20016"/>
                      <a:pt x="6552" y="20473"/>
                    </a:cubicBezTo>
                    <a:cubicBezTo>
                      <a:pt x="6552" y="20947"/>
                      <a:pt x="6617" y="21416"/>
                      <a:pt x="6541" y="21885"/>
                    </a:cubicBezTo>
                    <a:cubicBezTo>
                      <a:pt x="6538" y="21905"/>
                      <a:pt x="6551" y="21914"/>
                      <a:pt x="6566" y="21914"/>
                    </a:cubicBezTo>
                    <a:cubicBezTo>
                      <a:pt x="6579" y="21914"/>
                      <a:pt x="6593" y="21906"/>
                      <a:pt x="6595" y="21890"/>
                    </a:cubicBezTo>
                    <a:cubicBezTo>
                      <a:pt x="6693" y="21422"/>
                      <a:pt x="6639" y="20958"/>
                      <a:pt x="6666" y="20484"/>
                    </a:cubicBezTo>
                    <a:cubicBezTo>
                      <a:pt x="6683" y="20087"/>
                      <a:pt x="6732" y="19689"/>
                      <a:pt x="6802" y="19296"/>
                    </a:cubicBezTo>
                    <a:cubicBezTo>
                      <a:pt x="6900" y="19476"/>
                      <a:pt x="7026" y="19645"/>
                      <a:pt x="7173" y="19792"/>
                    </a:cubicBezTo>
                    <a:cubicBezTo>
                      <a:pt x="7151" y="20163"/>
                      <a:pt x="7124" y="20561"/>
                      <a:pt x="7184" y="20926"/>
                    </a:cubicBezTo>
                    <a:cubicBezTo>
                      <a:pt x="7249" y="21296"/>
                      <a:pt x="7347" y="21667"/>
                      <a:pt x="7364" y="22048"/>
                    </a:cubicBezTo>
                    <a:cubicBezTo>
                      <a:pt x="7364" y="22062"/>
                      <a:pt x="7377" y="22069"/>
                      <a:pt x="7392" y="22069"/>
                    </a:cubicBezTo>
                    <a:cubicBezTo>
                      <a:pt x="7406" y="22069"/>
                      <a:pt x="7421" y="22062"/>
                      <a:pt x="7424" y="22048"/>
                    </a:cubicBezTo>
                    <a:cubicBezTo>
                      <a:pt x="7429" y="21661"/>
                      <a:pt x="7325" y="21296"/>
                      <a:pt x="7287" y="20915"/>
                    </a:cubicBezTo>
                    <a:cubicBezTo>
                      <a:pt x="7249" y="20572"/>
                      <a:pt x="7276" y="20234"/>
                      <a:pt x="7271" y="19890"/>
                    </a:cubicBezTo>
                    <a:lnTo>
                      <a:pt x="7271" y="19890"/>
                    </a:lnTo>
                    <a:cubicBezTo>
                      <a:pt x="7287" y="19907"/>
                      <a:pt x="7309" y="19923"/>
                      <a:pt x="7325" y="19939"/>
                    </a:cubicBezTo>
                    <a:cubicBezTo>
                      <a:pt x="7451" y="20038"/>
                      <a:pt x="7587" y="20136"/>
                      <a:pt x="7723" y="20228"/>
                    </a:cubicBezTo>
                    <a:cubicBezTo>
                      <a:pt x="7903" y="20664"/>
                      <a:pt x="7914" y="21247"/>
                      <a:pt x="7925" y="21710"/>
                    </a:cubicBezTo>
                    <a:cubicBezTo>
                      <a:pt x="7925" y="21728"/>
                      <a:pt x="7941" y="21738"/>
                      <a:pt x="7956" y="21738"/>
                    </a:cubicBezTo>
                    <a:cubicBezTo>
                      <a:pt x="7968" y="21738"/>
                      <a:pt x="7979" y="21731"/>
                      <a:pt x="7979" y="21716"/>
                    </a:cubicBezTo>
                    <a:cubicBezTo>
                      <a:pt x="7979" y="21269"/>
                      <a:pt x="7979" y="20746"/>
                      <a:pt x="7838" y="20310"/>
                    </a:cubicBezTo>
                    <a:lnTo>
                      <a:pt x="7838" y="20310"/>
                    </a:lnTo>
                    <a:cubicBezTo>
                      <a:pt x="8219" y="20566"/>
                      <a:pt x="8584" y="20833"/>
                      <a:pt x="8759" y="21264"/>
                    </a:cubicBezTo>
                    <a:cubicBezTo>
                      <a:pt x="8764" y="21276"/>
                      <a:pt x="8775" y="21282"/>
                      <a:pt x="8787" y="21282"/>
                    </a:cubicBezTo>
                    <a:cubicBezTo>
                      <a:pt x="8810" y="21282"/>
                      <a:pt x="8837" y="21260"/>
                      <a:pt x="8829" y="21231"/>
                    </a:cubicBezTo>
                    <a:cubicBezTo>
                      <a:pt x="8644" y="20730"/>
                      <a:pt x="8214" y="20435"/>
                      <a:pt x="7778" y="20130"/>
                    </a:cubicBezTo>
                    <a:cubicBezTo>
                      <a:pt x="7511" y="19945"/>
                      <a:pt x="7233" y="19743"/>
                      <a:pt x="7048" y="19476"/>
                    </a:cubicBezTo>
                    <a:cubicBezTo>
                      <a:pt x="7015" y="19427"/>
                      <a:pt x="6982" y="19373"/>
                      <a:pt x="6950" y="19313"/>
                    </a:cubicBezTo>
                    <a:lnTo>
                      <a:pt x="6950" y="19313"/>
                    </a:lnTo>
                    <a:cubicBezTo>
                      <a:pt x="7053" y="19367"/>
                      <a:pt x="7162" y="19405"/>
                      <a:pt x="7271" y="19438"/>
                    </a:cubicBezTo>
                    <a:cubicBezTo>
                      <a:pt x="7614" y="19531"/>
                      <a:pt x="7914" y="19727"/>
                      <a:pt x="8148" y="19994"/>
                    </a:cubicBezTo>
                    <a:cubicBezTo>
                      <a:pt x="8153" y="19999"/>
                      <a:pt x="8159" y="20001"/>
                      <a:pt x="8165" y="20001"/>
                    </a:cubicBezTo>
                    <a:cubicBezTo>
                      <a:pt x="8184" y="20001"/>
                      <a:pt x="8203" y="19977"/>
                      <a:pt x="8186" y="19956"/>
                    </a:cubicBezTo>
                    <a:cubicBezTo>
                      <a:pt x="8023" y="19760"/>
                      <a:pt x="7832" y="19569"/>
                      <a:pt x="7592" y="19454"/>
                    </a:cubicBezTo>
                    <a:cubicBezTo>
                      <a:pt x="7440" y="19389"/>
                      <a:pt x="7282" y="19340"/>
                      <a:pt x="7135" y="19269"/>
                    </a:cubicBezTo>
                    <a:cubicBezTo>
                      <a:pt x="7129" y="18942"/>
                      <a:pt x="7206" y="18621"/>
                      <a:pt x="7206" y="18288"/>
                    </a:cubicBezTo>
                    <a:cubicBezTo>
                      <a:pt x="7206" y="17983"/>
                      <a:pt x="7195" y="17678"/>
                      <a:pt x="7184" y="17373"/>
                    </a:cubicBezTo>
                    <a:cubicBezTo>
                      <a:pt x="7146" y="16610"/>
                      <a:pt x="7129" y="15847"/>
                      <a:pt x="7086" y="15090"/>
                    </a:cubicBezTo>
                    <a:cubicBezTo>
                      <a:pt x="7058" y="14599"/>
                      <a:pt x="7048" y="14060"/>
                      <a:pt x="6813" y="13608"/>
                    </a:cubicBezTo>
                    <a:cubicBezTo>
                      <a:pt x="6781" y="13548"/>
                      <a:pt x="6748" y="13488"/>
                      <a:pt x="6715" y="13428"/>
                    </a:cubicBezTo>
                    <a:cubicBezTo>
                      <a:pt x="6530" y="12453"/>
                      <a:pt x="6089" y="11668"/>
                      <a:pt x="5315" y="10992"/>
                    </a:cubicBezTo>
                    <a:cubicBezTo>
                      <a:pt x="5179" y="10398"/>
                      <a:pt x="5102" y="9788"/>
                      <a:pt x="5189" y="9183"/>
                    </a:cubicBezTo>
                    <a:lnTo>
                      <a:pt x="5189" y="9183"/>
                    </a:lnTo>
                    <a:cubicBezTo>
                      <a:pt x="5222" y="9216"/>
                      <a:pt x="5255" y="9243"/>
                      <a:pt x="5288" y="9276"/>
                    </a:cubicBezTo>
                    <a:cubicBezTo>
                      <a:pt x="5353" y="9336"/>
                      <a:pt x="5429" y="9401"/>
                      <a:pt x="5500" y="9461"/>
                    </a:cubicBezTo>
                    <a:cubicBezTo>
                      <a:pt x="5478" y="9466"/>
                      <a:pt x="5467" y="9488"/>
                      <a:pt x="5473" y="9510"/>
                    </a:cubicBezTo>
                    <a:cubicBezTo>
                      <a:pt x="5598" y="10006"/>
                      <a:pt x="5800" y="10475"/>
                      <a:pt x="6078" y="10900"/>
                    </a:cubicBezTo>
                    <a:cubicBezTo>
                      <a:pt x="6312" y="11248"/>
                      <a:pt x="6759" y="11799"/>
                      <a:pt x="6677" y="12235"/>
                    </a:cubicBezTo>
                    <a:cubicBezTo>
                      <a:pt x="6674" y="12255"/>
                      <a:pt x="6690" y="12266"/>
                      <a:pt x="6706" y="12266"/>
                    </a:cubicBezTo>
                    <a:cubicBezTo>
                      <a:pt x="6720" y="12266"/>
                      <a:pt x="6734" y="12258"/>
                      <a:pt x="6737" y="12240"/>
                    </a:cubicBezTo>
                    <a:cubicBezTo>
                      <a:pt x="6808" y="11880"/>
                      <a:pt x="6552" y="11477"/>
                      <a:pt x="6366" y="11177"/>
                    </a:cubicBezTo>
                    <a:cubicBezTo>
                      <a:pt x="6023" y="10638"/>
                      <a:pt x="5762" y="10148"/>
                      <a:pt x="5593" y="9537"/>
                    </a:cubicBezTo>
                    <a:lnTo>
                      <a:pt x="5593" y="9537"/>
                    </a:lnTo>
                    <a:cubicBezTo>
                      <a:pt x="5980" y="9870"/>
                      <a:pt x="6350" y="10191"/>
                      <a:pt x="6584" y="10660"/>
                    </a:cubicBezTo>
                    <a:cubicBezTo>
                      <a:pt x="6588" y="10667"/>
                      <a:pt x="6594" y="10670"/>
                      <a:pt x="6600" y="10670"/>
                    </a:cubicBezTo>
                    <a:cubicBezTo>
                      <a:pt x="6610" y="10670"/>
                      <a:pt x="6621" y="10660"/>
                      <a:pt x="6617" y="10649"/>
                    </a:cubicBezTo>
                    <a:cubicBezTo>
                      <a:pt x="6410" y="10197"/>
                      <a:pt x="6089" y="9837"/>
                      <a:pt x="5707" y="9510"/>
                    </a:cubicBezTo>
                    <a:cubicBezTo>
                      <a:pt x="5533" y="9368"/>
                      <a:pt x="5369" y="9216"/>
                      <a:pt x="5206" y="9052"/>
                    </a:cubicBezTo>
                    <a:cubicBezTo>
                      <a:pt x="5206" y="9036"/>
                      <a:pt x="5189" y="9020"/>
                      <a:pt x="5173" y="9014"/>
                    </a:cubicBezTo>
                    <a:cubicBezTo>
                      <a:pt x="4966" y="8774"/>
                      <a:pt x="4830" y="8507"/>
                      <a:pt x="4917" y="8159"/>
                    </a:cubicBezTo>
                    <a:lnTo>
                      <a:pt x="4917" y="8159"/>
                    </a:lnTo>
                    <a:cubicBezTo>
                      <a:pt x="5132" y="8374"/>
                      <a:pt x="5414" y="8522"/>
                      <a:pt x="5719" y="8522"/>
                    </a:cubicBezTo>
                    <a:cubicBezTo>
                      <a:pt x="5762" y="8522"/>
                      <a:pt x="5805" y="8519"/>
                      <a:pt x="5849" y="8513"/>
                    </a:cubicBezTo>
                    <a:cubicBezTo>
                      <a:pt x="5874" y="8513"/>
                      <a:pt x="5871" y="8474"/>
                      <a:pt x="5848" y="8474"/>
                    </a:cubicBezTo>
                    <a:cubicBezTo>
                      <a:pt x="5847" y="8474"/>
                      <a:pt x="5845" y="8474"/>
                      <a:pt x="5843" y="8475"/>
                    </a:cubicBezTo>
                    <a:cubicBezTo>
                      <a:pt x="5835" y="8475"/>
                      <a:pt x="5827" y="8475"/>
                      <a:pt x="5819" y="8475"/>
                    </a:cubicBezTo>
                    <a:cubicBezTo>
                      <a:pt x="5484" y="8475"/>
                      <a:pt x="5157" y="8262"/>
                      <a:pt x="4939" y="8039"/>
                    </a:cubicBezTo>
                    <a:cubicBezTo>
                      <a:pt x="4933" y="8028"/>
                      <a:pt x="4928" y="8023"/>
                      <a:pt x="4917" y="8017"/>
                    </a:cubicBezTo>
                    <a:cubicBezTo>
                      <a:pt x="4797" y="7897"/>
                      <a:pt x="4710" y="7745"/>
                      <a:pt x="4666" y="7581"/>
                    </a:cubicBezTo>
                    <a:cubicBezTo>
                      <a:pt x="4650" y="7516"/>
                      <a:pt x="4634" y="7450"/>
                      <a:pt x="4617" y="7390"/>
                    </a:cubicBezTo>
                    <a:lnTo>
                      <a:pt x="4617" y="7390"/>
                    </a:lnTo>
                    <a:cubicBezTo>
                      <a:pt x="4884" y="7604"/>
                      <a:pt x="5178" y="7751"/>
                      <a:pt x="5501" y="7751"/>
                    </a:cubicBezTo>
                    <a:cubicBezTo>
                      <a:pt x="5640" y="7751"/>
                      <a:pt x="5785" y="7723"/>
                      <a:pt x="5936" y="7663"/>
                    </a:cubicBezTo>
                    <a:cubicBezTo>
                      <a:pt x="5947" y="7657"/>
                      <a:pt x="5941" y="7641"/>
                      <a:pt x="5931" y="7641"/>
                    </a:cubicBezTo>
                    <a:cubicBezTo>
                      <a:pt x="5817" y="7673"/>
                      <a:pt x="5706" y="7688"/>
                      <a:pt x="5599" y="7688"/>
                    </a:cubicBezTo>
                    <a:cubicBezTo>
                      <a:pt x="5322" y="7688"/>
                      <a:pt x="5069" y="7590"/>
                      <a:pt x="4841" y="7445"/>
                    </a:cubicBezTo>
                    <a:cubicBezTo>
                      <a:pt x="5260" y="7407"/>
                      <a:pt x="5783" y="7178"/>
                      <a:pt x="5854" y="6753"/>
                    </a:cubicBezTo>
                    <a:cubicBezTo>
                      <a:pt x="5857" y="6737"/>
                      <a:pt x="5845" y="6728"/>
                      <a:pt x="5831" y="6728"/>
                    </a:cubicBezTo>
                    <a:cubicBezTo>
                      <a:pt x="5817" y="6728"/>
                      <a:pt x="5803" y="6737"/>
                      <a:pt x="5800" y="6753"/>
                    </a:cubicBezTo>
                    <a:cubicBezTo>
                      <a:pt x="5740" y="7047"/>
                      <a:pt x="5424" y="7243"/>
                      <a:pt x="5108" y="7330"/>
                    </a:cubicBezTo>
                    <a:cubicBezTo>
                      <a:pt x="5184" y="7183"/>
                      <a:pt x="5233" y="7042"/>
                      <a:pt x="5364" y="6927"/>
                    </a:cubicBezTo>
                    <a:cubicBezTo>
                      <a:pt x="5377" y="6914"/>
                      <a:pt x="5366" y="6895"/>
                      <a:pt x="5350" y="6895"/>
                    </a:cubicBezTo>
                    <a:cubicBezTo>
                      <a:pt x="5346" y="6895"/>
                      <a:pt x="5341" y="6896"/>
                      <a:pt x="5337" y="6900"/>
                    </a:cubicBezTo>
                    <a:cubicBezTo>
                      <a:pt x="5184" y="6998"/>
                      <a:pt x="5075" y="7145"/>
                      <a:pt x="5021" y="7314"/>
                    </a:cubicBezTo>
                    <a:cubicBezTo>
                      <a:pt x="5015" y="7325"/>
                      <a:pt x="5021" y="7341"/>
                      <a:pt x="5026" y="7352"/>
                    </a:cubicBezTo>
                    <a:cubicBezTo>
                      <a:pt x="4939" y="7374"/>
                      <a:pt x="4846" y="7385"/>
                      <a:pt x="4754" y="7385"/>
                    </a:cubicBezTo>
                    <a:cubicBezTo>
                      <a:pt x="4601" y="7276"/>
                      <a:pt x="4459" y="7145"/>
                      <a:pt x="4329" y="7009"/>
                    </a:cubicBezTo>
                    <a:cubicBezTo>
                      <a:pt x="4296" y="6976"/>
                      <a:pt x="4263" y="6938"/>
                      <a:pt x="4236" y="6905"/>
                    </a:cubicBezTo>
                    <a:lnTo>
                      <a:pt x="4236" y="6905"/>
                    </a:lnTo>
                    <a:cubicBezTo>
                      <a:pt x="4315" y="6916"/>
                      <a:pt x="4399" y="6921"/>
                      <a:pt x="4485" y="6921"/>
                    </a:cubicBezTo>
                    <a:cubicBezTo>
                      <a:pt x="4914" y="6921"/>
                      <a:pt x="5398" y="6787"/>
                      <a:pt x="5538" y="6415"/>
                    </a:cubicBezTo>
                    <a:cubicBezTo>
                      <a:pt x="5542" y="6402"/>
                      <a:pt x="5530" y="6392"/>
                      <a:pt x="5520" y="6392"/>
                    </a:cubicBezTo>
                    <a:cubicBezTo>
                      <a:pt x="5514" y="6392"/>
                      <a:pt x="5508" y="6396"/>
                      <a:pt x="5506" y="6404"/>
                    </a:cubicBezTo>
                    <a:cubicBezTo>
                      <a:pt x="5413" y="6606"/>
                      <a:pt x="5233" y="6720"/>
                      <a:pt x="5015" y="6786"/>
                    </a:cubicBezTo>
                    <a:cubicBezTo>
                      <a:pt x="5075" y="6677"/>
                      <a:pt x="5108" y="6562"/>
                      <a:pt x="5157" y="6453"/>
                    </a:cubicBezTo>
                    <a:cubicBezTo>
                      <a:pt x="5217" y="6333"/>
                      <a:pt x="5288" y="6224"/>
                      <a:pt x="5375" y="6126"/>
                    </a:cubicBezTo>
                    <a:cubicBezTo>
                      <a:pt x="5379" y="6113"/>
                      <a:pt x="5373" y="6103"/>
                      <a:pt x="5361" y="6103"/>
                    </a:cubicBezTo>
                    <a:cubicBezTo>
                      <a:pt x="5359" y="6103"/>
                      <a:pt x="5356" y="6104"/>
                      <a:pt x="5353" y="6104"/>
                    </a:cubicBezTo>
                    <a:cubicBezTo>
                      <a:pt x="5113" y="6224"/>
                      <a:pt x="5037" y="6540"/>
                      <a:pt x="4939" y="6758"/>
                    </a:cubicBezTo>
                    <a:cubicBezTo>
                      <a:pt x="4933" y="6775"/>
                      <a:pt x="4939" y="6791"/>
                      <a:pt x="4955" y="6802"/>
                    </a:cubicBezTo>
                    <a:cubicBezTo>
                      <a:pt x="4781" y="6839"/>
                      <a:pt x="4604" y="6858"/>
                      <a:pt x="4428" y="6858"/>
                    </a:cubicBezTo>
                    <a:cubicBezTo>
                      <a:pt x="4345" y="6858"/>
                      <a:pt x="4263" y="6854"/>
                      <a:pt x="4181" y="6846"/>
                    </a:cubicBezTo>
                    <a:cubicBezTo>
                      <a:pt x="4121" y="6780"/>
                      <a:pt x="4067" y="6709"/>
                      <a:pt x="4007" y="6644"/>
                    </a:cubicBezTo>
                    <a:cubicBezTo>
                      <a:pt x="4105" y="6628"/>
                      <a:pt x="4198" y="6600"/>
                      <a:pt x="4290" y="6573"/>
                    </a:cubicBezTo>
                    <a:cubicBezTo>
                      <a:pt x="4296" y="6579"/>
                      <a:pt x="4296" y="6579"/>
                      <a:pt x="4301" y="6584"/>
                    </a:cubicBezTo>
                    <a:cubicBezTo>
                      <a:pt x="4356" y="6628"/>
                      <a:pt x="4432" y="6643"/>
                      <a:pt x="4511" y="6643"/>
                    </a:cubicBezTo>
                    <a:cubicBezTo>
                      <a:pt x="4597" y="6643"/>
                      <a:pt x="4688" y="6625"/>
                      <a:pt x="4759" y="6611"/>
                    </a:cubicBezTo>
                    <a:cubicBezTo>
                      <a:pt x="4774" y="6611"/>
                      <a:pt x="4771" y="6583"/>
                      <a:pt x="4757" y="6583"/>
                    </a:cubicBezTo>
                    <a:cubicBezTo>
                      <a:pt x="4756" y="6583"/>
                      <a:pt x="4755" y="6584"/>
                      <a:pt x="4754" y="6584"/>
                    </a:cubicBezTo>
                    <a:cubicBezTo>
                      <a:pt x="4715" y="6590"/>
                      <a:pt x="4677" y="6593"/>
                      <a:pt x="4639" y="6593"/>
                    </a:cubicBezTo>
                    <a:cubicBezTo>
                      <a:pt x="4547" y="6593"/>
                      <a:pt x="4457" y="6575"/>
                      <a:pt x="4372" y="6540"/>
                    </a:cubicBezTo>
                    <a:cubicBezTo>
                      <a:pt x="4628" y="6442"/>
                      <a:pt x="4852" y="6284"/>
                      <a:pt x="5031" y="6083"/>
                    </a:cubicBezTo>
                    <a:cubicBezTo>
                      <a:pt x="5040" y="6074"/>
                      <a:pt x="5028" y="6058"/>
                      <a:pt x="5017" y="6058"/>
                    </a:cubicBezTo>
                    <a:cubicBezTo>
                      <a:pt x="5014" y="6058"/>
                      <a:pt x="5012" y="6059"/>
                      <a:pt x="5010" y="6061"/>
                    </a:cubicBezTo>
                    <a:cubicBezTo>
                      <a:pt x="4726" y="6350"/>
                      <a:pt x="4383" y="6546"/>
                      <a:pt x="3963" y="6568"/>
                    </a:cubicBezTo>
                    <a:lnTo>
                      <a:pt x="3947" y="6568"/>
                    </a:lnTo>
                    <a:cubicBezTo>
                      <a:pt x="3827" y="6426"/>
                      <a:pt x="3707" y="6284"/>
                      <a:pt x="3582" y="6159"/>
                    </a:cubicBezTo>
                    <a:lnTo>
                      <a:pt x="3582" y="6159"/>
                    </a:lnTo>
                    <a:cubicBezTo>
                      <a:pt x="3714" y="6244"/>
                      <a:pt x="3870" y="6288"/>
                      <a:pt x="4029" y="6288"/>
                    </a:cubicBezTo>
                    <a:cubicBezTo>
                      <a:pt x="4054" y="6288"/>
                      <a:pt x="4080" y="6287"/>
                      <a:pt x="4105" y="6284"/>
                    </a:cubicBezTo>
                    <a:cubicBezTo>
                      <a:pt x="4585" y="6246"/>
                      <a:pt x="4928" y="5957"/>
                      <a:pt x="4863" y="5478"/>
                    </a:cubicBezTo>
                    <a:cubicBezTo>
                      <a:pt x="4863" y="5466"/>
                      <a:pt x="4853" y="5460"/>
                      <a:pt x="4843" y="5460"/>
                    </a:cubicBezTo>
                    <a:cubicBezTo>
                      <a:pt x="4829" y="5460"/>
                      <a:pt x="4814" y="5470"/>
                      <a:pt x="4814" y="5489"/>
                    </a:cubicBezTo>
                    <a:cubicBezTo>
                      <a:pt x="4861" y="5925"/>
                      <a:pt x="4460" y="6254"/>
                      <a:pt x="4043" y="6254"/>
                    </a:cubicBezTo>
                    <a:cubicBezTo>
                      <a:pt x="3882" y="6254"/>
                      <a:pt x="3718" y="6204"/>
                      <a:pt x="3577" y="6094"/>
                    </a:cubicBezTo>
                    <a:cubicBezTo>
                      <a:pt x="3380" y="5941"/>
                      <a:pt x="3255" y="5734"/>
                      <a:pt x="3086" y="5565"/>
                    </a:cubicBezTo>
                    <a:lnTo>
                      <a:pt x="3086" y="5565"/>
                    </a:lnTo>
                    <a:cubicBezTo>
                      <a:pt x="3135" y="5570"/>
                      <a:pt x="3184" y="5576"/>
                      <a:pt x="3233" y="5581"/>
                    </a:cubicBezTo>
                    <a:cubicBezTo>
                      <a:pt x="3338" y="5589"/>
                      <a:pt x="3443" y="5593"/>
                      <a:pt x="3548" y="5593"/>
                    </a:cubicBezTo>
                    <a:cubicBezTo>
                      <a:pt x="3820" y="5593"/>
                      <a:pt x="4094" y="5567"/>
                      <a:pt x="4361" y="5516"/>
                    </a:cubicBezTo>
                    <a:cubicBezTo>
                      <a:pt x="4372" y="5516"/>
                      <a:pt x="4378" y="5494"/>
                      <a:pt x="4361" y="5494"/>
                    </a:cubicBezTo>
                    <a:cubicBezTo>
                      <a:pt x="4115" y="5502"/>
                      <a:pt x="3856" y="5534"/>
                      <a:pt x="3603" y="5534"/>
                    </a:cubicBezTo>
                    <a:cubicBezTo>
                      <a:pt x="3481" y="5534"/>
                      <a:pt x="3361" y="5526"/>
                      <a:pt x="3244" y="5505"/>
                    </a:cubicBezTo>
                    <a:cubicBezTo>
                      <a:pt x="3130" y="5483"/>
                      <a:pt x="3021" y="5451"/>
                      <a:pt x="2912" y="5418"/>
                    </a:cubicBezTo>
                    <a:lnTo>
                      <a:pt x="2901" y="5412"/>
                    </a:lnTo>
                    <a:cubicBezTo>
                      <a:pt x="2890" y="5402"/>
                      <a:pt x="2874" y="5402"/>
                      <a:pt x="2857" y="5402"/>
                    </a:cubicBezTo>
                    <a:lnTo>
                      <a:pt x="2846" y="5402"/>
                    </a:lnTo>
                    <a:cubicBezTo>
                      <a:pt x="3086" y="5303"/>
                      <a:pt x="3375" y="5325"/>
                      <a:pt x="3620" y="5227"/>
                    </a:cubicBezTo>
                    <a:cubicBezTo>
                      <a:pt x="3644" y="5213"/>
                      <a:pt x="3630" y="5182"/>
                      <a:pt x="3608" y="5182"/>
                    </a:cubicBezTo>
                    <a:cubicBezTo>
                      <a:pt x="3605" y="5182"/>
                      <a:pt x="3602" y="5182"/>
                      <a:pt x="3598" y="5184"/>
                    </a:cubicBezTo>
                    <a:cubicBezTo>
                      <a:pt x="3320" y="5287"/>
                      <a:pt x="2983" y="5222"/>
                      <a:pt x="2727" y="5363"/>
                    </a:cubicBezTo>
                    <a:cubicBezTo>
                      <a:pt x="2547" y="5303"/>
                      <a:pt x="2361" y="5271"/>
                      <a:pt x="2171" y="5254"/>
                    </a:cubicBezTo>
                    <a:cubicBezTo>
                      <a:pt x="2151" y="5254"/>
                      <a:pt x="2130" y="5254"/>
                      <a:pt x="2109" y="5254"/>
                    </a:cubicBezTo>
                    <a:cubicBezTo>
                      <a:pt x="2003" y="5254"/>
                      <a:pt x="1891" y="5261"/>
                      <a:pt x="1782" y="5261"/>
                    </a:cubicBezTo>
                    <a:cubicBezTo>
                      <a:pt x="1731" y="5261"/>
                      <a:pt x="1681" y="5259"/>
                      <a:pt x="1631" y="5254"/>
                    </a:cubicBezTo>
                    <a:lnTo>
                      <a:pt x="1615" y="5254"/>
                    </a:lnTo>
                    <a:cubicBezTo>
                      <a:pt x="1904" y="5135"/>
                      <a:pt x="2225" y="5118"/>
                      <a:pt x="2530" y="5086"/>
                    </a:cubicBezTo>
                    <a:cubicBezTo>
                      <a:pt x="2797" y="5047"/>
                      <a:pt x="3059" y="5009"/>
                      <a:pt x="3326" y="4977"/>
                    </a:cubicBezTo>
                    <a:cubicBezTo>
                      <a:pt x="3348" y="4977"/>
                      <a:pt x="3342" y="4938"/>
                      <a:pt x="3320" y="4938"/>
                    </a:cubicBezTo>
                    <a:cubicBezTo>
                      <a:pt x="2743" y="4987"/>
                      <a:pt x="2024" y="4977"/>
                      <a:pt x="1495" y="5233"/>
                    </a:cubicBezTo>
                    <a:cubicBezTo>
                      <a:pt x="1288" y="5178"/>
                      <a:pt x="1135" y="5053"/>
                      <a:pt x="972" y="4906"/>
                    </a:cubicBezTo>
                    <a:cubicBezTo>
                      <a:pt x="759" y="4726"/>
                      <a:pt x="525" y="4671"/>
                      <a:pt x="280" y="4546"/>
                    </a:cubicBezTo>
                    <a:lnTo>
                      <a:pt x="275" y="4546"/>
                    </a:lnTo>
                    <a:lnTo>
                      <a:pt x="280" y="3892"/>
                    </a:lnTo>
                    <a:cubicBezTo>
                      <a:pt x="634" y="4208"/>
                      <a:pt x="923" y="4595"/>
                      <a:pt x="1413" y="4726"/>
                    </a:cubicBezTo>
                    <a:cubicBezTo>
                      <a:pt x="1573" y="4767"/>
                      <a:pt x="1739" y="4782"/>
                      <a:pt x="1907" y="4782"/>
                    </a:cubicBezTo>
                    <a:cubicBezTo>
                      <a:pt x="2290" y="4782"/>
                      <a:pt x="2686" y="4706"/>
                      <a:pt x="3053" y="4699"/>
                    </a:cubicBezTo>
                    <a:cubicBezTo>
                      <a:pt x="3081" y="4699"/>
                      <a:pt x="3086" y="4655"/>
                      <a:pt x="3059" y="4655"/>
                    </a:cubicBezTo>
                    <a:cubicBezTo>
                      <a:pt x="2692" y="4659"/>
                      <a:pt x="2311" y="4727"/>
                      <a:pt x="1940" y="4727"/>
                    </a:cubicBezTo>
                    <a:cubicBezTo>
                      <a:pt x="1805" y="4727"/>
                      <a:pt x="1670" y="4718"/>
                      <a:pt x="1539" y="4693"/>
                    </a:cubicBezTo>
                    <a:cubicBezTo>
                      <a:pt x="1165" y="4623"/>
                      <a:pt x="920" y="4396"/>
                      <a:pt x="676" y="4157"/>
                    </a:cubicBezTo>
                    <a:lnTo>
                      <a:pt x="676" y="4157"/>
                    </a:lnTo>
                    <a:cubicBezTo>
                      <a:pt x="677" y="4157"/>
                      <a:pt x="678" y="4156"/>
                      <a:pt x="678" y="4154"/>
                    </a:cubicBezTo>
                    <a:cubicBezTo>
                      <a:pt x="706" y="4152"/>
                      <a:pt x="735" y="4150"/>
                      <a:pt x="763" y="4150"/>
                    </a:cubicBezTo>
                    <a:cubicBezTo>
                      <a:pt x="1219" y="4150"/>
                      <a:pt x="1593" y="4427"/>
                      <a:pt x="2040" y="4432"/>
                    </a:cubicBezTo>
                    <a:cubicBezTo>
                      <a:pt x="2067" y="4432"/>
                      <a:pt x="2073" y="4393"/>
                      <a:pt x="2045" y="4393"/>
                    </a:cubicBezTo>
                    <a:cubicBezTo>
                      <a:pt x="1678" y="4376"/>
                      <a:pt x="1284" y="4073"/>
                      <a:pt x="907" y="4073"/>
                    </a:cubicBezTo>
                    <a:cubicBezTo>
                      <a:pt x="826" y="4073"/>
                      <a:pt x="746" y="4087"/>
                      <a:pt x="667" y="4121"/>
                    </a:cubicBezTo>
                    <a:cubicBezTo>
                      <a:pt x="656" y="4126"/>
                      <a:pt x="651" y="4137"/>
                      <a:pt x="656" y="4143"/>
                    </a:cubicBezTo>
                    <a:lnTo>
                      <a:pt x="656" y="4143"/>
                    </a:lnTo>
                    <a:cubicBezTo>
                      <a:pt x="541" y="4023"/>
                      <a:pt x="416" y="3914"/>
                      <a:pt x="285" y="3810"/>
                    </a:cubicBezTo>
                    <a:lnTo>
                      <a:pt x="280" y="3810"/>
                    </a:lnTo>
                    <a:lnTo>
                      <a:pt x="280" y="3680"/>
                    </a:lnTo>
                    <a:cubicBezTo>
                      <a:pt x="531" y="3710"/>
                      <a:pt x="768" y="3798"/>
                      <a:pt x="1018" y="3798"/>
                    </a:cubicBezTo>
                    <a:cubicBezTo>
                      <a:pt x="1083" y="3798"/>
                      <a:pt x="1150" y="3792"/>
                      <a:pt x="1217" y="3778"/>
                    </a:cubicBezTo>
                    <a:cubicBezTo>
                      <a:pt x="1266" y="3816"/>
                      <a:pt x="1321" y="3854"/>
                      <a:pt x="1375" y="3887"/>
                    </a:cubicBezTo>
                    <a:cubicBezTo>
                      <a:pt x="1713" y="4094"/>
                      <a:pt x="2089" y="4225"/>
                      <a:pt x="2487" y="4268"/>
                    </a:cubicBezTo>
                    <a:cubicBezTo>
                      <a:pt x="2509" y="4268"/>
                      <a:pt x="2509" y="4235"/>
                      <a:pt x="2487" y="4235"/>
                    </a:cubicBezTo>
                    <a:cubicBezTo>
                      <a:pt x="1506" y="4192"/>
                      <a:pt x="1081" y="3325"/>
                      <a:pt x="275" y="2966"/>
                    </a:cubicBezTo>
                    <a:cubicBezTo>
                      <a:pt x="275" y="2846"/>
                      <a:pt x="275" y="2721"/>
                      <a:pt x="275" y="2601"/>
                    </a:cubicBezTo>
                    <a:cubicBezTo>
                      <a:pt x="503" y="2644"/>
                      <a:pt x="727" y="2704"/>
                      <a:pt x="945" y="2791"/>
                    </a:cubicBezTo>
                    <a:cubicBezTo>
                      <a:pt x="947" y="2792"/>
                      <a:pt x="948" y="2792"/>
                      <a:pt x="950" y="2792"/>
                    </a:cubicBezTo>
                    <a:cubicBezTo>
                      <a:pt x="974" y="2792"/>
                      <a:pt x="987" y="2758"/>
                      <a:pt x="961" y="2748"/>
                    </a:cubicBezTo>
                    <a:cubicBezTo>
                      <a:pt x="738" y="2661"/>
                      <a:pt x="514" y="2557"/>
                      <a:pt x="269" y="2546"/>
                    </a:cubicBezTo>
                    <a:cubicBezTo>
                      <a:pt x="269" y="2421"/>
                      <a:pt x="264" y="2296"/>
                      <a:pt x="264" y="2170"/>
                    </a:cubicBezTo>
                    <a:cubicBezTo>
                      <a:pt x="345" y="2143"/>
                      <a:pt x="427" y="2116"/>
                      <a:pt x="509" y="2094"/>
                    </a:cubicBezTo>
                    <a:cubicBezTo>
                      <a:pt x="542" y="2192"/>
                      <a:pt x="661" y="2285"/>
                      <a:pt x="754" y="2334"/>
                    </a:cubicBezTo>
                    <a:cubicBezTo>
                      <a:pt x="841" y="2388"/>
                      <a:pt x="939" y="2410"/>
                      <a:pt x="1037" y="2410"/>
                    </a:cubicBezTo>
                    <a:cubicBezTo>
                      <a:pt x="1048" y="2410"/>
                      <a:pt x="1043" y="2399"/>
                      <a:pt x="1037" y="2399"/>
                    </a:cubicBezTo>
                    <a:cubicBezTo>
                      <a:pt x="917" y="2388"/>
                      <a:pt x="798" y="2334"/>
                      <a:pt x="710" y="2247"/>
                    </a:cubicBezTo>
                    <a:cubicBezTo>
                      <a:pt x="650" y="2198"/>
                      <a:pt x="607" y="2132"/>
                      <a:pt x="547" y="2083"/>
                    </a:cubicBezTo>
                    <a:cubicBezTo>
                      <a:pt x="631" y="2066"/>
                      <a:pt x="715" y="2055"/>
                      <a:pt x="799" y="2055"/>
                    </a:cubicBezTo>
                    <a:cubicBezTo>
                      <a:pt x="954" y="2055"/>
                      <a:pt x="1109" y="2091"/>
                      <a:pt x="1261" y="2187"/>
                    </a:cubicBezTo>
                    <a:cubicBezTo>
                      <a:pt x="1262" y="2188"/>
                      <a:pt x="1263" y="2188"/>
                      <a:pt x="1264" y="2188"/>
                    </a:cubicBezTo>
                    <a:cubicBezTo>
                      <a:pt x="1268" y="2188"/>
                      <a:pt x="1271" y="2180"/>
                      <a:pt x="1266" y="2176"/>
                    </a:cubicBezTo>
                    <a:cubicBezTo>
                      <a:pt x="1125" y="2061"/>
                      <a:pt x="931" y="2007"/>
                      <a:pt x="735" y="2007"/>
                    </a:cubicBezTo>
                    <a:cubicBezTo>
                      <a:pt x="568" y="2007"/>
                      <a:pt x="399" y="2046"/>
                      <a:pt x="258" y="2121"/>
                    </a:cubicBezTo>
                    <a:cubicBezTo>
                      <a:pt x="258" y="2007"/>
                      <a:pt x="253" y="1892"/>
                      <a:pt x="247" y="1778"/>
                    </a:cubicBezTo>
                    <a:cubicBezTo>
                      <a:pt x="394" y="1693"/>
                      <a:pt x="557" y="1654"/>
                      <a:pt x="722" y="1654"/>
                    </a:cubicBezTo>
                    <a:cubicBezTo>
                      <a:pt x="1009" y="1654"/>
                      <a:pt x="1301" y="1771"/>
                      <a:pt x="1522" y="1958"/>
                    </a:cubicBezTo>
                    <a:cubicBezTo>
                      <a:pt x="1523" y="1959"/>
                      <a:pt x="1525" y="1959"/>
                      <a:pt x="1526" y="1959"/>
                    </a:cubicBezTo>
                    <a:cubicBezTo>
                      <a:pt x="1531" y="1959"/>
                      <a:pt x="1538" y="1950"/>
                      <a:pt x="1533" y="1941"/>
                    </a:cubicBezTo>
                    <a:cubicBezTo>
                      <a:pt x="1354" y="1752"/>
                      <a:pt x="992" y="1586"/>
                      <a:pt x="668" y="1586"/>
                    </a:cubicBezTo>
                    <a:cubicBezTo>
                      <a:pt x="508" y="1586"/>
                      <a:pt x="357" y="1626"/>
                      <a:pt x="242" y="1723"/>
                    </a:cubicBezTo>
                    <a:cubicBezTo>
                      <a:pt x="236" y="1533"/>
                      <a:pt x="220" y="198"/>
                      <a:pt x="209" y="13"/>
                    </a:cubicBezTo>
                    <a:cubicBezTo>
                      <a:pt x="209" y="4"/>
                      <a:pt x="202" y="0"/>
                      <a:pt x="195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43" name="Google Shape;5743;p62"/>
              <p:cNvGrpSpPr/>
              <p:nvPr/>
            </p:nvGrpSpPr>
            <p:grpSpPr>
              <a:xfrm>
                <a:off x="3696227" y="3261380"/>
                <a:ext cx="108950" cy="73543"/>
                <a:chOff x="3696227" y="3261380"/>
                <a:chExt cx="108950" cy="73543"/>
              </a:xfrm>
            </p:grpSpPr>
            <p:sp>
              <p:nvSpPr>
                <p:cNvPr id="5744" name="Google Shape;5744;p62"/>
                <p:cNvSpPr/>
                <p:nvPr/>
              </p:nvSpPr>
              <p:spPr>
                <a:xfrm>
                  <a:off x="3696227" y="3261380"/>
                  <a:ext cx="108950" cy="73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1" h="2906" extrusionOk="0">
                      <a:moveTo>
                        <a:pt x="2117" y="0"/>
                      </a:moveTo>
                      <a:cubicBezTo>
                        <a:pt x="1761" y="0"/>
                        <a:pt x="1404" y="51"/>
                        <a:pt x="1101" y="173"/>
                      </a:cubicBezTo>
                      <a:cubicBezTo>
                        <a:pt x="840" y="271"/>
                        <a:pt x="611" y="434"/>
                        <a:pt x="425" y="641"/>
                      </a:cubicBezTo>
                      <a:cubicBezTo>
                        <a:pt x="207" y="903"/>
                        <a:pt x="115" y="1235"/>
                        <a:pt x="82" y="1573"/>
                      </a:cubicBezTo>
                      <a:cubicBezTo>
                        <a:pt x="49" y="1862"/>
                        <a:pt x="0" y="2227"/>
                        <a:pt x="158" y="2488"/>
                      </a:cubicBezTo>
                      <a:cubicBezTo>
                        <a:pt x="175" y="2510"/>
                        <a:pt x="197" y="2537"/>
                        <a:pt x="218" y="2559"/>
                      </a:cubicBezTo>
                      <a:cubicBezTo>
                        <a:pt x="436" y="2799"/>
                        <a:pt x="883" y="2815"/>
                        <a:pt x="1183" y="2854"/>
                      </a:cubicBezTo>
                      <a:cubicBezTo>
                        <a:pt x="1478" y="2891"/>
                        <a:pt x="1781" y="2906"/>
                        <a:pt x="2084" y="2906"/>
                      </a:cubicBezTo>
                      <a:cubicBezTo>
                        <a:pt x="2481" y="2906"/>
                        <a:pt x="2879" y="2881"/>
                        <a:pt x="3264" y="2854"/>
                      </a:cubicBezTo>
                      <a:cubicBezTo>
                        <a:pt x="3520" y="2837"/>
                        <a:pt x="3896" y="2821"/>
                        <a:pt x="4087" y="2625"/>
                      </a:cubicBezTo>
                      <a:cubicBezTo>
                        <a:pt x="4311" y="2390"/>
                        <a:pt x="4289" y="2020"/>
                        <a:pt x="4245" y="1726"/>
                      </a:cubicBezTo>
                      <a:cubicBezTo>
                        <a:pt x="4169" y="1197"/>
                        <a:pt x="3973" y="614"/>
                        <a:pt x="3504" y="309"/>
                      </a:cubicBezTo>
                      <a:cubicBezTo>
                        <a:pt x="3357" y="216"/>
                        <a:pt x="3199" y="151"/>
                        <a:pt x="3030" y="107"/>
                      </a:cubicBezTo>
                      <a:cubicBezTo>
                        <a:pt x="2751" y="41"/>
                        <a:pt x="2434" y="0"/>
                        <a:pt x="2117" y="0"/>
                      </a:cubicBezTo>
                      <a:close/>
                    </a:path>
                  </a:pathLst>
                </a:custGeom>
                <a:solidFill>
                  <a:srgbClr val="3E54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5" name="Google Shape;5745;p62"/>
                <p:cNvSpPr/>
                <p:nvPr/>
              </p:nvSpPr>
              <p:spPr>
                <a:xfrm>
                  <a:off x="3697743" y="3283367"/>
                  <a:ext cx="9528" cy="27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1096" extrusionOk="0">
                      <a:moveTo>
                        <a:pt x="213" y="0"/>
                      </a:moveTo>
                      <a:cubicBezTo>
                        <a:pt x="104" y="218"/>
                        <a:pt x="38" y="458"/>
                        <a:pt x="17" y="703"/>
                      </a:cubicBezTo>
                      <a:cubicBezTo>
                        <a:pt x="11" y="752"/>
                        <a:pt x="6" y="801"/>
                        <a:pt x="0" y="850"/>
                      </a:cubicBezTo>
                      <a:cubicBezTo>
                        <a:pt x="66" y="932"/>
                        <a:pt x="131" y="1014"/>
                        <a:pt x="197" y="1095"/>
                      </a:cubicBezTo>
                      <a:cubicBezTo>
                        <a:pt x="267" y="1019"/>
                        <a:pt x="316" y="926"/>
                        <a:pt x="333" y="823"/>
                      </a:cubicBezTo>
                      <a:cubicBezTo>
                        <a:pt x="333" y="812"/>
                        <a:pt x="333" y="801"/>
                        <a:pt x="338" y="790"/>
                      </a:cubicBezTo>
                      <a:cubicBezTo>
                        <a:pt x="376" y="540"/>
                        <a:pt x="289" y="245"/>
                        <a:pt x="21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6" name="Google Shape;5746;p62"/>
                <p:cNvSpPr/>
                <p:nvPr/>
              </p:nvSpPr>
              <p:spPr>
                <a:xfrm>
                  <a:off x="3714676" y="3292465"/>
                  <a:ext cx="21381" cy="21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" h="851" extrusionOk="0">
                      <a:moveTo>
                        <a:pt x="348" y="1"/>
                      </a:moveTo>
                      <a:cubicBezTo>
                        <a:pt x="277" y="1"/>
                        <a:pt x="209" y="25"/>
                        <a:pt x="153" y="87"/>
                      </a:cubicBezTo>
                      <a:cubicBezTo>
                        <a:pt x="50" y="196"/>
                        <a:pt x="1" y="348"/>
                        <a:pt x="22" y="496"/>
                      </a:cubicBezTo>
                      <a:cubicBezTo>
                        <a:pt x="142" y="566"/>
                        <a:pt x="235" y="675"/>
                        <a:pt x="295" y="801"/>
                      </a:cubicBezTo>
                      <a:cubicBezTo>
                        <a:pt x="371" y="830"/>
                        <a:pt x="457" y="850"/>
                        <a:pt x="537" y="850"/>
                      </a:cubicBezTo>
                      <a:cubicBezTo>
                        <a:pt x="667" y="850"/>
                        <a:pt x="783" y="796"/>
                        <a:pt x="823" y="637"/>
                      </a:cubicBezTo>
                      <a:cubicBezTo>
                        <a:pt x="834" y="605"/>
                        <a:pt x="840" y="572"/>
                        <a:pt x="840" y="539"/>
                      </a:cubicBezTo>
                      <a:cubicBezTo>
                        <a:pt x="829" y="523"/>
                        <a:pt x="829" y="501"/>
                        <a:pt x="845" y="485"/>
                      </a:cubicBezTo>
                      <a:cubicBezTo>
                        <a:pt x="840" y="359"/>
                        <a:pt x="785" y="239"/>
                        <a:pt x="687" y="158"/>
                      </a:cubicBezTo>
                      <a:cubicBezTo>
                        <a:pt x="601" y="75"/>
                        <a:pt x="470" y="1"/>
                        <a:pt x="3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7" name="Google Shape;5747;p62"/>
                <p:cNvSpPr/>
                <p:nvPr/>
              </p:nvSpPr>
              <p:spPr>
                <a:xfrm>
                  <a:off x="3710127" y="3264893"/>
                  <a:ext cx="17943" cy="15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606" extrusionOk="0">
                      <a:moveTo>
                        <a:pt x="644" y="1"/>
                      </a:moveTo>
                      <a:cubicBezTo>
                        <a:pt x="611" y="12"/>
                        <a:pt x="578" y="28"/>
                        <a:pt x="546" y="39"/>
                      </a:cubicBezTo>
                      <a:cubicBezTo>
                        <a:pt x="349" y="115"/>
                        <a:pt x="164" y="230"/>
                        <a:pt x="1" y="371"/>
                      </a:cubicBezTo>
                      <a:cubicBezTo>
                        <a:pt x="191" y="524"/>
                        <a:pt x="426" y="606"/>
                        <a:pt x="671" y="606"/>
                      </a:cubicBezTo>
                      <a:cubicBezTo>
                        <a:pt x="709" y="410"/>
                        <a:pt x="704" y="197"/>
                        <a:pt x="64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8" name="Google Shape;5748;p62"/>
                <p:cNvSpPr/>
                <p:nvPr/>
              </p:nvSpPr>
              <p:spPr>
                <a:xfrm>
                  <a:off x="3704491" y="3275786"/>
                  <a:ext cx="22063" cy="28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" h="1118" extrusionOk="0">
                      <a:moveTo>
                        <a:pt x="164" y="0"/>
                      </a:moveTo>
                      <a:cubicBezTo>
                        <a:pt x="142" y="22"/>
                        <a:pt x="120" y="49"/>
                        <a:pt x="93" y="77"/>
                      </a:cubicBezTo>
                      <a:cubicBezTo>
                        <a:pt x="60" y="115"/>
                        <a:pt x="33" y="158"/>
                        <a:pt x="0" y="202"/>
                      </a:cubicBezTo>
                      <a:cubicBezTo>
                        <a:pt x="82" y="469"/>
                        <a:pt x="186" y="790"/>
                        <a:pt x="153" y="1079"/>
                      </a:cubicBezTo>
                      <a:cubicBezTo>
                        <a:pt x="218" y="1085"/>
                        <a:pt x="278" y="1096"/>
                        <a:pt x="338" y="1117"/>
                      </a:cubicBezTo>
                      <a:cubicBezTo>
                        <a:pt x="322" y="910"/>
                        <a:pt x="425" y="714"/>
                        <a:pt x="605" y="611"/>
                      </a:cubicBezTo>
                      <a:cubicBezTo>
                        <a:pt x="654" y="589"/>
                        <a:pt x="703" y="578"/>
                        <a:pt x="758" y="578"/>
                      </a:cubicBezTo>
                      <a:cubicBezTo>
                        <a:pt x="807" y="474"/>
                        <a:pt x="845" y="365"/>
                        <a:pt x="872" y="256"/>
                      </a:cubicBezTo>
                      <a:cubicBezTo>
                        <a:pt x="616" y="251"/>
                        <a:pt x="365" y="164"/>
                        <a:pt x="16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9" name="Google Shape;5749;p62"/>
                <p:cNvSpPr/>
                <p:nvPr/>
              </p:nvSpPr>
              <p:spPr>
                <a:xfrm>
                  <a:off x="3728323" y="3261507"/>
                  <a:ext cx="24792" cy="1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740" extrusionOk="0">
                      <a:moveTo>
                        <a:pt x="830" y="0"/>
                      </a:moveTo>
                      <a:cubicBezTo>
                        <a:pt x="548" y="0"/>
                        <a:pt x="268" y="39"/>
                        <a:pt x="0" y="113"/>
                      </a:cubicBezTo>
                      <a:cubicBezTo>
                        <a:pt x="60" y="315"/>
                        <a:pt x="71" y="533"/>
                        <a:pt x="33" y="740"/>
                      </a:cubicBezTo>
                      <a:cubicBezTo>
                        <a:pt x="174" y="734"/>
                        <a:pt x="316" y="696"/>
                        <a:pt x="441" y="631"/>
                      </a:cubicBezTo>
                      <a:cubicBezTo>
                        <a:pt x="703" y="495"/>
                        <a:pt x="866" y="266"/>
                        <a:pt x="981" y="4"/>
                      </a:cubicBezTo>
                      <a:cubicBezTo>
                        <a:pt x="931" y="2"/>
                        <a:pt x="880" y="0"/>
                        <a:pt x="83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0" name="Google Shape;5750;p62"/>
                <p:cNvSpPr/>
                <p:nvPr/>
              </p:nvSpPr>
              <p:spPr>
                <a:xfrm>
                  <a:off x="3725821" y="3278136"/>
                  <a:ext cx="24413" cy="26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" h="1041" extrusionOk="0">
                      <a:moveTo>
                        <a:pt x="671" y="0"/>
                      </a:moveTo>
                      <a:cubicBezTo>
                        <a:pt x="611" y="38"/>
                        <a:pt x="546" y="65"/>
                        <a:pt x="480" y="93"/>
                      </a:cubicBezTo>
                      <a:cubicBezTo>
                        <a:pt x="361" y="131"/>
                        <a:pt x="241" y="153"/>
                        <a:pt x="115" y="158"/>
                      </a:cubicBezTo>
                      <a:cubicBezTo>
                        <a:pt x="88" y="272"/>
                        <a:pt x="50" y="387"/>
                        <a:pt x="1" y="490"/>
                      </a:cubicBezTo>
                      <a:cubicBezTo>
                        <a:pt x="148" y="529"/>
                        <a:pt x="279" y="616"/>
                        <a:pt x="371" y="736"/>
                      </a:cubicBezTo>
                      <a:cubicBezTo>
                        <a:pt x="442" y="823"/>
                        <a:pt x="486" y="932"/>
                        <a:pt x="491" y="1041"/>
                      </a:cubicBezTo>
                      <a:cubicBezTo>
                        <a:pt x="688" y="1019"/>
                        <a:pt x="856" y="741"/>
                        <a:pt x="965" y="518"/>
                      </a:cubicBezTo>
                      <a:lnTo>
                        <a:pt x="960" y="512"/>
                      </a:lnTo>
                      <a:cubicBezTo>
                        <a:pt x="824" y="371"/>
                        <a:pt x="704" y="196"/>
                        <a:pt x="671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1" name="Google Shape;5751;p62"/>
                <p:cNvSpPr/>
                <p:nvPr/>
              </p:nvSpPr>
              <p:spPr>
                <a:xfrm>
                  <a:off x="3744573" y="3263377"/>
                  <a:ext cx="10766" cy="2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1015" extrusionOk="0">
                      <a:moveTo>
                        <a:pt x="398" y="1"/>
                      </a:moveTo>
                      <a:cubicBezTo>
                        <a:pt x="311" y="208"/>
                        <a:pt x="174" y="388"/>
                        <a:pt x="0" y="530"/>
                      </a:cubicBezTo>
                      <a:cubicBezTo>
                        <a:pt x="16" y="715"/>
                        <a:pt x="136" y="884"/>
                        <a:pt x="256" y="1014"/>
                      </a:cubicBezTo>
                      <a:cubicBezTo>
                        <a:pt x="278" y="971"/>
                        <a:pt x="294" y="922"/>
                        <a:pt x="311" y="889"/>
                      </a:cubicBezTo>
                      <a:cubicBezTo>
                        <a:pt x="343" y="797"/>
                        <a:pt x="371" y="704"/>
                        <a:pt x="392" y="606"/>
                      </a:cubicBezTo>
                      <a:cubicBezTo>
                        <a:pt x="392" y="600"/>
                        <a:pt x="392" y="595"/>
                        <a:pt x="398" y="595"/>
                      </a:cubicBezTo>
                      <a:cubicBezTo>
                        <a:pt x="420" y="475"/>
                        <a:pt x="425" y="350"/>
                        <a:pt x="420" y="230"/>
                      </a:cubicBezTo>
                      <a:cubicBezTo>
                        <a:pt x="414" y="170"/>
                        <a:pt x="409" y="88"/>
                        <a:pt x="39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2" name="Google Shape;5752;p62"/>
                <p:cNvSpPr/>
                <p:nvPr/>
              </p:nvSpPr>
              <p:spPr>
                <a:xfrm>
                  <a:off x="3723344" y="3304141"/>
                  <a:ext cx="28684" cy="2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890" extrusionOk="0">
                      <a:moveTo>
                        <a:pt x="807" y="1"/>
                      </a:moveTo>
                      <a:cubicBezTo>
                        <a:pt x="747" y="61"/>
                        <a:pt x="671" y="94"/>
                        <a:pt x="584" y="99"/>
                      </a:cubicBezTo>
                      <a:cubicBezTo>
                        <a:pt x="578" y="186"/>
                        <a:pt x="546" y="268"/>
                        <a:pt x="497" y="339"/>
                      </a:cubicBezTo>
                      <a:cubicBezTo>
                        <a:pt x="425" y="444"/>
                        <a:pt x="318" y="482"/>
                        <a:pt x="204" y="482"/>
                      </a:cubicBezTo>
                      <a:cubicBezTo>
                        <a:pt x="136" y="482"/>
                        <a:pt x="66" y="468"/>
                        <a:pt x="1" y="448"/>
                      </a:cubicBezTo>
                      <a:lnTo>
                        <a:pt x="1" y="448"/>
                      </a:lnTo>
                      <a:cubicBezTo>
                        <a:pt x="50" y="589"/>
                        <a:pt x="77" y="736"/>
                        <a:pt x="83" y="889"/>
                      </a:cubicBezTo>
                      <a:cubicBezTo>
                        <a:pt x="284" y="816"/>
                        <a:pt x="505" y="764"/>
                        <a:pt x="722" y="764"/>
                      </a:cubicBezTo>
                      <a:cubicBezTo>
                        <a:pt x="863" y="764"/>
                        <a:pt x="1003" y="786"/>
                        <a:pt x="1134" y="840"/>
                      </a:cubicBezTo>
                      <a:cubicBezTo>
                        <a:pt x="1134" y="818"/>
                        <a:pt x="1129" y="791"/>
                        <a:pt x="1123" y="769"/>
                      </a:cubicBezTo>
                      <a:cubicBezTo>
                        <a:pt x="1063" y="502"/>
                        <a:pt x="954" y="246"/>
                        <a:pt x="807" y="12"/>
                      </a:cubicBezTo>
                      <a:cubicBezTo>
                        <a:pt x="807" y="6"/>
                        <a:pt x="807" y="6"/>
                        <a:pt x="80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3" name="Google Shape;5753;p62"/>
                <p:cNvSpPr/>
                <p:nvPr/>
              </p:nvSpPr>
              <p:spPr>
                <a:xfrm>
                  <a:off x="3725290" y="3325471"/>
                  <a:ext cx="27294" cy="9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374" extrusionOk="0">
                      <a:moveTo>
                        <a:pt x="636" y="0"/>
                      </a:moveTo>
                      <a:cubicBezTo>
                        <a:pt x="421" y="0"/>
                        <a:pt x="202" y="56"/>
                        <a:pt x="6" y="127"/>
                      </a:cubicBezTo>
                      <a:cubicBezTo>
                        <a:pt x="6" y="192"/>
                        <a:pt x="6" y="252"/>
                        <a:pt x="0" y="318"/>
                      </a:cubicBezTo>
                      <a:lnTo>
                        <a:pt x="38" y="318"/>
                      </a:lnTo>
                      <a:cubicBezTo>
                        <a:pt x="339" y="356"/>
                        <a:pt x="645" y="373"/>
                        <a:pt x="950" y="373"/>
                      </a:cubicBezTo>
                      <a:cubicBezTo>
                        <a:pt x="993" y="373"/>
                        <a:pt x="1036" y="373"/>
                        <a:pt x="1079" y="372"/>
                      </a:cubicBezTo>
                      <a:cubicBezTo>
                        <a:pt x="1079" y="279"/>
                        <a:pt x="1079" y="187"/>
                        <a:pt x="1068" y="94"/>
                      </a:cubicBezTo>
                      <a:cubicBezTo>
                        <a:pt x="932" y="27"/>
                        <a:pt x="785" y="0"/>
                        <a:pt x="636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4" name="Google Shape;5754;p62"/>
                <p:cNvSpPr/>
                <p:nvPr/>
              </p:nvSpPr>
              <p:spPr>
                <a:xfrm>
                  <a:off x="3745104" y="3291075"/>
                  <a:ext cx="26890" cy="21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" h="854" extrusionOk="0">
                      <a:moveTo>
                        <a:pt x="290" y="0"/>
                      </a:moveTo>
                      <a:cubicBezTo>
                        <a:pt x="213" y="169"/>
                        <a:pt x="121" y="327"/>
                        <a:pt x="1" y="463"/>
                      </a:cubicBezTo>
                      <a:cubicBezTo>
                        <a:pt x="6" y="469"/>
                        <a:pt x="12" y="474"/>
                        <a:pt x="17" y="480"/>
                      </a:cubicBezTo>
                      <a:cubicBezTo>
                        <a:pt x="88" y="600"/>
                        <a:pt x="153" y="719"/>
                        <a:pt x="213" y="845"/>
                      </a:cubicBezTo>
                      <a:lnTo>
                        <a:pt x="219" y="845"/>
                      </a:lnTo>
                      <a:cubicBezTo>
                        <a:pt x="247" y="851"/>
                        <a:pt x="275" y="853"/>
                        <a:pt x="304" y="853"/>
                      </a:cubicBezTo>
                      <a:cubicBezTo>
                        <a:pt x="482" y="853"/>
                        <a:pt x="657" y="746"/>
                        <a:pt x="813" y="670"/>
                      </a:cubicBezTo>
                      <a:cubicBezTo>
                        <a:pt x="900" y="627"/>
                        <a:pt x="982" y="583"/>
                        <a:pt x="1063" y="534"/>
                      </a:cubicBezTo>
                      <a:cubicBezTo>
                        <a:pt x="775" y="431"/>
                        <a:pt x="448" y="278"/>
                        <a:pt x="29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5" name="Google Shape;5755;p62"/>
                <p:cNvSpPr/>
                <p:nvPr/>
              </p:nvSpPr>
              <p:spPr>
                <a:xfrm>
                  <a:off x="3753520" y="3276013"/>
                  <a:ext cx="20547" cy="2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" h="864" extrusionOk="0">
                      <a:moveTo>
                        <a:pt x="629" y="0"/>
                      </a:moveTo>
                      <a:cubicBezTo>
                        <a:pt x="445" y="0"/>
                        <a:pt x="258" y="27"/>
                        <a:pt x="120" y="133"/>
                      </a:cubicBezTo>
                      <a:cubicBezTo>
                        <a:pt x="93" y="258"/>
                        <a:pt x="55" y="378"/>
                        <a:pt x="6" y="493"/>
                      </a:cubicBezTo>
                      <a:lnTo>
                        <a:pt x="0" y="504"/>
                      </a:lnTo>
                      <a:cubicBezTo>
                        <a:pt x="76" y="656"/>
                        <a:pt x="191" y="781"/>
                        <a:pt x="338" y="863"/>
                      </a:cubicBezTo>
                      <a:cubicBezTo>
                        <a:pt x="551" y="711"/>
                        <a:pt x="681" y="373"/>
                        <a:pt x="768" y="144"/>
                      </a:cubicBezTo>
                      <a:cubicBezTo>
                        <a:pt x="785" y="95"/>
                        <a:pt x="796" y="51"/>
                        <a:pt x="812" y="8"/>
                      </a:cubicBezTo>
                      <a:cubicBezTo>
                        <a:pt x="753" y="4"/>
                        <a:pt x="691" y="0"/>
                        <a:pt x="629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6" name="Google Shape;5756;p62"/>
                <p:cNvSpPr/>
                <p:nvPr/>
              </p:nvSpPr>
              <p:spPr>
                <a:xfrm>
                  <a:off x="3764109" y="3276342"/>
                  <a:ext cx="29215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1063" extrusionOk="0">
                      <a:moveTo>
                        <a:pt x="475" y="0"/>
                      </a:moveTo>
                      <a:cubicBezTo>
                        <a:pt x="453" y="76"/>
                        <a:pt x="426" y="153"/>
                        <a:pt x="399" y="224"/>
                      </a:cubicBezTo>
                      <a:cubicBezTo>
                        <a:pt x="295" y="452"/>
                        <a:pt x="191" y="730"/>
                        <a:pt x="1" y="894"/>
                      </a:cubicBezTo>
                      <a:cubicBezTo>
                        <a:pt x="121" y="954"/>
                        <a:pt x="251" y="1008"/>
                        <a:pt x="382" y="1052"/>
                      </a:cubicBezTo>
                      <a:cubicBezTo>
                        <a:pt x="393" y="1057"/>
                        <a:pt x="399" y="1057"/>
                        <a:pt x="399" y="1063"/>
                      </a:cubicBezTo>
                      <a:cubicBezTo>
                        <a:pt x="442" y="1035"/>
                        <a:pt x="480" y="1008"/>
                        <a:pt x="524" y="986"/>
                      </a:cubicBezTo>
                      <a:cubicBezTo>
                        <a:pt x="775" y="812"/>
                        <a:pt x="992" y="594"/>
                        <a:pt x="1156" y="338"/>
                      </a:cubicBezTo>
                      <a:cubicBezTo>
                        <a:pt x="954" y="175"/>
                        <a:pt x="742" y="38"/>
                        <a:pt x="47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7" name="Google Shape;5757;p62"/>
                <p:cNvSpPr/>
                <p:nvPr/>
              </p:nvSpPr>
              <p:spPr>
                <a:xfrm>
                  <a:off x="3756552" y="3261734"/>
                  <a:ext cx="19561" cy="1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" h="590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6" y="99"/>
                        <a:pt x="22" y="197"/>
                        <a:pt x="27" y="295"/>
                      </a:cubicBezTo>
                      <a:cubicBezTo>
                        <a:pt x="27" y="393"/>
                        <a:pt x="27" y="491"/>
                        <a:pt x="11" y="589"/>
                      </a:cubicBezTo>
                      <a:cubicBezTo>
                        <a:pt x="164" y="504"/>
                        <a:pt x="350" y="476"/>
                        <a:pt x="527" y="476"/>
                      </a:cubicBezTo>
                      <a:cubicBezTo>
                        <a:pt x="589" y="476"/>
                        <a:pt x="650" y="480"/>
                        <a:pt x="708" y="486"/>
                      </a:cubicBezTo>
                      <a:cubicBezTo>
                        <a:pt x="741" y="371"/>
                        <a:pt x="757" y="257"/>
                        <a:pt x="774" y="137"/>
                      </a:cubicBezTo>
                      <a:cubicBezTo>
                        <a:pt x="725" y="120"/>
                        <a:pt x="681" y="110"/>
                        <a:pt x="638" y="99"/>
                      </a:cubicBezTo>
                      <a:cubicBezTo>
                        <a:pt x="425" y="50"/>
                        <a:pt x="213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8" name="Google Shape;5758;p62"/>
                <p:cNvSpPr/>
                <p:nvPr/>
              </p:nvSpPr>
              <p:spPr>
                <a:xfrm>
                  <a:off x="3776644" y="3266005"/>
                  <a:ext cx="18904" cy="16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" h="671" extrusionOk="0">
                      <a:moveTo>
                        <a:pt x="61" y="1"/>
                      </a:moveTo>
                      <a:cubicBezTo>
                        <a:pt x="50" y="109"/>
                        <a:pt x="28" y="224"/>
                        <a:pt x="1" y="333"/>
                      </a:cubicBezTo>
                      <a:cubicBezTo>
                        <a:pt x="262" y="382"/>
                        <a:pt x="502" y="502"/>
                        <a:pt x="704" y="671"/>
                      </a:cubicBezTo>
                      <a:cubicBezTo>
                        <a:pt x="714" y="643"/>
                        <a:pt x="731" y="611"/>
                        <a:pt x="747" y="578"/>
                      </a:cubicBezTo>
                      <a:cubicBezTo>
                        <a:pt x="638" y="398"/>
                        <a:pt x="496" y="246"/>
                        <a:pt x="322" y="131"/>
                      </a:cubicBezTo>
                      <a:cubicBezTo>
                        <a:pt x="240" y="77"/>
                        <a:pt x="153" y="33"/>
                        <a:pt x="6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9" name="Google Shape;5759;p62"/>
                <p:cNvSpPr/>
                <p:nvPr/>
              </p:nvSpPr>
              <p:spPr>
                <a:xfrm>
                  <a:off x="3784630" y="3282811"/>
                  <a:ext cx="19435" cy="2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140" extrusionOk="0">
                      <a:moveTo>
                        <a:pt x="480" y="0"/>
                      </a:moveTo>
                      <a:cubicBezTo>
                        <a:pt x="469" y="22"/>
                        <a:pt x="458" y="38"/>
                        <a:pt x="453" y="60"/>
                      </a:cubicBezTo>
                      <a:cubicBezTo>
                        <a:pt x="482" y="85"/>
                        <a:pt x="459" y="127"/>
                        <a:pt x="422" y="127"/>
                      </a:cubicBezTo>
                      <a:cubicBezTo>
                        <a:pt x="418" y="127"/>
                        <a:pt x="414" y="127"/>
                        <a:pt x="409" y="126"/>
                      </a:cubicBezTo>
                      <a:cubicBezTo>
                        <a:pt x="300" y="305"/>
                        <a:pt x="164" y="469"/>
                        <a:pt x="1" y="605"/>
                      </a:cubicBezTo>
                      <a:cubicBezTo>
                        <a:pt x="142" y="720"/>
                        <a:pt x="235" y="872"/>
                        <a:pt x="388" y="970"/>
                      </a:cubicBezTo>
                      <a:cubicBezTo>
                        <a:pt x="404" y="970"/>
                        <a:pt x="420" y="981"/>
                        <a:pt x="426" y="997"/>
                      </a:cubicBezTo>
                      <a:cubicBezTo>
                        <a:pt x="437" y="997"/>
                        <a:pt x="442" y="1003"/>
                        <a:pt x="447" y="1008"/>
                      </a:cubicBezTo>
                      <a:cubicBezTo>
                        <a:pt x="551" y="1057"/>
                        <a:pt x="660" y="1101"/>
                        <a:pt x="769" y="1139"/>
                      </a:cubicBezTo>
                      <a:cubicBezTo>
                        <a:pt x="769" y="1052"/>
                        <a:pt x="758" y="965"/>
                        <a:pt x="747" y="878"/>
                      </a:cubicBezTo>
                      <a:cubicBezTo>
                        <a:pt x="709" y="572"/>
                        <a:pt x="616" y="278"/>
                        <a:pt x="480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0" name="Google Shape;5760;p62"/>
                <p:cNvSpPr/>
                <p:nvPr/>
              </p:nvSpPr>
              <p:spPr>
                <a:xfrm>
                  <a:off x="3751321" y="3308286"/>
                  <a:ext cx="30858" cy="2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" h="1047" extrusionOk="0">
                      <a:moveTo>
                        <a:pt x="725" y="0"/>
                      </a:moveTo>
                      <a:cubicBezTo>
                        <a:pt x="643" y="44"/>
                        <a:pt x="556" y="88"/>
                        <a:pt x="469" y="131"/>
                      </a:cubicBezTo>
                      <a:cubicBezTo>
                        <a:pt x="336" y="190"/>
                        <a:pt x="199" y="253"/>
                        <a:pt x="50" y="253"/>
                      </a:cubicBezTo>
                      <a:cubicBezTo>
                        <a:pt x="33" y="253"/>
                        <a:pt x="17" y="253"/>
                        <a:pt x="0" y="251"/>
                      </a:cubicBezTo>
                      <a:lnTo>
                        <a:pt x="0" y="251"/>
                      </a:lnTo>
                      <a:cubicBezTo>
                        <a:pt x="44" y="360"/>
                        <a:pt x="76" y="469"/>
                        <a:pt x="98" y="583"/>
                      </a:cubicBezTo>
                      <a:cubicBezTo>
                        <a:pt x="104" y="632"/>
                        <a:pt x="109" y="681"/>
                        <a:pt x="114" y="731"/>
                      </a:cubicBezTo>
                      <a:cubicBezTo>
                        <a:pt x="120" y="834"/>
                        <a:pt x="125" y="943"/>
                        <a:pt x="120" y="1047"/>
                      </a:cubicBezTo>
                      <a:cubicBezTo>
                        <a:pt x="447" y="1041"/>
                        <a:pt x="768" y="1019"/>
                        <a:pt x="1084" y="1003"/>
                      </a:cubicBezTo>
                      <a:lnTo>
                        <a:pt x="1221" y="992"/>
                      </a:lnTo>
                      <a:cubicBezTo>
                        <a:pt x="1112" y="627"/>
                        <a:pt x="975" y="251"/>
                        <a:pt x="725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1" name="Google Shape;5761;p62"/>
                <p:cNvSpPr/>
                <p:nvPr/>
              </p:nvSpPr>
              <p:spPr>
                <a:xfrm>
                  <a:off x="3771413" y="3299466"/>
                  <a:ext cx="21507" cy="1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1" h="786" extrusionOk="0">
                      <a:moveTo>
                        <a:pt x="464" y="1"/>
                      </a:moveTo>
                      <a:cubicBezTo>
                        <a:pt x="404" y="55"/>
                        <a:pt x="338" y="99"/>
                        <a:pt x="273" y="142"/>
                      </a:cubicBezTo>
                      <a:cubicBezTo>
                        <a:pt x="186" y="202"/>
                        <a:pt x="99" y="257"/>
                        <a:pt x="1" y="306"/>
                      </a:cubicBezTo>
                      <a:cubicBezTo>
                        <a:pt x="131" y="447"/>
                        <a:pt x="235" y="611"/>
                        <a:pt x="306" y="785"/>
                      </a:cubicBezTo>
                      <a:cubicBezTo>
                        <a:pt x="545" y="720"/>
                        <a:pt x="703" y="556"/>
                        <a:pt x="851" y="371"/>
                      </a:cubicBezTo>
                      <a:cubicBezTo>
                        <a:pt x="698" y="268"/>
                        <a:pt x="605" y="115"/>
                        <a:pt x="464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2" name="Google Shape;5762;p62"/>
                <p:cNvSpPr/>
                <p:nvPr/>
              </p:nvSpPr>
              <p:spPr>
                <a:xfrm>
                  <a:off x="3780081" y="3309929"/>
                  <a:ext cx="24135" cy="23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" h="922" extrusionOk="0">
                      <a:moveTo>
                        <a:pt x="573" y="1"/>
                      </a:moveTo>
                      <a:cubicBezTo>
                        <a:pt x="420" y="202"/>
                        <a:pt x="246" y="371"/>
                        <a:pt x="1" y="448"/>
                      </a:cubicBezTo>
                      <a:cubicBezTo>
                        <a:pt x="66" y="600"/>
                        <a:pt x="115" y="764"/>
                        <a:pt x="164" y="922"/>
                      </a:cubicBezTo>
                      <a:cubicBezTo>
                        <a:pt x="388" y="900"/>
                        <a:pt x="627" y="856"/>
                        <a:pt x="769" y="709"/>
                      </a:cubicBezTo>
                      <a:cubicBezTo>
                        <a:pt x="911" y="562"/>
                        <a:pt x="954" y="360"/>
                        <a:pt x="954" y="159"/>
                      </a:cubicBezTo>
                      <a:cubicBezTo>
                        <a:pt x="824" y="121"/>
                        <a:pt x="693" y="66"/>
                        <a:pt x="57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3" name="Google Shape;5763;p62"/>
                <p:cNvSpPr/>
                <p:nvPr/>
              </p:nvSpPr>
              <p:spPr>
                <a:xfrm>
                  <a:off x="3704087" y="3305127"/>
                  <a:ext cx="20117" cy="2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112" extrusionOk="0">
                      <a:moveTo>
                        <a:pt x="158" y="0"/>
                      </a:moveTo>
                      <a:cubicBezTo>
                        <a:pt x="136" y="114"/>
                        <a:pt x="76" y="218"/>
                        <a:pt x="0" y="300"/>
                      </a:cubicBezTo>
                      <a:cubicBezTo>
                        <a:pt x="158" y="507"/>
                        <a:pt x="272" y="730"/>
                        <a:pt x="185" y="1003"/>
                      </a:cubicBezTo>
                      <a:cubicBezTo>
                        <a:pt x="371" y="1063"/>
                        <a:pt x="561" y="1095"/>
                        <a:pt x="757" y="1112"/>
                      </a:cubicBezTo>
                      <a:cubicBezTo>
                        <a:pt x="796" y="621"/>
                        <a:pt x="681" y="38"/>
                        <a:pt x="15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4" name="Google Shape;5764;p62"/>
                <p:cNvSpPr/>
                <p:nvPr/>
              </p:nvSpPr>
              <p:spPr>
                <a:xfrm>
                  <a:off x="3697187" y="3307856"/>
                  <a:ext cx="12156" cy="2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" h="862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1" y="224"/>
                        <a:pt x="6" y="464"/>
                        <a:pt x="120" y="649"/>
                      </a:cubicBezTo>
                      <a:cubicBezTo>
                        <a:pt x="137" y="671"/>
                        <a:pt x="159" y="698"/>
                        <a:pt x="175" y="720"/>
                      </a:cubicBezTo>
                      <a:cubicBezTo>
                        <a:pt x="235" y="780"/>
                        <a:pt x="306" y="829"/>
                        <a:pt x="382" y="862"/>
                      </a:cubicBezTo>
                      <a:cubicBezTo>
                        <a:pt x="480" y="519"/>
                        <a:pt x="229" y="257"/>
                        <a:pt x="1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765" name="Google Shape;5765;p62"/>
          <p:cNvGrpSpPr/>
          <p:nvPr/>
        </p:nvGrpSpPr>
        <p:grpSpPr>
          <a:xfrm>
            <a:off x="5334138" y="3587286"/>
            <a:ext cx="566433" cy="793236"/>
            <a:chOff x="5334138" y="3587286"/>
            <a:chExt cx="566433" cy="793236"/>
          </a:xfrm>
        </p:grpSpPr>
        <p:sp>
          <p:nvSpPr>
            <p:cNvPr id="5766" name="Google Shape;5766;p62"/>
            <p:cNvSpPr/>
            <p:nvPr/>
          </p:nvSpPr>
          <p:spPr>
            <a:xfrm>
              <a:off x="5474754" y="3587286"/>
              <a:ext cx="285200" cy="198743"/>
            </a:xfrm>
            <a:custGeom>
              <a:avLst/>
              <a:gdLst/>
              <a:ahLst/>
              <a:cxnLst/>
              <a:rect l="l" t="t" r="r" b="b"/>
              <a:pathLst>
                <a:path w="11285" h="7864" extrusionOk="0">
                  <a:moveTo>
                    <a:pt x="5640" y="0"/>
                  </a:moveTo>
                  <a:cubicBezTo>
                    <a:pt x="5640" y="0"/>
                    <a:pt x="2812" y="3547"/>
                    <a:pt x="0" y="7863"/>
                  </a:cubicBezTo>
                  <a:lnTo>
                    <a:pt x="11285" y="7863"/>
                  </a:lnTo>
                  <a:cubicBezTo>
                    <a:pt x="8468" y="3547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2"/>
            <p:cNvSpPr/>
            <p:nvPr/>
          </p:nvSpPr>
          <p:spPr>
            <a:xfrm>
              <a:off x="5364161" y="3785408"/>
              <a:ext cx="506511" cy="198718"/>
            </a:xfrm>
            <a:custGeom>
              <a:avLst/>
              <a:gdLst/>
              <a:ahLst/>
              <a:cxnLst/>
              <a:rect l="l" t="t" r="r" b="b"/>
              <a:pathLst>
                <a:path w="20042" h="7863" extrusionOk="0">
                  <a:moveTo>
                    <a:pt x="4376" y="0"/>
                  </a:moveTo>
                  <a:cubicBezTo>
                    <a:pt x="2714" y="2545"/>
                    <a:pt x="1063" y="5356"/>
                    <a:pt x="0" y="7863"/>
                  </a:cubicBezTo>
                  <a:lnTo>
                    <a:pt x="20042" y="7863"/>
                  </a:lnTo>
                  <a:cubicBezTo>
                    <a:pt x="18974" y="5356"/>
                    <a:pt x="17323" y="2545"/>
                    <a:pt x="1566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2"/>
            <p:cNvSpPr/>
            <p:nvPr/>
          </p:nvSpPr>
          <p:spPr>
            <a:xfrm>
              <a:off x="5334138" y="3983505"/>
              <a:ext cx="566433" cy="198895"/>
            </a:xfrm>
            <a:custGeom>
              <a:avLst/>
              <a:gdLst/>
              <a:ahLst/>
              <a:cxnLst/>
              <a:rect l="l" t="t" r="r" b="b"/>
              <a:pathLst>
                <a:path w="22413" h="7870" extrusionOk="0">
                  <a:moveTo>
                    <a:pt x="1188" y="1"/>
                  </a:moveTo>
                  <a:cubicBezTo>
                    <a:pt x="458" y="1712"/>
                    <a:pt x="1" y="3276"/>
                    <a:pt x="1" y="4524"/>
                  </a:cubicBezTo>
                  <a:cubicBezTo>
                    <a:pt x="1" y="5657"/>
                    <a:pt x="170" y="6785"/>
                    <a:pt x="507" y="7869"/>
                  </a:cubicBezTo>
                  <a:lnTo>
                    <a:pt x="21905" y="7869"/>
                  </a:lnTo>
                  <a:cubicBezTo>
                    <a:pt x="22243" y="6785"/>
                    <a:pt x="22412" y="5657"/>
                    <a:pt x="22412" y="4524"/>
                  </a:cubicBezTo>
                  <a:cubicBezTo>
                    <a:pt x="22412" y="3276"/>
                    <a:pt x="21955" y="1706"/>
                    <a:pt x="212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2"/>
            <p:cNvSpPr/>
            <p:nvPr/>
          </p:nvSpPr>
          <p:spPr>
            <a:xfrm>
              <a:off x="5346951" y="4181779"/>
              <a:ext cx="540806" cy="198743"/>
            </a:xfrm>
            <a:custGeom>
              <a:avLst/>
              <a:gdLst/>
              <a:ahLst/>
              <a:cxnLst/>
              <a:rect l="l" t="t" r="r" b="b"/>
              <a:pathLst>
                <a:path w="21399" h="7864" extrusionOk="0">
                  <a:moveTo>
                    <a:pt x="0" y="0"/>
                  </a:moveTo>
                  <a:cubicBezTo>
                    <a:pt x="1466" y="4675"/>
                    <a:pt x="5798" y="7863"/>
                    <a:pt x="10702" y="7863"/>
                  </a:cubicBezTo>
                  <a:cubicBezTo>
                    <a:pt x="15601" y="7863"/>
                    <a:pt x="19938" y="4675"/>
                    <a:pt x="213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2"/>
          <p:cNvGrpSpPr/>
          <p:nvPr/>
        </p:nvGrpSpPr>
        <p:grpSpPr>
          <a:xfrm>
            <a:off x="5334138" y="2895283"/>
            <a:ext cx="566559" cy="527184"/>
            <a:chOff x="5334138" y="2895283"/>
            <a:chExt cx="566559" cy="527184"/>
          </a:xfrm>
        </p:grpSpPr>
        <p:grpSp>
          <p:nvGrpSpPr>
            <p:cNvPr id="5771" name="Google Shape;5771;p62"/>
            <p:cNvGrpSpPr/>
            <p:nvPr/>
          </p:nvGrpSpPr>
          <p:grpSpPr>
            <a:xfrm>
              <a:off x="5334138" y="2895283"/>
              <a:ext cx="566559" cy="148198"/>
              <a:chOff x="5334138" y="2895283"/>
              <a:chExt cx="566559" cy="148198"/>
            </a:xfrm>
          </p:grpSpPr>
          <p:sp>
            <p:nvSpPr>
              <p:cNvPr id="5772" name="Google Shape;5772;p62"/>
              <p:cNvSpPr/>
              <p:nvPr/>
            </p:nvSpPr>
            <p:spPr>
              <a:xfrm>
                <a:off x="5334138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77"/>
                      <a:pt x="812" y="5864"/>
                      <a:pt x="1815" y="5864"/>
                    </a:cubicBezTo>
                    <a:cubicBezTo>
                      <a:pt x="2818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62"/>
              <p:cNvSpPr/>
              <p:nvPr/>
            </p:nvSpPr>
            <p:spPr>
              <a:xfrm>
                <a:off x="5452843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30" y="2055"/>
                      <a:pt x="2131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62"/>
              <p:cNvSpPr/>
              <p:nvPr/>
            </p:nvSpPr>
            <p:spPr>
              <a:xfrm>
                <a:off x="5571421" y="2895283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35" y="5177"/>
                      <a:pt x="3635" y="3875"/>
                    </a:cubicBezTo>
                    <a:cubicBezTo>
                      <a:pt x="3635" y="2055"/>
                      <a:pt x="2136" y="1810"/>
                      <a:pt x="181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62"/>
              <p:cNvSpPr/>
              <p:nvPr/>
            </p:nvSpPr>
            <p:spPr>
              <a:xfrm>
                <a:off x="5690126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77"/>
                      <a:pt x="812" y="5864"/>
                      <a:pt x="1815" y="5864"/>
                    </a:cubicBezTo>
                    <a:cubicBezTo>
                      <a:pt x="2817" y="5864"/>
                      <a:pt x="3629" y="5177"/>
                      <a:pt x="3629" y="3875"/>
                    </a:cubicBezTo>
                    <a:cubicBezTo>
                      <a:pt x="3629" y="2055"/>
                      <a:pt x="2131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62"/>
              <p:cNvSpPr/>
              <p:nvPr/>
            </p:nvSpPr>
            <p:spPr>
              <a:xfrm>
                <a:off x="5808957" y="2895283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1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77"/>
                      <a:pt x="813" y="5864"/>
                      <a:pt x="1815" y="5864"/>
                    </a:cubicBezTo>
                    <a:cubicBezTo>
                      <a:pt x="2812" y="5864"/>
                      <a:pt x="3630" y="5177"/>
                      <a:pt x="3630" y="3875"/>
                    </a:cubicBezTo>
                    <a:cubicBezTo>
                      <a:pt x="3624" y="2055"/>
                      <a:pt x="2126" y="1810"/>
                      <a:pt x="181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7" name="Google Shape;5777;p62"/>
            <p:cNvGrpSpPr/>
            <p:nvPr/>
          </p:nvGrpSpPr>
          <p:grpSpPr>
            <a:xfrm>
              <a:off x="5334138" y="3086166"/>
              <a:ext cx="566559" cy="148324"/>
              <a:chOff x="5334138" y="3086166"/>
              <a:chExt cx="566559" cy="148324"/>
            </a:xfrm>
          </p:grpSpPr>
          <p:sp>
            <p:nvSpPr>
              <p:cNvPr id="5778" name="Google Shape;5778;p62"/>
              <p:cNvSpPr/>
              <p:nvPr/>
            </p:nvSpPr>
            <p:spPr>
              <a:xfrm>
                <a:off x="5334138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9" y="1815"/>
                      <a:pt x="1" y="2054"/>
                      <a:pt x="1" y="3874"/>
                    </a:cubicBezTo>
                    <a:cubicBezTo>
                      <a:pt x="1" y="5182"/>
                      <a:pt x="812" y="5869"/>
                      <a:pt x="1815" y="5869"/>
                    </a:cubicBezTo>
                    <a:cubicBezTo>
                      <a:pt x="2818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62"/>
              <p:cNvSpPr/>
              <p:nvPr/>
            </p:nvSpPr>
            <p:spPr>
              <a:xfrm>
                <a:off x="5452843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30" y="2054"/>
                      <a:pt x="2131" y="1815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62"/>
              <p:cNvSpPr/>
              <p:nvPr/>
            </p:nvSpPr>
            <p:spPr>
              <a:xfrm>
                <a:off x="5571421" y="3086166"/>
                <a:ext cx="91866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35" y="5188"/>
                      <a:pt x="3635" y="3874"/>
                    </a:cubicBezTo>
                    <a:cubicBezTo>
                      <a:pt x="3635" y="2054"/>
                      <a:pt x="213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62"/>
              <p:cNvSpPr/>
              <p:nvPr/>
            </p:nvSpPr>
            <p:spPr>
              <a:xfrm>
                <a:off x="5690126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9" y="1815"/>
                      <a:pt x="0" y="2054"/>
                      <a:pt x="0" y="3874"/>
                    </a:cubicBezTo>
                    <a:cubicBezTo>
                      <a:pt x="0" y="5182"/>
                      <a:pt x="812" y="5869"/>
                      <a:pt x="1815" y="5869"/>
                    </a:cubicBezTo>
                    <a:cubicBezTo>
                      <a:pt x="2817" y="5869"/>
                      <a:pt x="3629" y="5188"/>
                      <a:pt x="3629" y="3874"/>
                    </a:cubicBezTo>
                    <a:cubicBezTo>
                      <a:pt x="3629" y="2054"/>
                      <a:pt x="2131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62"/>
              <p:cNvSpPr/>
              <p:nvPr/>
            </p:nvSpPr>
            <p:spPr>
              <a:xfrm>
                <a:off x="5808957" y="3086166"/>
                <a:ext cx="91739" cy="148324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9" fill="none" extrusionOk="0">
                    <a:moveTo>
                      <a:pt x="1815" y="0"/>
                    </a:moveTo>
                    <a:cubicBezTo>
                      <a:pt x="1494" y="1815"/>
                      <a:pt x="1" y="2054"/>
                      <a:pt x="1" y="3874"/>
                    </a:cubicBezTo>
                    <a:cubicBezTo>
                      <a:pt x="1" y="5182"/>
                      <a:pt x="813" y="5869"/>
                      <a:pt x="1815" y="5869"/>
                    </a:cubicBezTo>
                    <a:cubicBezTo>
                      <a:pt x="2812" y="5869"/>
                      <a:pt x="3630" y="5188"/>
                      <a:pt x="3630" y="3874"/>
                    </a:cubicBezTo>
                    <a:cubicBezTo>
                      <a:pt x="3624" y="2054"/>
                      <a:pt x="2126" y="1815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83" name="Google Shape;5783;p62"/>
            <p:cNvGrpSpPr/>
            <p:nvPr/>
          </p:nvGrpSpPr>
          <p:grpSpPr>
            <a:xfrm>
              <a:off x="5334138" y="3274269"/>
              <a:ext cx="566559" cy="148198"/>
              <a:chOff x="5334138" y="3274269"/>
              <a:chExt cx="566559" cy="148198"/>
            </a:xfrm>
          </p:grpSpPr>
          <p:sp>
            <p:nvSpPr>
              <p:cNvPr id="5784" name="Google Shape;5784;p62"/>
              <p:cNvSpPr/>
              <p:nvPr/>
            </p:nvSpPr>
            <p:spPr>
              <a:xfrm>
                <a:off x="5334138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extrusionOk="0">
                    <a:moveTo>
                      <a:pt x="1815" y="0"/>
                    </a:moveTo>
                    <a:cubicBezTo>
                      <a:pt x="1499" y="1810"/>
                      <a:pt x="1" y="2055"/>
                      <a:pt x="1" y="3875"/>
                    </a:cubicBezTo>
                    <a:cubicBezTo>
                      <a:pt x="1" y="5182"/>
                      <a:pt x="812" y="5864"/>
                      <a:pt x="1815" y="5864"/>
                    </a:cubicBezTo>
                    <a:cubicBezTo>
                      <a:pt x="2818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62"/>
              <p:cNvSpPr/>
              <p:nvPr/>
            </p:nvSpPr>
            <p:spPr>
              <a:xfrm>
                <a:off x="5452843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30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62"/>
              <p:cNvSpPr/>
              <p:nvPr/>
            </p:nvSpPr>
            <p:spPr>
              <a:xfrm>
                <a:off x="5571421" y="3274269"/>
                <a:ext cx="91866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5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35" y="5182"/>
                      <a:pt x="3635" y="3875"/>
                    </a:cubicBezTo>
                    <a:cubicBezTo>
                      <a:pt x="3635" y="2055"/>
                      <a:pt x="213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690126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9" y="1810"/>
                      <a:pt x="0" y="2055"/>
                      <a:pt x="0" y="3875"/>
                    </a:cubicBezTo>
                    <a:cubicBezTo>
                      <a:pt x="0" y="5182"/>
                      <a:pt x="812" y="5864"/>
                      <a:pt x="1815" y="5864"/>
                    </a:cubicBezTo>
                    <a:cubicBezTo>
                      <a:pt x="2817" y="5864"/>
                      <a:pt x="3629" y="5182"/>
                      <a:pt x="3629" y="3875"/>
                    </a:cubicBezTo>
                    <a:cubicBezTo>
                      <a:pt x="3629" y="2055"/>
                      <a:pt x="2131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62"/>
              <p:cNvSpPr/>
              <p:nvPr/>
            </p:nvSpPr>
            <p:spPr>
              <a:xfrm>
                <a:off x="5808957" y="3274269"/>
                <a:ext cx="91739" cy="14819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864" fill="none" extrusionOk="0">
                    <a:moveTo>
                      <a:pt x="1815" y="0"/>
                    </a:moveTo>
                    <a:cubicBezTo>
                      <a:pt x="1494" y="1810"/>
                      <a:pt x="1" y="2055"/>
                      <a:pt x="1" y="3875"/>
                    </a:cubicBezTo>
                    <a:cubicBezTo>
                      <a:pt x="1" y="5182"/>
                      <a:pt x="813" y="5864"/>
                      <a:pt x="1815" y="5864"/>
                    </a:cubicBezTo>
                    <a:cubicBezTo>
                      <a:pt x="2812" y="5864"/>
                      <a:pt x="3630" y="5182"/>
                      <a:pt x="3630" y="3875"/>
                    </a:cubicBezTo>
                    <a:cubicBezTo>
                      <a:pt x="3624" y="2055"/>
                      <a:pt x="2126" y="1810"/>
                      <a:pt x="181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89" name="Google Shape;5789;p62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0" name="Google Shape;5790;p62"/>
          <p:cNvGrpSpPr/>
          <p:nvPr/>
        </p:nvGrpSpPr>
        <p:grpSpPr>
          <a:xfrm>
            <a:off x="6632594" y="1532342"/>
            <a:ext cx="1585066" cy="1126471"/>
            <a:chOff x="6608782" y="1551392"/>
            <a:chExt cx="1585066" cy="1126471"/>
          </a:xfrm>
        </p:grpSpPr>
        <p:grpSp>
          <p:nvGrpSpPr>
            <p:cNvPr id="5791" name="Google Shape;5791;p62"/>
            <p:cNvGrpSpPr/>
            <p:nvPr/>
          </p:nvGrpSpPr>
          <p:grpSpPr>
            <a:xfrm>
              <a:off x="6608782" y="1882715"/>
              <a:ext cx="77561" cy="73012"/>
              <a:chOff x="6608782" y="1882715"/>
              <a:chExt cx="77561" cy="73012"/>
            </a:xfrm>
          </p:grpSpPr>
          <p:sp>
            <p:nvSpPr>
              <p:cNvPr id="5792" name="Google Shape;5792;p62"/>
              <p:cNvSpPr/>
              <p:nvPr/>
            </p:nvSpPr>
            <p:spPr>
              <a:xfrm>
                <a:off x="6616212" y="1955702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1" y="0"/>
                    </a:moveTo>
                    <a:lnTo>
                      <a:pt x="2578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62"/>
              <p:cNvSpPr/>
              <p:nvPr/>
            </p:nvSpPr>
            <p:spPr>
              <a:xfrm>
                <a:off x="6686318" y="1887820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23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62"/>
              <p:cNvSpPr/>
              <p:nvPr/>
            </p:nvSpPr>
            <p:spPr>
              <a:xfrm>
                <a:off x="6613735" y="1882715"/>
                <a:ext cx="65153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1" fill="none" extrusionOk="0">
                    <a:moveTo>
                      <a:pt x="25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62"/>
              <p:cNvSpPr/>
              <p:nvPr/>
            </p:nvSpPr>
            <p:spPr>
              <a:xfrm>
                <a:off x="6608782" y="1890423"/>
                <a:ext cx="25" cy="60199"/>
              </a:xfrm>
              <a:custGeom>
                <a:avLst/>
                <a:gdLst/>
                <a:ahLst/>
                <a:cxnLst/>
                <a:rect l="l" t="t" r="r" b="b"/>
                <a:pathLst>
                  <a:path w="1" h="2382" fill="none" extrusionOk="0">
                    <a:moveTo>
                      <a:pt x="0" y="1"/>
                    </a:moveTo>
                    <a:lnTo>
                      <a:pt x="0" y="2382"/>
                    </a:lnTo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dash"/>
                <a:miter lim="54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6" name="Google Shape;5796;p62"/>
            <p:cNvGrpSpPr/>
            <p:nvPr/>
          </p:nvGrpSpPr>
          <p:grpSpPr>
            <a:xfrm>
              <a:off x="6608782" y="1551392"/>
              <a:ext cx="1585066" cy="1126471"/>
              <a:chOff x="6608782" y="1551392"/>
              <a:chExt cx="1585066" cy="1126471"/>
            </a:xfrm>
          </p:grpSpPr>
          <p:sp>
            <p:nvSpPr>
              <p:cNvPr id="5797" name="Google Shape;5797;p62"/>
              <p:cNvSpPr/>
              <p:nvPr/>
            </p:nvSpPr>
            <p:spPr>
              <a:xfrm>
                <a:off x="6999469" y="1551392"/>
                <a:ext cx="1194378" cy="1126471"/>
              </a:xfrm>
              <a:custGeom>
                <a:avLst/>
                <a:gdLst/>
                <a:ahLst/>
                <a:cxnLst/>
                <a:rect l="l" t="t" r="r" b="b"/>
                <a:pathLst>
                  <a:path w="47260" h="44573" extrusionOk="0">
                    <a:moveTo>
                      <a:pt x="0" y="0"/>
                    </a:moveTo>
                    <a:lnTo>
                      <a:pt x="0" y="44573"/>
                    </a:lnTo>
                    <a:lnTo>
                      <a:pt x="47259" y="44573"/>
                    </a:lnTo>
                    <a:lnTo>
                      <a:pt x="472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8" name="Google Shape;5798;p62"/>
              <p:cNvGrpSpPr/>
              <p:nvPr/>
            </p:nvGrpSpPr>
            <p:grpSpPr>
              <a:xfrm>
                <a:off x="6608782" y="1551392"/>
                <a:ext cx="1585066" cy="1126471"/>
                <a:chOff x="6608782" y="1551392"/>
                <a:chExt cx="1585066" cy="1126471"/>
              </a:xfrm>
            </p:grpSpPr>
            <p:sp>
              <p:nvSpPr>
                <p:cNvPr id="5799" name="Google Shape;5799;p62"/>
                <p:cNvSpPr/>
                <p:nvPr/>
              </p:nvSpPr>
              <p:spPr>
                <a:xfrm>
                  <a:off x="6686318" y="1955702"/>
                  <a:ext cx="1507530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28575" fill="none" extrusionOk="0">
                      <a:moveTo>
                        <a:pt x="0" y="0"/>
                      </a:moveTo>
                      <a:lnTo>
                        <a:pt x="59650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0" name="Google Shape;5800;p62"/>
                <p:cNvSpPr/>
                <p:nvPr/>
              </p:nvSpPr>
              <p:spPr>
                <a:xfrm>
                  <a:off x="6686318" y="1551392"/>
                  <a:ext cx="1507530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51" h="13111" fill="none" extrusionOk="0">
                      <a:moveTo>
                        <a:pt x="0" y="13111"/>
                      </a:moveTo>
                      <a:lnTo>
                        <a:pt x="12391" y="10386"/>
                      </a:lnTo>
                      <a:lnTo>
                        <a:pt x="59650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1" name="Google Shape;5801;p62"/>
                <p:cNvSpPr/>
                <p:nvPr/>
              </p:nvSpPr>
              <p:spPr>
                <a:xfrm>
                  <a:off x="6608782" y="1551392"/>
                  <a:ext cx="390713" cy="3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13111" fill="none" extrusionOk="0">
                      <a:moveTo>
                        <a:pt x="0" y="13111"/>
                      </a:moveTo>
                      <a:lnTo>
                        <a:pt x="15459" y="0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2" name="Google Shape;5802;p62"/>
                <p:cNvSpPr/>
                <p:nvPr/>
              </p:nvSpPr>
              <p:spPr>
                <a:xfrm>
                  <a:off x="6608782" y="1955702"/>
                  <a:ext cx="390713" cy="72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0" h="28575" fill="none" extrusionOk="0">
                      <a:moveTo>
                        <a:pt x="0" y="0"/>
                      </a:moveTo>
                      <a:lnTo>
                        <a:pt x="15459" y="28575"/>
                      </a:lnTo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dashDot"/>
                  <a:miter lim="5449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803" name="Google Shape;5803;p62"/>
          <p:cNvGrpSpPr/>
          <p:nvPr/>
        </p:nvGrpSpPr>
        <p:grpSpPr>
          <a:xfrm>
            <a:off x="6057386" y="2827805"/>
            <a:ext cx="302032" cy="1568967"/>
            <a:chOff x="6057386" y="2827805"/>
            <a:chExt cx="302032" cy="1568967"/>
          </a:xfrm>
        </p:grpSpPr>
        <p:grpSp>
          <p:nvGrpSpPr>
            <p:cNvPr id="5804" name="Google Shape;5804;p62"/>
            <p:cNvGrpSpPr/>
            <p:nvPr/>
          </p:nvGrpSpPr>
          <p:grpSpPr>
            <a:xfrm>
              <a:off x="6057386" y="2827805"/>
              <a:ext cx="302032" cy="1568967"/>
              <a:chOff x="6057386" y="2827805"/>
              <a:chExt cx="302032" cy="1568967"/>
            </a:xfrm>
          </p:grpSpPr>
          <p:sp>
            <p:nvSpPr>
              <p:cNvPr id="5805" name="Google Shape;5805;p62"/>
              <p:cNvSpPr/>
              <p:nvPr/>
            </p:nvSpPr>
            <p:spPr>
              <a:xfrm>
                <a:off x="6057386" y="2827805"/>
                <a:ext cx="302032" cy="1568967"/>
              </a:xfrm>
              <a:custGeom>
                <a:avLst/>
                <a:gdLst/>
                <a:ahLst/>
                <a:cxnLst/>
                <a:rect l="l" t="t" r="r" b="b"/>
                <a:pathLst>
                  <a:path w="11951" h="62082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869" y="61095"/>
                      <a:pt x="4807" y="62081"/>
                      <a:pt x="5978" y="62081"/>
                    </a:cubicBezTo>
                    <a:cubicBezTo>
                      <a:pt x="7150" y="62081"/>
                      <a:pt x="8081" y="61095"/>
                      <a:pt x="8016" y="59923"/>
                    </a:cubicBezTo>
                    <a:lnTo>
                      <a:pt x="8016" y="48470"/>
                    </a:lnTo>
                    <a:cubicBezTo>
                      <a:pt x="8016" y="46159"/>
                      <a:pt x="8447" y="43865"/>
                      <a:pt x="9291" y="41713"/>
                    </a:cubicBezTo>
                    <a:lnTo>
                      <a:pt x="10681" y="38171"/>
                    </a:lnTo>
                    <a:cubicBezTo>
                      <a:pt x="11520" y="36019"/>
                      <a:pt x="11950" y="33730"/>
                      <a:pt x="11950" y="31420"/>
                    </a:cubicBezTo>
                    <a:lnTo>
                      <a:pt x="11950" y="3717"/>
                    </a:lnTo>
                    <a:cubicBezTo>
                      <a:pt x="11950" y="1663"/>
                      <a:pt x="10288" y="1"/>
                      <a:pt x="823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62"/>
              <p:cNvSpPr/>
              <p:nvPr/>
            </p:nvSpPr>
            <p:spPr>
              <a:xfrm>
                <a:off x="6057386" y="2827805"/>
                <a:ext cx="151104" cy="1566061"/>
              </a:xfrm>
              <a:custGeom>
                <a:avLst/>
                <a:gdLst/>
                <a:ahLst/>
                <a:cxnLst/>
                <a:rect l="l" t="t" r="r" b="b"/>
                <a:pathLst>
                  <a:path w="5979" h="61967" extrusionOk="0">
                    <a:moveTo>
                      <a:pt x="3722" y="1"/>
                    </a:moveTo>
                    <a:cubicBezTo>
                      <a:pt x="1668" y="1"/>
                      <a:pt x="1" y="1663"/>
                      <a:pt x="1" y="3717"/>
                    </a:cubicBezTo>
                    <a:lnTo>
                      <a:pt x="1" y="31420"/>
                    </a:lnTo>
                    <a:cubicBezTo>
                      <a:pt x="1" y="33735"/>
                      <a:pt x="431" y="36024"/>
                      <a:pt x="1276" y="38176"/>
                    </a:cubicBezTo>
                    <a:lnTo>
                      <a:pt x="2660" y="41718"/>
                    </a:lnTo>
                    <a:cubicBezTo>
                      <a:pt x="3504" y="43871"/>
                      <a:pt x="3935" y="46159"/>
                      <a:pt x="3935" y="48470"/>
                    </a:cubicBezTo>
                    <a:lnTo>
                      <a:pt x="3935" y="59923"/>
                    </a:lnTo>
                    <a:cubicBezTo>
                      <a:pt x="3940" y="61051"/>
                      <a:pt x="4850" y="61967"/>
                      <a:pt x="5978" y="61967"/>
                    </a:cubicBezTo>
                    <a:lnTo>
                      <a:pt x="5978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62"/>
              <p:cNvSpPr/>
              <p:nvPr/>
            </p:nvSpPr>
            <p:spPr>
              <a:xfrm>
                <a:off x="6097873" y="29644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62"/>
              <p:cNvSpPr/>
              <p:nvPr/>
            </p:nvSpPr>
            <p:spPr>
              <a:xfrm>
                <a:off x="6097873" y="30942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8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8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62"/>
              <p:cNvSpPr/>
              <p:nvPr/>
            </p:nvSpPr>
            <p:spPr>
              <a:xfrm>
                <a:off x="6097873" y="3224002"/>
                <a:ext cx="66416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2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24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62"/>
              <p:cNvSpPr/>
              <p:nvPr/>
            </p:nvSpPr>
            <p:spPr>
              <a:xfrm>
                <a:off x="6097873" y="3353852"/>
                <a:ext cx="66416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43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24" y="442"/>
                    </a:cubicBezTo>
                    <a:lnTo>
                      <a:pt x="2409" y="442"/>
                    </a:lnTo>
                    <a:cubicBezTo>
                      <a:pt x="2529" y="442"/>
                      <a:pt x="2627" y="344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62"/>
              <p:cNvSpPr/>
              <p:nvPr/>
            </p:nvSpPr>
            <p:spPr>
              <a:xfrm>
                <a:off x="6097873" y="348372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62"/>
              <p:cNvSpPr/>
              <p:nvPr/>
            </p:nvSpPr>
            <p:spPr>
              <a:xfrm>
                <a:off x="6097873" y="3613578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39"/>
                      <a:pt x="99" y="437"/>
                      <a:pt x="224" y="437"/>
                    </a:cubicBezTo>
                    <a:lnTo>
                      <a:pt x="2409" y="437"/>
                    </a:lnTo>
                    <a:cubicBezTo>
                      <a:pt x="2529" y="437"/>
                      <a:pt x="2627" y="339"/>
                      <a:pt x="2627" y="219"/>
                    </a:cubicBezTo>
                    <a:cubicBezTo>
                      <a:pt x="2627" y="99"/>
                      <a:pt x="2529" y="1"/>
                      <a:pt x="240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62"/>
              <p:cNvSpPr/>
              <p:nvPr/>
            </p:nvSpPr>
            <p:spPr>
              <a:xfrm>
                <a:off x="6097873" y="3743453"/>
                <a:ext cx="66416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37" extrusionOk="0">
                    <a:moveTo>
                      <a:pt x="224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24" y="436"/>
                    </a:cubicBezTo>
                    <a:lnTo>
                      <a:pt x="2409" y="436"/>
                    </a:lnTo>
                    <a:cubicBezTo>
                      <a:pt x="2529" y="436"/>
                      <a:pt x="2627" y="338"/>
                      <a:pt x="2627" y="218"/>
                    </a:cubicBezTo>
                    <a:cubicBezTo>
                      <a:pt x="2627" y="98"/>
                      <a:pt x="2529" y="0"/>
                      <a:pt x="240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62"/>
              <p:cNvSpPr/>
              <p:nvPr/>
            </p:nvSpPr>
            <p:spPr>
              <a:xfrm>
                <a:off x="6254461" y="29644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62"/>
              <p:cNvSpPr/>
              <p:nvPr/>
            </p:nvSpPr>
            <p:spPr>
              <a:xfrm>
                <a:off x="6254461" y="30942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8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8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62"/>
              <p:cNvSpPr/>
              <p:nvPr/>
            </p:nvSpPr>
            <p:spPr>
              <a:xfrm>
                <a:off x="6254461" y="3224002"/>
                <a:ext cx="66264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2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24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62"/>
              <p:cNvSpPr/>
              <p:nvPr/>
            </p:nvSpPr>
            <p:spPr>
              <a:xfrm>
                <a:off x="6254461" y="3353852"/>
                <a:ext cx="66264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2403" y="442"/>
                    </a:lnTo>
                    <a:cubicBezTo>
                      <a:pt x="2523" y="442"/>
                      <a:pt x="2621" y="344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62"/>
              <p:cNvSpPr/>
              <p:nvPr/>
            </p:nvSpPr>
            <p:spPr>
              <a:xfrm>
                <a:off x="6254461" y="348372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62"/>
              <p:cNvSpPr/>
              <p:nvPr/>
            </p:nvSpPr>
            <p:spPr>
              <a:xfrm>
                <a:off x="6254461" y="3613578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39"/>
                      <a:pt x="98" y="437"/>
                      <a:pt x="218" y="437"/>
                    </a:cubicBezTo>
                    <a:lnTo>
                      <a:pt x="2403" y="437"/>
                    </a:lnTo>
                    <a:cubicBezTo>
                      <a:pt x="2523" y="437"/>
                      <a:pt x="2621" y="339"/>
                      <a:pt x="2621" y="219"/>
                    </a:cubicBezTo>
                    <a:cubicBezTo>
                      <a:pt x="2621" y="99"/>
                      <a:pt x="2523" y="1"/>
                      <a:pt x="240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62"/>
              <p:cNvSpPr/>
              <p:nvPr/>
            </p:nvSpPr>
            <p:spPr>
              <a:xfrm>
                <a:off x="6254461" y="3743453"/>
                <a:ext cx="66264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2403" y="436"/>
                    </a:lnTo>
                    <a:cubicBezTo>
                      <a:pt x="2523" y="436"/>
                      <a:pt x="2621" y="338"/>
                      <a:pt x="2621" y="218"/>
                    </a:cubicBezTo>
                    <a:cubicBezTo>
                      <a:pt x="2621" y="98"/>
                      <a:pt x="2523" y="0"/>
                      <a:pt x="240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62"/>
              <p:cNvSpPr/>
              <p:nvPr/>
            </p:nvSpPr>
            <p:spPr>
              <a:xfrm>
                <a:off x="6131055" y="3027913"/>
                <a:ext cx="33233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2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62"/>
              <p:cNvSpPr/>
              <p:nvPr/>
            </p:nvSpPr>
            <p:spPr>
              <a:xfrm>
                <a:off x="6131055" y="3158875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62"/>
              <p:cNvSpPr/>
              <p:nvPr/>
            </p:nvSpPr>
            <p:spPr>
              <a:xfrm>
                <a:off x="6131055" y="3289837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62"/>
              <p:cNvSpPr/>
              <p:nvPr/>
            </p:nvSpPr>
            <p:spPr>
              <a:xfrm>
                <a:off x="6131055" y="3420799"/>
                <a:ext cx="33233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37" extrusionOk="0">
                    <a:moveTo>
                      <a:pt x="219" y="0"/>
                    </a:moveTo>
                    <a:cubicBezTo>
                      <a:pt x="99" y="0"/>
                      <a:pt x="1" y="98"/>
                      <a:pt x="1" y="218"/>
                    </a:cubicBezTo>
                    <a:cubicBezTo>
                      <a:pt x="1" y="338"/>
                      <a:pt x="99" y="436"/>
                      <a:pt x="219" y="436"/>
                    </a:cubicBezTo>
                    <a:lnTo>
                      <a:pt x="1096" y="436"/>
                    </a:lnTo>
                    <a:cubicBezTo>
                      <a:pt x="1216" y="436"/>
                      <a:pt x="1314" y="338"/>
                      <a:pt x="1314" y="218"/>
                    </a:cubicBezTo>
                    <a:cubicBezTo>
                      <a:pt x="1314" y="98"/>
                      <a:pt x="1216" y="0"/>
                      <a:pt x="109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62"/>
              <p:cNvSpPr/>
              <p:nvPr/>
            </p:nvSpPr>
            <p:spPr>
              <a:xfrm>
                <a:off x="6131055" y="3551610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24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24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62"/>
              <p:cNvSpPr/>
              <p:nvPr/>
            </p:nvSpPr>
            <p:spPr>
              <a:xfrm>
                <a:off x="6131055" y="3682572"/>
                <a:ext cx="33233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443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9"/>
                    </a:cubicBezTo>
                    <a:cubicBezTo>
                      <a:pt x="1" y="344"/>
                      <a:pt x="99" y="442"/>
                      <a:pt x="219" y="442"/>
                    </a:cubicBezTo>
                    <a:lnTo>
                      <a:pt x="1096" y="442"/>
                    </a:lnTo>
                    <a:cubicBezTo>
                      <a:pt x="1216" y="442"/>
                      <a:pt x="1314" y="344"/>
                      <a:pt x="1314" y="219"/>
                    </a:cubicBezTo>
                    <a:cubicBezTo>
                      <a:pt x="1314" y="99"/>
                      <a:pt x="1216" y="1"/>
                      <a:pt x="109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62"/>
              <p:cNvSpPr/>
              <p:nvPr/>
            </p:nvSpPr>
            <p:spPr>
              <a:xfrm>
                <a:off x="6254461" y="3027913"/>
                <a:ext cx="33208" cy="11170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2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62"/>
              <p:cNvSpPr/>
              <p:nvPr/>
            </p:nvSpPr>
            <p:spPr>
              <a:xfrm>
                <a:off x="6254461" y="3158875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62"/>
              <p:cNvSpPr/>
              <p:nvPr/>
            </p:nvSpPr>
            <p:spPr>
              <a:xfrm>
                <a:off x="6254461" y="3289837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62"/>
              <p:cNvSpPr/>
              <p:nvPr/>
            </p:nvSpPr>
            <p:spPr>
              <a:xfrm>
                <a:off x="6254461" y="3420799"/>
                <a:ext cx="33208" cy="11044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37" extrusionOk="0">
                    <a:moveTo>
                      <a:pt x="218" y="0"/>
                    </a:moveTo>
                    <a:cubicBezTo>
                      <a:pt x="98" y="0"/>
                      <a:pt x="0" y="98"/>
                      <a:pt x="0" y="218"/>
                    </a:cubicBezTo>
                    <a:cubicBezTo>
                      <a:pt x="0" y="338"/>
                      <a:pt x="98" y="436"/>
                      <a:pt x="218" y="436"/>
                    </a:cubicBezTo>
                    <a:lnTo>
                      <a:pt x="1095" y="436"/>
                    </a:lnTo>
                    <a:cubicBezTo>
                      <a:pt x="1215" y="436"/>
                      <a:pt x="1313" y="338"/>
                      <a:pt x="1313" y="218"/>
                    </a:cubicBezTo>
                    <a:cubicBezTo>
                      <a:pt x="1313" y="98"/>
                      <a:pt x="1215" y="0"/>
                      <a:pt x="1095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62"/>
              <p:cNvSpPr/>
              <p:nvPr/>
            </p:nvSpPr>
            <p:spPr>
              <a:xfrm>
                <a:off x="6254461" y="3551610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24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24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62"/>
              <p:cNvSpPr/>
              <p:nvPr/>
            </p:nvSpPr>
            <p:spPr>
              <a:xfrm>
                <a:off x="6254461" y="3682572"/>
                <a:ext cx="33208" cy="11196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443" extrusionOk="0">
                    <a:moveTo>
                      <a:pt x="218" y="1"/>
                    </a:moveTo>
                    <a:cubicBezTo>
                      <a:pt x="98" y="1"/>
                      <a:pt x="0" y="99"/>
                      <a:pt x="0" y="219"/>
                    </a:cubicBezTo>
                    <a:cubicBezTo>
                      <a:pt x="0" y="344"/>
                      <a:pt x="98" y="442"/>
                      <a:pt x="218" y="442"/>
                    </a:cubicBezTo>
                    <a:lnTo>
                      <a:pt x="1095" y="442"/>
                    </a:lnTo>
                    <a:cubicBezTo>
                      <a:pt x="1215" y="442"/>
                      <a:pt x="1313" y="344"/>
                      <a:pt x="1313" y="219"/>
                    </a:cubicBezTo>
                    <a:cubicBezTo>
                      <a:pt x="1313" y="99"/>
                      <a:pt x="1215" y="1"/>
                      <a:pt x="10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62"/>
              <p:cNvSpPr/>
              <p:nvPr/>
            </p:nvSpPr>
            <p:spPr>
              <a:xfrm>
                <a:off x="6197446" y="2923108"/>
                <a:ext cx="22063" cy="1387587"/>
              </a:xfrm>
              <a:custGeom>
                <a:avLst/>
                <a:gdLst/>
                <a:ahLst/>
                <a:cxnLst/>
                <a:rect l="l" t="t" r="r" b="b"/>
                <a:pathLst>
                  <a:path w="873" h="54905" extrusionOk="0">
                    <a:moveTo>
                      <a:pt x="436" y="1"/>
                    </a:moveTo>
                    <a:cubicBezTo>
                      <a:pt x="191" y="1"/>
                      <a:pt x="0" y="197"/>
                      <a:pt x="0" y="442"/>
                    </a:cubicBezTo>
                    <a:lnTo>
                      <a:pt x="0" y="54463"/>
                    </a:lnTo>
                    <a:cubicBezTo>
                      <a:pt x="0" y="54708"/>
                      <a:pt x="191" y="54904"/>
                      <a:pt x="436" y="54904"/>
                    </a:cubicBezTo>
                    <a:cubicBezTo>
                      <a:pt x="676" y="54904"/>
                      <a:pt x="872" y="54708"/>
                      <a:pt x="872" y="54463"/>
                    </a:cubicBezTo>
                    <a:lnTo>
                      <a:pt x="872" y="442"/>
                    </a:lnTo>
                    <a:cubicBezTo>
                      <a:pt x="872" y="197"/>
                      <a:pt x="676" y="1"/>
                      <a:pt x="436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34" name="Google Shape;5834;p62"/>
            <p:cNvSpPr/>
            <p:nvPr/>
          </p:nvSpPr>
          <p:spPr>
            <a:xfrm>
              <a:off x="6197446" y="3448751"/>
              <a:ext cx="22063" cy="861792"/>
            </a:xfrm>
            <a:custGeom>
              <a:avLst/>
              <a:gdLst/>
              <a:ahLst/>
              <a:cxnLst/>
              <a:rect l="l" t="t" r="r" b="b"/>
              <a:pathLst>
                <a:path w="873" h="34100" extrusionOk="0">
                  <a:moveTo>
                    <a:pt x="436" y="0"/>
                  </a:moveTo>
                  <a:cubicBezTo>
                    <a:pt x="191" y="0"/>
                    <a:pt x="0" y="196"/>
                    <a:pt x="0" y="436"/>
                  </a:cubicBezTo>
                  <a:lnTo>
                    <a:pt x="0" y="33664"/>
                  </a:lnTo>
                  <a:cubicBezTo>
                    <a:pt x="0" y="33909"/>
                    <a:pt x="191" y="34100"/>
                    <a:pt x="436" y="34100"/>
                  </a:cubicBezTo>
                  <a:cubicBezTo>
                    <a:pt x="676" y="34100"/>
                    <a:pt x="872" y="33909"/>
                    <a:pt x="872" y="33664"/>
                  </a:cubicBezTo>
                  <a:lnTo>
                    <a:pt x="872" y="436"/>
                  </a:lnTo>
                  <a:cubicBezTo>
                    <a:pt x="872" y="196"/>
                    <a:pt x="676" y="0"/>
                    <a:pt x="43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2"/>
            <p:cNvSpPr/>
            <p:nvPr/>
          </p:nvSpPr>
          <p:spPr>
            <a:xfrm>
              <a:off x="6155165" y="4281201"/>
              <a:ext cx="106473" cy="115571"/>
            </a:xfrm>
            <a:custGeom>
              <a:avLst/>
              <a:gdLst/>
              <a:ahLst/>
              <a:cxnLst/>
              <a:rect l="l" t="t" r="r" b="b"/>
              <a:pathLst>
                <a:path w="4213" h="4573" extrusionOk="0">
                  <a:moveTo>
                    <a:pt x="66" y="0"/>
                  </a:moveTo>
                  <a:lnTo>
                    <a:pt x="66" y="2414"/>
                  </a:lnTo>
                  <a:cubicBezTo>
                    <a:pt x="0" y="3586"/>
                    <a:pt x="938" y="4572"/>
                    <a:pt x="2109" y="4572"/>
                  </a:cubicBezTo>
                  <a:cubicBezTo>
                    <a:pt x="3281" y="4572"/>
                    <a:pt x="4212" y="3586"/>
                    <a:pt x="4147" y="2414"/>
                  </a:cubicBezTo>
                  <a:lnTo>
                    <a:pt x="414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6" name="Google Shape;5836;p62"/>
          <p:cNvGrpSpPr/>
          <p:nvPr/>
        </p:nvGrpSpPr>
        <p:grpSpPr>
          <a:xfrm>
            <a:off x="2000556" y="1599372"/>
            <a:ext cx="224622" cy="224774"/>
            <a:chOff x="2657906" y="1651497"/>
            <a:chExt cx="224622" cy="224774"/>
          </a:xfrm>
        </p:grpSpPr>
        <p:sp>
          <p:nvSpPr>
            <p:cNvPr id="5837" name="Google Shape;5837;p62"/>
            <p:cNvSpPr/>
            <p:nvPr/>
          </p:nvSpPr>
          <p:spPr>
            <a:xfrm>
              <a:off x="2657906" y="1651497"/>
              <a:ext cx="224622" cy="224774"/>
            </a:xfrm>
            <a:custGeom>
              <a:avLst/>
              <a:gdLst/>
              <a:ahLst/>
              <a:cxnLst/>
              <a:rect l="l" t="t" r="r" b="b"/>
              <a:pathLst>
                <a:path w="8888" h="8894" extrusionOk="0">
                  <a:moveTo>
                    <a:pt x="4185" y="535"/>
                  </a:moveTo>
                  <a:lnTo>
                    <a:pt x="4185" y="1052"/>
                  </a:lnTo>
                  <a:cubicBezTo>
                    <a:pt x="2512" y="1194"/>
                    <a:pt x="1188" y="2518"/>
                    <a:pt x="1052" y="4186"/>
                  </a:cubicBezTo>
                  <a:lnTo>
                    <a:pt x="529" y="4186"/>
                  </a:lnTo>
                  <a:cubicBezTo>
                    <a:pt x="659" y="2235"/>
                    <a:pt x="2261" y="660"/>
                    <a:pt x="4185" y="535"/>
                  </a:cubicBezTo>
                  <a:close/>
                  <a:moveTo>
                    <a:pt x="4703" y="535"/>
                  </a:moveTo>
                  <a:cubicBezTo>
                    <a:pt x="6659" y="676"/>
                    <a:pt x="8212" y="2235"/>
                    <a:pt x="8359" y="4186"/>
                  </a:cubicBezTo>
                  <a:lnTo>
                    <a:pt x="7836" y="4186"/>
                  </a:lnTo>
                  <a:cubicBezTo>
                    <a:pt x="7700" y="2518"/>
                    <a:pt x="6375" y="1189"/>
                    <a:pt x="4703" y="1052"/>
                  </a:cubicBezTo>
                  <a:lnTo>
                    <a:pt x="4703" y="535"/>
                  </a:lnTo>
                  <a:close/>
                  <a:moveTo>
                    <a:pt x="4703" y="1575"/>
                  </a:moveTo>
                  <a:cubicBezTo>
                    <a:pt x="6087" y="1712"/>
                    <a:pt x="7182" y="2807"/>
                    <a:pt x="7313" y="4191"/>
                  </a:cubicBezTo>
                  <a:lnTo>
                    <a:pt x="7051" y="4191"/>
                  </a:lnTo>
                  <a:cubicBezTo>
                    <a:pt x="6702" y="4191"/>
                    <a:pt x="6702" y="4709"/>
                    <a:pt x="7051" y="4709"/>
                  </a:cubicBezTo>
                  <a:lnTo>
                    <a:pt x="7313" y="4709"/>
                  </a:lnTo>
                  <a:cubicBezTo>
                    <a:pt x="7182" y="6087"/>
                    <a:pt x="6087" y="7182"/>
                    <a:pt x="4703" y="7319"/>
                  </a:cubicBezTo>
                  <a:lnTo>
                    <a:pt x="4703" y="7073"/>
                  </a:lnTo>
                  <a:cubicBezTo>
                    <a:pt x="4694" y="6907"/>
                    <a:pt x="4569" y="6824"/>
                    <a:pt x="4444" y="6824"/>
                  </a:cubicBezTo>
                  <a:cubicBezTo>
                    <a:pt x="4318" y="6824"/>
                    <a:pt x="4193" y="6907"/>
                    <a:pt x="4185" y="7073"/>
                  </a:cubicBezTo>
                  <a:lnTo>
                    <a:pt x="4185" y="7319"/>
                  </a:lnTo>
                  <a:cubicBezTo>
                    <a:pt x="2801" y="7188"/>
                    <a:pt x="1706" y="6093"/>
                    <a:pt x="1575" y="4709"/>
                  </a:cubicBezTo>
                  <a:lnTo>
                    <a:pt x="1836" y="4709"/>
                  </a:lnTo>
                  <a:cubicBezTo>
                    <a:pt x="2183" y="4709"/>
                    <a:pt x="2185" y="4191"/>
                    <a:pt x="1842" y="4191"/>
                  </a:cubicBezTo>
                  <a:cubicBezTo>
                    <a:pt x="1840" y="4191"/>
                    <a:pt x="1838" y="4191"/>
                    <a:pt x="1836" y="4191"/>
                  </a:cubicBezTo>
                  <a:lnTo>
                    <a:pt x="1575" y="4191"/>
                  </a:lnTo>
                  <a:cubicBezTo>
                    <a:pt x="1706" y="2807"/>
                    <a:pt x="2801" y="1712"/>
                    <a:pt x="4185" y="1575"/>
                  </a:cubicBezTo>
                  <a:lnTo>
                    <a:pt x="4185" y="1842"/>
                  </a:lnTo>
                  <a:cubicBezTo>
                    <a:pt x="4174" y="2025"/>
                    <a:pt x="4309" y="2116"/>
                    <a:pt x="4444" y="2116"/>
                  </a:cubicBezTo>
                  <a:cubicBezTo>
                    <a:pt x="4579" y="2116"/>
                    <a:pt x="4713" y="2025"/>
                    <a:pt x="4703" y="1842"/>
                  </a:cubicBezTo>
                  <a:lnTo>
                    <a:pt x="4703" y="1575"/>
                  </a:lnTo>
                  <a:close/>
                  <a:moveTo>
                    <a:pt x="1052" y="4709"/>
                  </a:moveTo>
                  <a:cubicBezTo>
                    <a:pt x="1188" y="6376"/>
                    <a:pt x="2512" y="7700"/>
                    <a:pt x="4185" y="7842"/>
                  </a:cubicBezTo>
                  <a:lnTo>
                    <a:pt x="4185" y="8365"/>
                  </a:lnTo>
                  <a:cubicBezTo>
                    <a:pt x="2229" y="8229"/>
                    <a:pt x="659" y="6638"/>
                    <a:pt x="529" y="4709"/>
                  </a:cubicBezTo>
                  <a:close/>
                  <a:moveTo>
                    <a:pt x="8359" y="4709"/>
                  </a:moveTo>
                  <a:cubicBezTo>
                    <a:pt x="8228" y="6665"/>
                    <a:pt x="6632" y="8234"/>
                    <a:pt x="4703" y="8365"/>
                  </a:cubicBezTo>
                  <a:lnTo>
                    <a:pt x="4703" y="7842"/>
                  </a:lnTo>
                  <a:cubicBezTo>
                    <a:pt x="6375" y="7706"/>
                    <a:pt x="7700" y="6381"/>
                    <a:pt x="7836" y="4709"/>
                  </a:cubicBezTo>
                  <a:close/>
                  <a:moveTo>
                    <a:pt x="4441" y="1"/>
                  </a:moveTo>
                  <a:cubicBezTo>
                    <a:pt x="4354" y="1"/>
                    <a:pt x="4272" y="12"/>
                    <a:pt x="4185" y="17"/>
                  </a:cubicBezTo>
                  <a:cubicBezTo>
                    <a:pt x="1940" y="153"/>
                    <a:pt x="153" y="1946"/>
                    <a:pt x="11" y="4186"/>
                  </a:cubicBezTo>
                  <a:cubicBezTo>
                    <a:pt x="6" y="4273"/>
                    <a:pt x="0" y="4360"/>
                    <a:pt x="0" y="4447"/>
                  </a:cubicBezTo>
                  <a:cubicBezTo>
                    <a:pt x="0" y="4534"/>
                    <a:pt x="6" y="4621"/>
                    <a:pt x="11" y="4709"/>
                  </a:cubicBezTo>
                  <a:cubicBezTo>
                    <a:pt x="153" y="6954"/>
                    <a:pt x="1940" y="8741"/>
                    <a:pt x="4185" y="8877"/>
                  </a:cubicBezTo>
                  <a:cubicBezTo>
                    <a:pt x="4272" y="8883"/>
                    <a:pt x="4354" y="8893"/>
                    <a:pt x="4446" y="8893"/>
                  </a:cubicBezTo>
                  <a:cubicBezTo>
                    <a:pt x="4534" y="8893"/>
                    <a:pt x="4615" y="8883"/>
                    <a:pt x="4703" y="8877"/>
                  </a:cubicBezTo>
                  <a:cubicBezTo>
                    <a:pt x="6948" y="8741"/>
                    <a:pt x="8735" y="6948"/>
                    <a:pt x="8876" y="4709"/>
                  </a:cubicBezTo>
                  <a:cubicBezTo>
                    <a:pt x="8882" y="4621"/>
                    <a:pt x="8887" y="4534"/>
                    <a:pt x="8887" y="4447"/>
                  </a:cubicBezTo>
                  <a:cubicBezTo>
                    <a:pt x="8887" y="4360"/>
                    <a:pt x="8882" y="4273"/>
                    <a:pt x="8876" y="4186"/>
                  </a:cubicBezTo>
                  <a:cubicBezTo>
                    <a:pt x="8735" y="1946"/>
                    <a:pt x="6948" y="153"/>
                    <a:pt x="4703" y="17"/>
                  </a:cubicBezTo>
                  <a:cubicBezTo>
                    <a:pt x="4615" y="12"/>
                    <a:pt x="4534" y="1"/>
                    <a:pt x="4441" y="1"/>
                  </a:cubicBezTo>
                  <a:close/>
                </a:path>
              </a:pathLst>
            </a:custGeom>
            <a:solidFill>
              <a:srgbClr val="4B6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2"/>
            <p:cNvSpPr/>
            <p:nvPr/>
          </p:nvSpPr>
          <p:spPr>
            <a:xfrm>
              <a:off x="2738450" y="1732343"/>
              <a:ext cx="62549" cy="62676"/>
            </a:xfrm>
            <a:custGeom>
              <a:avLst/>
              <a:gdLst/>
              <a:ahLst/>
              <a:cxnLst/>
              <a:rect l="l" t="t" r="r" b="b"/>
              <a:pathLst>
                <a:path w="2475" h="2480" extrusionOk="0">
                  <a:moveTo>
                    <a:pt x="2475" y="1237"/>
                  </a:moveTo>
                  <a:cubicBezTo>
                    <a:pt x="2475" y="1924"/>
                    <a:pt x="1924" y="2480"/>
                    <a:pt x="1238" y="2480"/>
                  </a:cubicBezTo>
                  <a:cubicBezTo>
                    <a:pt x="557" y="2480"/>
                    <a:pt x="1" y="1924"/>
                    <a:pt x="1" y="1237"/>
                  </a:cubicBezTo>
                  <a:cubicBezTo>
                    <a:pt x="1" y="556"/>
                    <a:pt x="557" y="0"/>
                    <a:pt x="1238" y="0"/>
                  </a:cubicBezTo>
                  <a:cubicBezTo>
                    <a:pt x="1924" y="0"/>
                    <a:pt x="2475" y="556"/>
                    <a:pt x="2475" y="1237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9" name="Google Shape;5839;p62"/>
          <p:cNvSpPr/>
          <p:nvPr/>
        </p:nvSpPr>
        <p:spPr>
          <a:xfrm>
            <a:off x="1175776" y="2420725"/>
            <a:ext cx="302057" cy="302053"/>
          </a:xfrm>
          <a:custGeom>
            <a:avLst/>
            <a:gdLst/>
            <a:ahLst/>
            <a:cxnLst/>
            <a:rect l="l" t="t" r="r" b="b"/>
            <a:pathLst>
              <a:path w="7374" h="7373" extrusionOk="0">
                <a:moveTo>
                  <a:pt x="7373" y="3684"/>
                </a:moveTo>
                <a:cubicBezTo>
                  <a:pt x="7373" y="5722"/>
                  <a:pt x="5722" y="7373"/>
                  <a:pt x="3690" y="7373"/>
                </a:cubicBezTo>
                <a:cubicBezTo>
                  <a:pt x="1652" y="7373"/>
                  <a:pt x="1" y="5722"/>
                  <a:pt x="1" y="3684"/>
                </a:cubicBezTo>
                <a:cubicBezTo>
                  <a:pt x="1" y="1652"/>
                  <a:pt x="1652" y="0"/>
                  <a:pt x="3690" y="0"/>
                </a:cubicBezTo>
                <a:cubicBezTo>
                  <a:pt x="5722" y="0"/>
                  <a:pt x="7373" y="1652"/>
                  <a:pt x="7373" y="3684"/>
                </a:cubicBezTo>
                <a:close/>
              </a:path>
            </a:pathLst>
          </a:custGeom>
          <a:gradFill>
            <a:gsLst>
              <a:gs pos="0">
                <a:srgbClr val="435D74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0" name="Google Shape;5840;p62"/>
          <p:cNvGrpSpPr/>
          <p:nvPr/>
        </p:nvGrpSpPr>
        <p:grpSpPr>
          <a:xfrm>
            <a:off x="2000561" y="3816542"/>
            <a:ext cx="336675" cy="334710"/>
            <a:chOff x="2657906" y="2241938"/>
            <a:chExt cx="225987" cy="224698"/>
          </a:xfrm>
        </p:grpSpPr>
        <p:sp>
          <p:nvSpPr>
            <p:cNvPr id="5841" name="Google Shape;5841;p62"/>
            <p:cNvSpPr/>
            <p:nvPr/>
          </p:nvSpPr>
          <p:spPr>
            <a:xfrm>
              <a:off x="2682421" y="2272897"/>
              <a:ext cx="169124" cy="162755"/>
            </a:xfrm>
            <a:custGeom>
              <a:avLst/>
              <a:gdLst/>
              <a:ahLst/>
              <a:cxnLst/>
              <a:rect l="l" t="t" r="r" b="b"/>
              <a:pathLst>
                <a:path w="6692" h="6440" extrusionOk="0">
                  <a:moveTo>
                    <a:pt x="3471" y="309"/>
                  </a:moveTo>
                  <a:cubicBezTo>
                    <a:pt x="5084" y="309"/>
                    <a:pt x="6386" y="1617"/>
                    <a:pt x="6386" y="3224"/>
                  </a:cubicBezTo>
                  <a:cubicBezTo>
                    <a:pt x="6386" y="4401"/>
                    <a:pt x="5678" y="5464"/>
                    <a:pt x="4588" y="5916"/>
                  </a:cubicBezTo>
                  <a:cubicBezTo>
                    <a:pt x="4227" y="6066"/>
                    <a:pt x="3849" y="6138"/>
                    <a:pt x="3473" y="6138"/>
                  </a:cubicBezTo>
                  <a:cubicBezTo>
                    <a:pt x="2714" y="6138"/>
                    <a:pt x="1969" y="5842"/>
                    <a:pt x="1411" y="5284"/>
                  </a:cubicBezTo>
                  <a:cubicBezTo>
                    <a:pt x="578" y="4450"/>
                    <a:pt x="332" y="3197"/>
                    <a:pt x="779" y="2107"/>
                  </a:cubicBezTo>
                  <a:cubicBezTo>
                    <a:pt x="1231" y="1023"/>
                    <a:pt x="2294" y="309"/>
                    <a:pt x="3471" y="309"/>
                  </a:cubicBezTo>
                  <a:close/>
                  <a:moveTo>
                    <a:pt x="3480" y="1"/>
                  </a:moveTo>
                  <a:cubicBezTo>
                    <a:pt x="2642" y="1"/>
                    <a:pt x="1816" y="329"/>
                    <a:pt x="1199" y="947"/>
                  </a:cubicBezTo>
                  <a:cubicBezTo>
                    <a:pt x="278" y="1867"/>
                    <a:pt x="0" y="3252"/>
                    <a:pt x="496" y="4450"/>
                  </a:cubicBezTo>
                  <a:cubicBezTo>
                    <a:pt x="997" y="5655"/>
                    <a:pt x="2169" y="6439"/>
                    <a:pt x="3471" y="6439"/>
                  </a:cubicBezTo>
                  <a:cubicBezTo>
                    <a:pt x="5253" y="6439"/>
                    <a:pt x="6691" y="5001"/>
                    <a:pt x="6691" y="3219"/>
                  </a:cubicBezTo>
                  <a:cubicBezTo>
                    <a:pt x="6691" y="1917"/>
                    <a:pt x="5907" y="745"/>
                    <a:pt x="4702" y="244"/>
                  </a:cubicBezTo>
                  <a:cubicBezTo>
                    <a:pt x="4307" y="80"/>
                    <a:pt x="3892" y="1"/>
                    <a:pt x="348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2"/>
            <p:cNvSpPr/>
            <p:nvPr/>
          </p:nvSpPr>
          <p:spPr>
            <a:xfrm>
              <a:off x="2723590" y="2319348"/>
              <a:ext cx="81554" cy="69878"/>
            </a:xfrm>
            <a:custGeom>
              <a:avLst/>
              <a:gdLst/>
              <a:ahLst/>
              <a:cxnLst/>
              <a:rect l="l" t="t" r="r" b="b"/>
              <a:pathLst>
                <a:path w="3227" h="2765" extrusionOk="0">
                  <a:moveTo>
                    <a:pt x="1842" y="307"/>
                  </a:moveTo>
                  <a:cubicBezTo>
                    <a:pt x="2436" y="307"/>
                    <a:pt x="2915" y="792"/>
                    <a:pt x="2915" y="1386"/>
                  </a:cubicBezTo>
                  <a:cubicBezTo>
                    <a:pt x="2915" y="2032"/>
                    <a:pt x="2386" y="2460"/>
                    <a:pt x="1835" y="2460"/>
                  </a:cubicBezTo>
                  <a:cubicBezTo>
                    <a:pt x="1572" y="2460"/>
                    <a:pt x="1303" y="2362"/>
                    <a:pt x="1085" y="2144"/>
                  </a:cubicBezTo>
                  <a:cubicBezTo>
                    <a:pt x="409" y="1468"/>
                    <a:pt x="888" y="313"/>
                    <a:pt x="1842" y="313"/>
                  </a:cubicBezTo>
                  <a:lnTo>
                    <a:pt x="1842" y="307"/>
                  </a:lnTo>
                  <a:close/>
                  <a:moveTo>
                    <a:pt x="1833" y="0"/>
                  </a:moveTo>
                  <a:cubicBezTo>
                    <a:pt x="1494" y="0"/>
                    <a:pt x="1148" y="126"/>
                    <a:pt x="867" y="405"/>
                  </a:cubicBezTo>
                  <a:cubicBezTo>
                    <a:pt x="0" y="1277"/>
                    <a:pt x="616" y="2765"/>
                    <a:pt x="1842" y="2765"/>
                  </a:cubicBezTo>
                  <a:cubicBezTo>
                    <a:pt x="2605" y="2759"/>
                    <a:pt x="3221" y="2144"/>
                    <a:pt x="3226" y="1381"/>
                  </a:cubicBezTo>
                  <a:cubicBezTo>
                    <a:pt x="3226" y="551"/>
                    <a:pt x="2544" y="0"/>
                    <a:pt x="18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2"/>
            <p:cNvSpPr/>
            <p:nvPr/>
          </p:nvSpPr>
          <p:spPr>
            <a:xfrm>
              <a:off x="2665741" y="2257455"/>
              <a:ext cx="201371" cy="193739"/>
            </a:xfrm>
            <a:custGeom>
              <a:avLst/>
              <a:gdLst/>
              <a:ahLst/>
              <a:cxnLst/>
              <a:rect l="l" t="t" r="r" b="b"/>
              <a:pathLst>
                <a:path w="7968" h="7666" extrusionOk="0">
                  <a:moveTo>
                    <a:pt x="4131" y="304"/>
                  </a:moveTo>
                  <a:cubicBezTo>
                    <a:pt x="6082" y="310"/>
                    <a:pt x="7657" y="1885"/>
                    <a:pt x="7657" y="3835"/>
                  </a:cubicBezTo>
                  <a:cubicBezTo>
                    <a:pt x="7657" y="5263"/>
                    <a:pt x="6801" y="6549"/>
                    <a:pt x="5482" y="7094"/>
                  </a:cubicBezTo>
                  <a:cubicBezTo>
                    <a:pt x="5046" y="7274"/>
                    <a:pt x="4588" y="7362"/>
                    <a:pt x="4134" y="7362"/>
                  </a:cubicBezTo>
                  <a:cubicBezTo>
                    <a:pt x="3216" y="7362"/>
                    <a:pt x="2315" y="7003"/>
                    <a:pt x="1641" y="6325"/>
                  </a:cubicBezTo>
                  <a:cubicBezTo>
                    <a:pt x="633" y="5317"/>
                    <a:pt x="328" y="3803"/>
                    <a:pt x="878" y="2484"/>
                  </a:cubicBezTo>
                  <a:cubicBezTo>
                    <a:pt x="1423" y="1165"/>
                    <a:pt x="2709" y="310"/>
                    <a:pt x="4131" y="310"/>
                  </a:cubicBezTo>
                  <a:lnTo>
                    <a:pt x="4131" y="304"/>
                  </a:lnTo>
                  <a:close/>
                  <a:moveTo>
                    <a:pt x="4133" y="1"/>
                  </a:moveTo>
                  <a:cubicBezTo>
                    <a:pt x="3135" y="1"/>
                    <a:pt x="2155" y="390"/>
                    <a:pt x="1423" y="1122"/>
                  </a:cubicBezTo>
                  <a:cubicBezTo>
                    <a:pt x="328" y="2217"/>
                    <a:pt x="1" y="3868"/>
                    <a:pt x="595" y="5301"/>
                  </a:cubicBezTo>
                  <a:cubicBezTo>
                    <a:pt x="1183" y="6729"/>
                    <a:pt x="2584" y="7666"/>
                    <a:pt x="4131" y="7666"/>
                  </a:cubicBezTo>
                  <a:cubicBezTo>
                    <a:pt x="6251" y="7660"/>
                    <a:pt x="7962" y="5949"/>
                    <a:pt x="7967" y="3830"/>
                  </a:cubicBezTo>
                  <a:cubicBezTo>
                    <a:pt x="7967" y="2282"/>
                    <a:pt x="7030" y="882"/>
                    <a:pt x="5602" y="293"/>
                  </a:cubicBezTo>
                  <a:cubicBezTo>
                    <a:pt x="5127" y="96"/>
                    <a:pt x="4628" y="1"/>
                    <a:pt x="413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2"/>
            <p:cNvSpPr/>
            <p:nvPr/>
          </p:nvSpPr>
          <p:spPr>
            <a:xfrm>
              <a:off x="283223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1837" y="311"/>
                  </a:lnTo>
                  <a:cubicBezTo>
                    <a:pt x="2044" y="311"/>
                    <a:pt x="2044" y="0"/>
                    <a:pt x="183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2"/>
            <p:cNvSpPr/>
            <p:nvPr/>
          </p:nvSpPr>
          <p:spPr>
            <a:xfrm>
              <a:off x="2723716" y="2350382"/>
              <a:ext cx="94216" cy="7860"/>
            </a:xfrm>
            <a:custGeom>
              <a:avLst/>
              <a:gdLst/>
              <a:ahLst/>
              <a:cxnLst/>
              <a:rect l="l" t="t" r="r" b="b"/>
              <a:pathLst>
                <a:path w="3728" h="311" extrusionOk="0">
                  <a:moveTo>
                    <a:pt x="153" y="0"/>
                  </a:moveTo>
                  <a:cubicBezTo>
                    <a:pt x="66" y="0"/>
                    <a:pt x="1" y="71"/>
                    <a:pt x="1" y="153"/>
                  </a:cubicBezTo>
                  <a:cubicBezTo>
                    <a:pt x="1" y="240"/>
                    <a:pt x="66" y="311"/>
                    <a:pt x="153" y="311"/>
                  </a:cubicBezTo>
                  <a:lnTo>
                    <a:pt x="3526" y="311"/>
                  </a:lnTo>
                  <a:cubicBezTo>
                    <a:pt x="3728" y="311"/>
                    <a:pt x="3728" y="0"/>
                    <a:pt x="352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2"/>
            <p:cNvSpPr/>
            <p:nvPr/>
          </p:nvSpPr>
          <p:spPr>
            <a:xfrm>
              <a:off x="2657906" y="2350382"/>
              <a:ext cx="51657" cy="7860"/>
            </a:xfrm>
            <a:custGeom>
              <a:avLst/>
              <a:gdLst/>
              <a:ahLst/>
              <a:cxnLst/>
              <a:rect l="l" t="t" r="r" b="b"/>
              <a:pathLst>
                <a:path w="2044" h="311" extrusionOk="0">
                  <a:moveTo>
                    <a:pt x="153" y="0"/>
                  </a:moveTo>
                  <a:cubicBezTo>
                    <a:pt x="65" y="0"/>
                    <a:pt x="0" y="71"/>
                    <a:pt x="0" y="153"/>
                  </a:cubicBezTo>
                  <a:cubicBezTo>
                    <a:pt x="0" y="240"/>
                    <a:pt x="65" y="311"/>
                    <a:pt x="153" y="311"/>
                  </a:cubicBezTo>
                  <a:lnTo>
                    <a:pt x="1836" y="311"/>
                  </a:lnTo>
                  <a:cubicBezTo>
                    <a:pt x="2043" y="311"/>
                    <a:pt x="2043" y="0"/>
                    <a:pt x="183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2"/>
            <p:cNvSpPr/>
            <p:nvPr/>
          </p:nvSpPr>
          <p:spPr>
            <a:xfrm>
              <a:off x="2766275" y="2307824"/>
              <a:ext cx="7885" cy="92952"/>
            </a:xfrm>
            <a:custGeom>
              <a:avLst/>
              <a:gdLst/>
              <a:ahLst/>
              <a:cxnLst/>
              <a:rect l="l" t="t" r="r" b="b"/>
              <a:pathLst>
                <a:path w="312" h="3678" extrusionOk="0">
                  <a:moveTo>
                    <a:pt x="153" y="1"/>
                  </a:moveTo>
                  <a:cubicBezTo>
                    <a:pt x="71" y="1"/>
                    <a:pt x="0" y="66"/>
                    <a:pt x="0" y="153"/>
                  </a:cubicBezTo>
                  <a:lnTo>
                    <a:pt x="0" y="3526"/>
                  </a:lnTo>
                  <a:cubicBezTo>
                    <a:pt x="0" y="3627"/>
                    <a:pt x="78" y="3677"/>
                    <a:pt x="156" y="3677"/>
                  </a:cubicBezTo>
                  <a:cubicBezTo>
                    <a:pt x="233" y="3677"/>
                    <a:pt x="311" y="3627"/>
                    <a:pt x="311" y="3526"/>
                  </a:cubicBezTo>
                  <a:lnTo>
                    <a:pt x="311" y="153"/>
                  </a:lnTo>
                  <a:cubicBezTo>
                    <a:pt x="311" y="66"/>
                    <a:pt x="240" y="1"/>
                    <a:pt x="153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2"/>
            <p:cNvSpPr/>
            <p:nvPr/>
          </p:nvSpPr>
          <p:spPr>
            <a:xfrm>
              <a:off x="2766275" y="2241938"/>
              <a:ext cx="7885" cy="50343"/>
            </a:xfrm>
            <a:custGeom>
              <a:avLst/>
              <a:gdLst/>
              <a:ahLst/>
              <a:cxnLst/>
              <a:rect l="l" t="t" r="r" b="b"/>
              <a:pathLst>
                <a:path w="312" h="1992" extrusionOk="0">
                  <a:moveTo>
                    <a:pt x="156" y="0"/>
                  </a:moveTo>
                  <a:cubicBezTo>
                    <a:pt x="78" y="0"/>
                    <a:pt x="0" y="52"/>
                    <a:pt x="0" y="155"/>
                  </a:cubicBezTo>
                  <a:lnTo>
                    <a:pt x="0" y="1839"/>
                  </a:lnTo>
                  <a:cubicBezTo>
                    <a:pt x="0" y="1926"/>
                    <a:pt x="71" y="1992"/>
                    <a:pt x="153" y="1992"/>
                  </a:cubicBezTo>
                  <a:cubicBezTo>
                    <a:pt x="240" y="1992"/>
                    <a:pt x="311" y="1926"/>
                    <a:pt x="311" y="1839"/>
                  </a:cubicBezTo>
                  <a:lnTo>
                    <a:pt x="311" y="155"/>
                  </a:lnTo>
                  <a:cubicBezTo>
                    <a:pt x="311" y="52"/>
                    <a:pt x="233" y="0"/>
                    <a:pt x="1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2"/>
            <p:cNvSpPr/>
            <p:nvPr/>
          </p:nvSpPr>
          <p:spPr>
            <a:xfrm>
              <a:off x="2766275" y="2416268"/>
              <a:ext cx="7885" cy="50368"/>
            </a:xfrm>
            <a:custGeom>
              <a:avLst/>
              <a:gdLst/>
              <a:ahLst/>
              <a:cxnLst/>
              <a:rect l="l" t="t" r="r" b="b"/>
              <a:pathLst>
                <a:path w="312" h="1993" extrusionOk="0">
                  <a:moveTo>
                    <a:pt x="156" y="1"/>
                  </a:moveTo>
                  <a:cubicBezTo>
                    <a:pt x="78" y="1"/>
                    <a:pt x="0" y="52"/>
                    <a:pt x="0" y="156"/>
                  </a:cubicBezTo>
                  <a:lnTo>
                    <a:pt x="0" y="1840"/>
                  </a:lnTo>
                  <a:cubicBezTo>
                    <a:pt x="0" y="1927"/>
                    <a:pt x="71" y="1992"/>
                    <a:pt x="153" y="1992"/>
                  </a:cubicBezTo>
                  <a:cubicBezTo>
                    <a:pt x="240" y="1992"/>
                    <a:pt x="311" y="1927"/>
                    <a:pt x="311" y="1840"/>
                  </a:cubicBezTo>
                  <a:lnTo>
                    <a:pt x="311" y="156"/>
                  </a:lnTo>
                  <a:cubicBezTo>
                    <a:pt x="311" y="52"/>
                    <a:pt x="233" y="1"/>
                    <a:pt x="1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1" name="Google Shape;5851;p62"/>
          <p:cNvGrpSpPr/>
          <p:nvPr/>
        </p:nvGrpSpPr>
        <p:grpSpPr>
          <a:xfrm>
            <a:off x="4116787" y="3256553"/>
            <a:ext cx="447728" cy="1135923"/>
            <a:chOff x="4116787" y="3256553"/>
            <a:chExt cx="447728" cy="1135923"/>
          </a:xfrm>
        </p:grpSpPr>
        <p:sp>
          <p:nvSpPr>
            <p:cNvPr id="5852" name="Google Shape;5852;p62"/>
            <p:cNvSpPr/>
            <p:nvPr/>
          </p:nvSpPr>
          <p:spPr>
            <a:xfrm>
              <a:off x="4116787" y="3256553"/>
              <a:ext cx="447728" cy="1135923"/>
            </a:xfrm>
            <a:custGeom>
              <a:avLst/>
              <a:gdLst/>
              <a:ahLst/>
              <a:cxnLst/>
              <a:rect l="l" t="t" r="r" b="b"/>
              <a:pathLst>
                <a:path w="17716" h="44947" extrusionOk="0">
                  <a:moveTo>
                    <a:pt x="8708" y="1"/>
                  </a:moveTo>
                  <a:cubicBezTo>
                    <a:pt x="8000" y="1"/>
                    <a:pt x="6261" y="235"/>
                    <a:pt x="6594" y="2603"/>
                  </a:cubicBezTo>
                  <a:cubicBezTo>
                    <a:pt x="6594" y="2603"/>
                    <a:pt x="6535" y="2587"/>
                    <a:pt x="6464" y="2587"/>
                  </a:cubicBezTo>
                  <a:cubicBezTo>
                    <a:pt x="6333" y="2587"/>
                    <a:pt x="6160" y="2641"/>
                    <a:pt x="6212" y="2946"/>
                  </a:cubicBezTo>
                  <a:cubicBezTo>
                    <a:pt x="6294" y="3415"/>
                    <a:pt x="6463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6" y="5720"/>
                    <a:pt x="7624" y="5851"/>
                  </a:cubicBezTo>
                  <a:cubicBezTo>
                    <a:pt x="7526" y="5982"/>
                    <a:pt x="5749" y="7224"/>
                    <a:pt x="5172" y="7278"/>
                  </a:cubicBezTo>
                  <a:cubicBezTo>
                    <a:pt x="4589" y="7338"/>
                    <a:pt x="2801" y="7758"/>
                    <a:pt x="2774" y="9725"/>
                  </a:cubicBezTo>
                  <a:cubicBezTo>
                    <a:pt x="2752" y="11687"/>
                    <a:pt x="2622" y="12259"/>
                    <a:pt x="2442" y="12542"/>
                  </a:cubicBezTo>
                  <a:cubicBezTo>
                    <a:pt x="2267" y="12825"/>
                    <a:pt x="2148" y="14640"/>
                    <a:pt x="2197" y="15485"/>
                  </a:cubicBezTo>
                  <a:cubicBezTo>
                    <a:pt x="2246" y="16324"/>
                    <a:pt x="1390" y="18422"/>
                    <a:pt x="1543" y="20874"/>
                  </a:cubicBezTo>
                  <a:cubicBezTo>
                    <a:pt x="1543" y="20874"/>
                    <a:pt x="665" y="21691"/>
                    <a:pt x="595" y="22334"/>
                  </a:cubicBezTo>
                  <a:cubicBezTo>
                    <a:pt x="524" y="22971"/>
                    <a:pt x="1" y="23838"/>
                    <a:pt x="61" y="23958"/>
                  </a:cubicBezTo>
                  <a:cubicBezTo>
                    <a:pt x="87" y="24009"/>
                    <a:pt x="167" y="24037"/>
                    <a:pt x="261" y="24037"/>
                  </a:cubicBezTo>
                  <a:cubicBezTo>
                    <a:pt x="377" y="24037"/>
                    <a:pt x="515" y="23994"/>
                    <a:pt x="605" y="23898"/>
                  </a:cubicBezTo>
                  <a:cubicBezTo>
                    <a:pt x="774" y="23718"/>
                    <a:pt x="1036" y="23386"/>
                    <a:pt x="1036" y="23386"/>
                  </a:cubicBezTo>
                  <a:lnTo>
                    <a:pt x="1036" y="23386"/>
                  </a:lnTo>
                  <a:cubicBezTo>
                    <a:pt x="1036" y="23386"/>
                    <a:pt x="480" y="25511"/>
                    <a:pt x="763" y="25603"/>
                  </a:cubicBezTo>
                  <a:cubicBezTo>
                    <a:pt x="775" y="25607"/>
                    <a:pt x="786" y="25609"/>
                    <a:pt x="797" y="25609"/>
                  </a:cubicBezTo>
                  <a:cubicBezTo>
                    <a:pt x="1101" y="25609"/>
                    <a:pt x="1323" y="24295"/>
                    <a:pt x="1428" y="24143"/>
                  </a:cubicBezTo>
                  <a:cubicBezTo>
                    <a:pt x="1446" y="24117"/>
                    <a:pt x="1460" y="24106"/>
                    <a:pt x="1472" y="24106"/>
                  </a:cubicBezTo>
                  <a:cubicBezTo>
                    <a:pt x="1531" y="24106"/>
                    <a:pt x="1525" y="24383"/>
                    <a:pt x="1494" y="24546"/>
                  </a:cubicBezTo>
                  <a:cubicBezTo>
                    <a:pt x="1457" y="24741"/>
                    <a:pt x="1379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6" y="25701"/>
                    <a:pt x="1934" y="24271"/>
                    <a:pt x="2035" y="24271"/>
                  </a:cubicBezTo>
                  <a:cubicBezTo>
                    <a:pt x="2043" y="24271"/>
                    <a:pt x="2052" y="24280"/>
                    <a:pt x="2060" y="24301"/>
                  </a:cubicBezTo>
                  <a:cubicBezTo>
                    <a:pt x="2180" y="24573"/>
                    <a:pt x="2006" y="25592"/>
                    <a:pt x="2169" y="25625"/>
                  </a:cubicBezTo>
                  <a:cubicBezTo>
                    <a:pt x="2183" y="25628"/>
                    <a:pt x="2196" y="25629"/>
                    <a:pt x="2208" y="25629"/>
                  </a:cubicBezTo>
                  <a:cubicBezTo>
                    <a:pt x="2340" y="25629"/>
                    <a:pt x="2351" y="25475"/>
                    <a:pt x="2376" y="25380"/>
                  </a:cubicBezTo>
                  <a:cubicBezTo>
                    <a:pt x="2397" y="25279"/>
                    <a:pt x="2346" y="24133"/>
                    <a:pt x="2444" y="24133"/>
                  </a:cubicBezTo>
                  <a:cubicBezTo>
                    <a:pt x="2451" y="24133"/>
                    <a:pt x="2460" y="24140"/>
                    <a:pt x="2469" y="24154"/>
                  </a:cubicBezTo>
                  <a:cubicBezTo>
                    <a:pt x="2600" y="24350"/>
                    <a:pt x="2529" y="25353"/>
                    <a:pt x="2632" y="25385"/>
                  </a:cubicBezTo>
                  <a:cubicBezTo>
                    <a:pt x="2632" y="25385"/>
                    <a:pt x="2672" y="25404"/>
                    <a:pt x="2719" y="25404"/>
                  </a:cubicBezTo>
                  <a:cubicBezTo>
                    <a:pt x="2796" y="25404"/>
                    <a:pt x="2895" y="25356"/>
                    <a:pt x="2889" y="25107"/>
                  </a:cubicBezTo>
                  <a:cubicBezTo>
                    <a:pt x="2878" y="24704"/>
                    <a:pt x="3025" y="22966"/>
                    <a:pt x="3036" y="22563"/>
                  </a:cubicBezTo>
                  <a:cubicBezTo>
                    <a:pt x="3047" y="22007"/>
                    <a:pt x="2731" y="21228"/>
                    <a:pt x="2812" y="21097"/>
                  </a:cubicBezTo>
                  <a:cubicBezTo>
                    <a:pt x="2894" y="20966"/>
                    <a:pt x="3510" y="18950"/>
                    <a:pt x="3782" y="18133"/>
                  </a:cubicBezTo>
                  <a:cubicBezTo>
                    <a:pt x="4055" y="17315"/>
                    <a:pt x="4055" y="15185"/>
                    <a:pt x="4224" y="14912"/>
                  </a:cubicBezTo>
                  <a:cubicBezTo>
                    <a:pt x="4353" y="14693"/>
                    <a:pt x="4648" y="13388"/>
                    <a:pt x="4852" y="13388"/>
                  </a:cubicBezTo>
                  <a:cubicBezTo>
                    <a:pt x="4907" y="13388"/>
                    <a:pt x="4955" y="13481"/>
                    <a:pt x="4992" y="13714"/>
                  </a:cubicBezTo>
                  <a:cubicBezTo>
                    <a:pt x="5172" y="14814"/>
                    <a:pt x="5444" y="17517"/>
                    <a:pt x="5362" y="18111"/>
                  </a:cubicBezTo>
                  <a:cubicBezTo>
                    <a:pt x="5275" y="18705"/>
                    <a:pt x="5041" y="19724"/>
                    <a:pt x="5101" y="20301"/>
                  </a:cubicBezTo>
                  <a:cubicBezTo>
                    <a:pt x="5161" y="20884"/>
                    <a:pt x="4540" y="22067"/>
                    <a:pt x="4425" y="23418"/>
                  </a:cubicBezTo>
                  <a:cubicBezTo>
                    <a:pt x="4316" y="24770"/>
                    <a:pt x="4556" y="28311"/>
                    <a:pt x="4758" y="29227"/>
                  </a:cubicBezTo>
                  <a:cubicBezTo>
                    <a:pt x="4959" y="30137"/>
                    <a:pt x="4316" y="32060"/>
                    <a:pt x="4245" y="32447"/>
                  </a:cubicBezTo>
                  <a:cubicBezTo>
                    <a:pt x="4175" y="32840"/>
                    <a:pt x="4185" y="33929"/>
                    <a:pt x="4104" y="35330"/>
                  </a:cubicBezTo>
                  <a:cubicBezTo>
                    <a:pt x="4022" y="36730"/>
                    <a:pt x="4458" y="39760"/>
                    <a:pt x="4294" y="40283"/>
                  </a:cubicBezTo>
                  <a:cubicBezTo>
                    <a:pt x="4125" y="40806"/>
                    <a:pt x="1259" y="44032"/>
                    <a:pt x="1614" y="44538"/>
                  </a:cubicBezTo>
                  <a:cubicBezTo>
                    <a:pt x="1806" y="44809"/>
                    <a:pt x="2162" y="44946"/>
                    <a:pt x="2527" y="44946"/>
                  </a:cubicBezTo>
                  <a:cubicBezTo>
                    <a:pt x="2845" y="44946"/>
                    <a:pt x="3169" y="44842"/>
                    <a:pt x="3395" y="44631"/>
                  </a:cubicBezTo>
                  <a:cubicBezTo>
                    <a:pt x="3875" y="44184"/>
                    <a:pt x="4600" y="43520"/>
                    <a:pt x="4970" y="43236"/>
                  </a:cubicBezTo>
                  <a:cubicBezTo>
                    <a:pt x="5335" y="42947"/>
                    <a:pt x="6191" y="42795"/>
                    <a:pt x="6060" y="41089"/>
                  </a:cubicBezTo>
                  <a:cubicBezTo>
                    <a:pt x="6060" y="41089"/>
                    <a:pt x="5831" y="38550"/>
                    <a:pt x="6616" y="36872"/>
                  </a:cubicBezTo>
                  <a:cubicBezTo>
                    <a:pt x="7400" y="35188"/>
                    <a:pt x="7041" y="32840"/>
                    <a:pt x="7128" y="32082"/>
                  </a:cubicBezTo>
                  <a:cubicBezTo>
                    <a:pt x="7210" y="31325"/>
                    <a:pt x="7280" y="30093"/>
                    <a:pt x="7744" y="29216"/>
                  </a:cubicBezTo>
                  <a:cubicBezTo>
                    <a:pt x="8125" y="28491"/>
                    <a:pt x="8588" y="25936"/>
                    <a:pt x="8855" y="25058"/>
                  </a:cubicBezTo>
                  <a:cubicBezTo>
                    <a:pt x="9128" y="25936"/>
                    <a:pt x="9591" y="28491"/>
                    <a:pt x="9972" y="29216"/>
                  </a:cubicBezTo>
                  <a:cubicBezTo>
                    <a:pt x="10435" y="30093"/>
                    <a:pt x="10506" y="31325"/>
                    <a:pt x="10588" y="32082"/>
                  </a:cubicBezTo>
                  <a:cubicBezTo>
                    <a:pt x="10670" y="32840"/>
                    <a:pt x="10316" y="35188"/>
                    <a:pt x="11100" y="36872"/>
                  </a:cubicBezTo>
                  <a:cubicBezTo>
                    <a:pt x="11879" y="38556"/>
                    <a:pt x="11656" y="41089"/>
                    <a:pt x="11656" y="41089"/>
                  </a:cubicBezTo>
                  <a:cubicBezTo>
                    <a:pt x="11525" y="42789"/>
                    <a:pt x="12381" y="42947"/>
                    <a:pt x="12746" y="43236"/>
                  </a:cubicBezTo>
                  <a:cubicBezTo>
                    <a:pt x="13111" y="43520"/>
                    <a:pt x="13836" y="44184"/>
                    <a:pt x="14321" y="44631"/>
                  </a:cubicBezTo>
                  <a:cubicBezTo>
                    <a:pt x="14546" y="44842"/>
                    <a:pt x="14871" y="44946"/>
                    <a:pt x="15188" y="44946"/>
                  </a:cubicBezTo>
                  <a:cubicBezTo>
                    <a:pt x="15552" y="44946"/>
                    <a:pt x="15908" y="44809"/>
                    <a:pt x="16097" y="44538"/>
                  </a:cubicBezTo>
                  <a:cubicBezTo>
                    <a:pt x="16457" y="44026"/>
                    <a:pt x="13585" y="40806"/>
                    <a:pt x="13421" y="40283"/>
                  </a:cubicBezTo>
                  <a:cubicBezTo>
                    <a:pt x="13253" y="39760"/>
                    <a:pt x="13694" y="36730"/>
                    <a:pt x="13612" y="35330"/>
                  </a:cubicBezTo>
                  <a:cubicBezTo>
                    <a:pt x="13525" y="33929"/>
                    <a:pt x="13541" y="32840"/>
                    <a:pt x="13470" y="32447"/>
                  </a:cubicBezTo>
                  <a:cubicBezTo>
                    <a:pt x="13394" y="32060"/>
                    <a:pt x="12757" y="30137"/>
                    <a:pt x="12958" y="29227"/>
                  </a:cubicBezTo>
                  <a:cubicBezTo>
                    <a:pt x="13160" y="28311"/>
                    <a:pt x="13400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75" y="19724"/>
                    <a:pt x="12435" y="18705"/>
                    <a:pt x="12353" y="18111"/>
                  </a:cubicBezTo>
                  <a:cubicBezTo>
                    <a:pt x="12272" y="17517"/>
                    <a:pt x="12544" y="14814"/>
                    <a:pt x="12724" y="13714"/>
                  </a:cubicBezTo>
                  <a:cubicBezTo>
                    <a:pt x="12761" y="13482"/>
                    <a:pt x="12809" y="13389"/>
                    <a:pt x="12863" y="13389"/>
                  </a:cubicBezTo>
                  <a:cubicBezTo>
                    <a:pt x="13068" y="13389"/>
                    <a:pt x="13363" y="14697"/>
                    <a:pt x="13492" y="14912"/>
                  </a:cubicBezTo>
                  <a:cubicBezTo>
                    <a:pt x="13656" y="15185"/>
                    <a:pt x="13656" y="17315"/>
                    <a:pt x="13928" y="18133"/>
                  </a:cubicBezTo>
                  <a:cubicBezTo>
                    <a:pt x="14201" y="18950"/>
                    <a:pt x="14822" y="20966"/>
                    <a:pt x="14904" y="21097"/>
                  </a:cubicBezTo>
                  <a:cubicBezTo>
                    <a:pt x="14985" y="21228"/>
                    <a:pt x="14533" y="21893"/>
                    <a:pt x="14789" y="23342"/>
                  </a:cubicBezTo>
                  <a:cubicBezTo>
                    <a:pt x="14865" y="23925"/>
                    <a:pt x="14904" y="24513"/>
                    <a:pt x="14904" y="25102"/>
                  </a:cubicBezTo>
                  <a:cubicBezTo>
                    <a:pt x="14897" y="25359"/>
                    <a:pt x="14969" y="25406"/>
                    <a:pt x="15023" y="25406"/>
                  </a:cubicBezTo>
                  <a:cubicBezTo>
                    <a:pt x="15054" y="25406"/>
                    <a:pt x="15078" y="25391"/>
                    <a:pt x="15078" y="25391"/>
                  </a:cubicBezTo>
                  <a:cubicBezTo>
                    <a:pt x="15187" y="25353"/>
                    <a:pt x="15149" y="24230"/>
                    <a:pt x="15285" y="24029"/>
                  </a:cubicBezTo>
                  <a:cubicBezTo>
                    <a:pt x="15294" y="24015"/>
                    <a:pt x="15302" y="24008"/>
                    <a:pt x="15309" y="24008"/>
                  </a:cubicBezTo>
                  <a:cubicBezTo>
                    <a:pt x="15408" y="24008"/>
                    <a:pt x="15320" y="25278"/>
                    <a:pt x="15345" y="25374"/>
                  </a:cubicBezTo>
                  <a:cubicBezTo>
                    <a:pt x="15365" y="25474"/>
                    <a:pt x="15376" y="25629"/>
                    <a:pt x="15507" y="25629"/>
                  </a:cubicBezTo>
                  <a:cubicBezTo>
                    <a:pt x="15519" y="25629"/>
                    <a:pt x="15532" y="25628"/>
                    <a:pt x="15547" y="25625"/>
                  </a:cubicBezTo>
                  <a:cubicBezTo>
                    <a:pt x="15715" y="25587"/>
                    <a:pt x="15557" y="24383"/>
                    <a:pt x="15677" y="24110"/>
                  </a:cubicBezTo>
                  <a:cubicBezTo>
                    <a:pt x="15685" y="24092"/>
                    <a:pt x="15693" y="24083"/>
                    <a:pt x="15700" y="24083"/>
                  </a:cubicBezTo>
                  <a:cubicBezTo>
                    <a:pt x="15800" y="24083"/>
                    <a:pt x="15863" y="25701"/>
                    <a:pt x="16091" y="25767"/>
                  </a:cubicBezTo>
                  <a:cubicBezTo>
                    <a:pt x="16099" y="25769"/>
                    <a:pt x="16107" y="25770"/>
                    <a:pt x="16114" y="25770"/>
                  </a:cubicBezTo>
                  <a:cubicBezTo>
                    <a:pt x="16337" y="25770"/>
                    <a:pt x="16259" y="24741"/>
                    <a:pt x="16222" y="24546"/>
                  </a:cubicBezTo>
                  <a:cubicBezTo>
                    <a:pt x="16194" y="24377"/>
                    <a:pt x="16231" y="23997"/>
                    <a:pt x="16311" y="23997"/>
                  </a:cubicBezTo>
                  <a:cubicBezTo>
                    <a:pt x="16324" y="23997"/>
                    <a:pt x="16338" y="24007"/>
                    <a:pt x="16353" y="24029"/>
                  </a:cubicBezTo>
                  <a:cubicBezTo>
                    <a:pt x="16454" y="24178"/>
                    <a:pt x="16758" y="25600"/>
                    <a:pt x="16945" y="25600"/>
                  </a:cubicBezTo>
                  <a:cubicBezTo>
                    <a:pt x="16949" y="25600"/>
                    <a:pt x="16954" y="25599"/>
                    <a:pt x="16958" y="25598"/>
                  </a:cubicBezTo>
                  <a:cubicBezTo>
                    <a:pt x="17247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7" y="23718"/>
                    <a:pt x="17110" y="23892"/>
                  </a:cubicBezTo>
                  <a:cubicBezTo>
                    <a:pt x="17203" y="23991"/>
                    <a:pt x="17343" y="24036"/>
                    <a:pt x="17458" y="24036"/>
                  </a:cubicBezTo>
                  <a:cubicBezTo>
                    <a:pt x="17552" y="24036"/>
                    <a:pt x="17631" y="24006"/>
                    <a:pt x="17655" y="23952"/>
                  </a:cubicBezTo>
                  <a:cubicBezTo>
                    <a:pt x="17715" y="23832"/>
                    <a:pt x="17187" y="22971"/>
                    <a:pt x="17116" y="22334"/>
                  </a:cubicBezTo>
                  <a:cubicBezTo>
                    <a:pt x="17045" y="21691"/>
                    <a:pt x="16168" y="20874"/>
                    <a:pt x="16168" y="20874"/>
                  </a:cubicBezTo>
                  <a:cubicBezTo>
                    <a:pt x="16320" y="18422"/>
                    <a:pt x="15470" y="16324"/>
                    <a:pt x="15519" y="15485"/>
                  </a:cubicBezTo>
                  <a:cubicBezTo>
                    <a:pt x="15563" y="14640"/>
                    <a:pt x="15443" y="12825"/>
                    <a:pt x="15269" y="12542"/>
                  </a:cubicBezTo>
                  <a:cubicBezTo>
                    <a:pt x="15089" y="12259"/>
                    <a:pt x="14958" y="11692"/>
                    <a:pt x="14936" y="9725"/>
                  </a:cubicBezTo>
                  <a:cubicBezTo>
                    <a:pt x="14914" y="7758"/>
                    <a:pt x="13122" y="7338"/>
                    <a:pt x="12544" y="7278"/>
                  </a:cubicBezTo>
                  <a:cubicBezTo>
                    <a:pt x="11961" y="7224"/>
                    <a:pt x="10185" y="5976"/>
                    <a:pt x="10092" y="5851"/>
                  </a:cubicBezTo>
                  <a:cubicBezTo>
                    <a:pt x="9994" y="5725"/>
                    <a:pt x="10125" y="5022"/>
                    <a:pt x="10125" y="5022"/>
                  </a:cubicBezTo>
                  <a:cubicBezTo>
                    <a:pt x="10659" y="4690"/>
                    <a:pt x="10670" y="3965"/>
                    <a:pt x="10670" y="3965"/>
                  </a:cubicBezTo>
                  <a:cubicBezTo>
                    <a:pt x="11253" y="3965"/>
                    <a:pt x="11422" y="3420"/>
                    <a:pt x="11498" y="2946"/>
                  </a:cubicBezTo>
                  <a:cubicBezTo>
                    <a:pt x="11550" y="2641"/>
                    <a:pt x="11381" y="2585"/>
                    <a:pt x="11251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5" y="1"/>
                    <a:pt x="9003" y="1"/>
                  </a:cubicBezTo>
                  <a:cubicBezTo>
                    <a:pt x="8947" y="1"/>
                    <a:pt x="8897" y="2"/>
                    <a:pt x="8855" y="4"/>
                  </a:cubicBezTo>
                  <a:cubicBezTo>
                    <a:pt x="8814" y="2"/>
                    <a:pt x="8764" y="1"/>
                    <a:pt x="870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53" name="Google Shape;5853;p62"/>
            <p:cNvGrpSpPr/>
            <p:nvPr/>
          </p:nvGrpSpPr>
          <p:grpSpPr>
            <a:xfrm>
              <a:off x="4135514" y="3261886"/>
              <a:ext cx="409996" cy="1125132"/>
              <a:chOff x="4135514" y="3261886"/>
              <a:chExt cx="409996" cy="1125132"/>
            </a:xfrm>
          </p:grpSpPr>
          <p:sp>
            <p:nvSpPr>
              <p:cNvPr id="5854" name="Google Shape;5854;p62"/>
              <p:cNvSpPr/>
              <p:nvPr/>
            </p:nvSpPr>
            <p:spPr>
              <a:xfrm>
                <a:off x="4162100" y="4273342"/>
                <a:ext cx="104805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4498" extrusionOk="0">
                    <a:moveTo>
                      <a:pt x="2730" y="1"/>
                    </a:moveTo>
                    <a:cubicBezTo>
                      <a:pt x="2725" y="39"/>
                      <a:pt x="2714" y="77"/>
                      <a:pt x="2703" y="115"/>
                    </a:cubicBezTo>
                    <a:cubicBezTo>
                      <a:pt x="2638" y="328"/>
                      <a:pt x="2305" y="769"/>
                      <a:pt x="1728" y="1532"/>
                    </a:cubicBezTo>
                    <a:cubicBezTo>
                      <a:pt x="1319" y="2066"/>
                      <a:pt x="861" y="2665"/>
                      <a:pt x="518" y="3183"/>
                    </a:cubicBezTo>
                    <a:cubicBezTo>
                      <a:pt x="22" y="3929"/>
                      <a:pt x="0" y="4147"/>
                      <a:pt x="6" y="4191"/>
                    </a:cubicBezTo>
                    <a:cubicBezTo>
                      <a:pt x="147" y="4382"/>
                      <a:pt x="414" y="4496"/>
                      <a:pt x="730" y="4496"/>
                    </a:cubicBezTo>
                    <a:cubicBezTo>
                      <a:pt x="744" y="4497"/>
                      <a:pt x="758" y="4497"/>
                      <a:pt x="772" y="4497"/>
                    </a:cubicBezTo>
                    <a:cubicBezTo>
                      <a:pt x="1019" y="4497"/>
                      <a:pt x="1259" y="4405"/>
                      <a:pt x="1450" y="4240"/>
                    </a:cubicBezTo>
                    <a:cubicBezTo>
                      <a:pt x="1957" y="3771"/>
                      <a:pt x="2670" y="3118"/>
                      <a:pt x="3041" y="2829"/>
                    </a:cubicBezTo>
                    <a:cubicBezTo>
                      <a:pt x="3117" y="2774"/>
                      <a:pt x="3193" y="2725"/>
                      <a:pt x="3275" y="2676"/>
                    </a:cubicBezTo>
                    <a:cubicBezTo>
                      <a:pt x="3662" y="2453"/>
                      <a:pt x="4147" y="2164"/>
                      <a:pt x="4049" y="878"/>
                    </a:cubicBezTo>
                    <a:cubicBezTo>
                      <a:pt x="4043" y="851"/>
                      <a:pt x="4027" y="638"/>
                      <a:pt x="4022" y="317"/>
                    </a:cubicBezTo>
                    <a:cubicBezTo>
                      <a:pt x="3842" y="224"/>
                      <a:pt x="3662" y="159"/>
                      <a:pt x="3471" y="110"/>
                    </a:cubicBezTo>
                    <a:cubicBezTo>
                      <a:pt x="3455" y="119"/>
                      <a:pt x="3437" y="123"/>
                      <a:pt x="3420" y="123"/>
                    </a:cubicBezTo>
                    <a:cubicBezTo>
                      <a:pt x="3388" y="123"/>
                      <a:pt x="3357" y="108"/>
                      <a:pt x="3335" y="83"/>
                    </a:cubicBezTo>
                    <a:cubicBezTo>
                      <a:pt x="3133" y="39"/>
                      <a:pt x="2932" y="12"/>
                      <a:pt x="273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62"/>
              <p:cNvSpPr/>
              <p:nvPr/>
            </p:nvSpPr>
            <p:spPr>
              <a:xfrm>
                <a:off x="4225029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616" y="1"/>
                    </a:moveTo>
                    <a:cubicBezTo>
                      <a:pt x="524" y="508"/>
                      <a:pt x="387" y="1014"/>
                      <a:pt x="284" y="1396"/>
                    </a:cubicBezTo>
                    <a:cubicBezTo>
                      <a:pt x="229" y="1586"/>
                      <a:pt x="186" y="1745"/>
                      <a:pt x="175" y="1821"/>
                    </a:cubicBezTo>
                    <a:cubicBezTo>
                      <a:pt x="137" y="2022"/>
                      <a:pt x="126" y="2464"/>
                      <a:pt x="104" y="3020"/>
                    </a:cubicBezTo>
                    <a:cubicBezTo>
                      <a:pt x="93" y="3477"/>
                      <a:pt x="71" y="4049"/>
                      <a:pt x="39" y="4676"/>
                    </a:cubicBezTo>
                    <a:cubicBezTo>
                      <a:pt x="1" y="5346"/>
                      <a:pt x="82" y="6436"/>
                      <a:pt x="159" y="7401"/>
                    </a:cubicBezTo>
                    <a:cubicBezTo>
                      <a:pt x="229" y="8321"/>
                      <a:pt x="278" y="8981"/>
                      <a:pt x="262" y="9379"/>
                    </a:cubicBezTo>
                    <a:cubicBezTo>
                      <a:pt x="453" y="9389"/>
                      <a:pt x="643" y="9411"/>
                      <a:pt x="834" y="9449"/>
                    </a:cubicBezTo>
                    <a:cubicBezTo>
                      <a:pt x="829" y="7902"/>
                      <a:pt x="774" y="6349"/>
                      <a:pt x="1243" y="4850"/>
                    </a:cubicBezTo>
                    <a:cubicBezTo>
                      <a:pt x="1711" y="3352"/>
                      <a:pt x="2077" y="1772"/>
                      <a:pt x="1886" y="186"/>
                    </a:cubicBezTo>
                    <a:cubicBezTo>
                      <a:pt x="1886" y="181"/>
                      <a:pt x="1886" y="175"/>
                      <a:pt x="1886" y="164"/>
                    </a:cubicBezTo>
                    <a:cubicBezTo>
                      <a:pt x="1818" y="169"/>
                      <a:pt x="1749" y="171"/>
                      <a:pt x="1681" y="171"/>
                    </a:cubicBezTo>
                    <a:cubicBezTo>
                      <a:pt x="1319" y="171"/>
                      <a:pt x="960" y="111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62"/>
              <p:cNvSpPr/>
              <p:nvPr/>
            </p:nvSpPr>
            <p:spPr>
              <a:xfrm>
                <a:off x="4275296" y="3998882"/>
                <a:ext cx="28533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260" extrusionOk="0">
                    <a:moveTo>
                      <a:pt x="98" y="1"/>
                    </a:moveTo>
                    <a:cubicBezTo>
                      <a:pt x="0" y="203"/>
                      <a:pt x="11" y="497"/>
                      <a:pt x="6" y="715"/>
                    </a:cubicBezTo>
                    <a:cubicBezTo>
                      <a:pt x="0" y="851"/>
                      <a:pt x="0" y="987"/>
                      <a:pt x="11" y="1129"/>
                    </a:cubicBezTo>
                    <a:cubicBezTo>
                      <a:pt x="11" y="1156"/>
                      <a:pt x="28" y="1216"/>
                      <a:pt x="33" y="1260"/>
                    </a:cubicBezTo>
                    <a:cubicBezTo>
                      <a:pt x="311" y="1232"/>
                      <a:pt x="583" y="1162"/>
                      <a:pt x="845" y="1064"/>
                    </a:cubicBezTo>
                    <a:cubicBezTo>
                      <a:pt x="910" y="720"/>
                      <a:pt x="1003" y="388"/>
                      <a:pt x="1128" y="66"/>
                    </a:cubicBezTo>
                    <a:lnTo>
                      <a:pt x="1128" y="66"/>
                    </a:lnTo>
                    <a:cubicBezTo>
                      <a:pt x="1060" y="69"/>
                      <a:pt x="992" y="70"/>
                      <a:pt x="923" y="70"/>
                    </a:cubicBezTo>
                    <a:cubicBezTo>
                      <a:pt x="701" y="70"/>
                      <a:pt x="477" y="56"/>
                      <a:pt x="256" y="23"/>
                    </a:cubicBezTo>
                    <a:lnTo>
                      <a:pt x="98" y="1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62"/>
              <p:cNvSpPr/>
              <p:nvPr/>
            </p:nvSpPr>
            <p:spPr>
              <a:xfrm>
                <a:off x="4249821" y="3735315"/>
                <a:ext cx="88984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548" extrusionOk="0">
                    <a:moveTo>
                      <a:pt x="175" y="1"/>
                    </a:moveTo>
                    <a:cubicBezTo>
                      <a:pt x="93" y="480"/>
                      <a:pt x="11" y="1003"/>
                      <a:pt x="49" y="1341"/>
                    </a:cubicBezTo>
                    <a:cubicBezTo>
                      <a:pt x="60" y="1510"/>
                      <a:pt x="44" y="1679"/>
                      <a:pt x="0" y="1842"/>
                    </a:cubicBezTo>
                    <a:cubicBezTo>
                      <a:pt x="16" y="1842"/>
                      <a:pt x="32" y="1841"/>
                      <a:pt x="48" y="1841"/>
                    </a:cubicBezTo>
                    <a:cubicBezTo>
                      <a:pt x="608" y="1841"/>
                      <a:pt x="1134" y="2216"/>
                      <a:pt x="1515" y="2714"/>
                    </a:cubicBezTo>
                    <a:cubicBezTo>
                      <a:pt x="1864" y="3156"/>
                      <a:pt x="2109" y="3668"/>
                      <a:pt x="2403" y="4136"/>
                    </a:cubicBezTo>
                    <a:cubicBezTo>
                      <a:pt x="2719" y="4632"/>
                      <a:pt x="3133" y="5106"/>
                      <a:pt x="3520" y="5548"/>
                    </a:cubicBezTo>
                    <a:lnTo>
                      <a:pt x="3520" y="2071"/>
                    </a:lnTo>
                    <a:cubicBezTo>
                      <a:pt x="3210" y="1908"/>
                      <a:pt x="2866" y="1826"/>
                      <a:pt x="2556" y="1679"/>
                    </a:cubicBezTo>
                    <a:cubicBezTo>
                      <a:pt x="2523" y="1668"/>
                      <a:pt x="2496" y="1652"/>
                      <a:pt x="2463" y="1635"/>
                    </a:cubicBezTo>
                    <a:cubicBezTo>
                      <a:pt x="2180" y="1488"/>
                      <a:pt x="1918" y="1303"/>
                      <a:pt x="1684" y="1085"/>
                    </a:cubicBezTo>
                    <a:cubicBezTo>
                      <a:pt x="1237" y="665"/>
                      <a:pt x="796" y="71"/>
                      <a:pt x="1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62"/>
              <p:cNvSpPr/>
              <p:nvPr/>
            </p:nvSpPr>
            <p:spPr>
              <a:xfrm>
                <a:off x="4254901" y="3692352"/>
                <a:ext cx="59795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3112" extrusionOk="0">
                    <a:moveTo>
                      <a:pt x="104" y="1"/>
                    </a:moveTo>
                    <a:cubicBezTo>
                      <a:pt x="126" y="300"/>
                      <a:pt x="126" y="600"/>
                      <a:pt x="104" y="900"/>
                    </a:cubicBezTo>
                    <a:cubicBezTo>
                      <a:pt x="83" y="1058"/>
                      <a:pt x="50" y="1248"/>
                      <a:pt x="12" y="1450"/>
                    </a:cubicBezTo>
                    <a:cubicBezTo>
                      <a:pt x="12" y="1472"/>
                      <a:pt x="6" y="1494"/>
                      <a:pt x="1" y="1515"/>
                    </a:cubicBezTo>
                    <a:cubicBezTo>
                      <a:pt x="508" y="1581"/>
                      <a:pt x="905" y="1935"/>
                      <a:pt x="1281" y="2316"/>
                    </a:cubicBezTo>
                    <a:cubicBezTo>
                      <a:pt x="1587" y="2627"/>
                      <a:pt x="1903" y="2910"/>
                      <a:pt x="2290" y="3112"/>
                    </a:cubicBezTo>
                    <a:cubicBezTo>
                      <a:pt x="2366" y="2463"/>
                      <a:pt x="2197" y="1733"/>
                      <a:pt x="2126" y="1101"/>
                    </a:cubicBezTo>
                    <a:lnTo>
                      <a:pt x="2093" y="834"/>
                    </a:lnTo>
                    <a:cubicBezTo>
                      <a:pt x="1423" y="513"/>
                      <a:pt x="856" y="11"/>
                      <a:pt x="1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62"/>
              <p:cNvSpPr/>
              <p:nvPr/>
            </p:nvSpPr>
            <p:spPr>
              <a:xfrm>
                <a:off x="4250225" y="3610570"/>
                <a:ext cx="53603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343" extrusionOk="0">
                    <a:moveTo>
                      <a:pt x="565" y="0"/>
                    </a:moveTo>
                    <a:cubicBezTo>
                      <a:pt x="376" y="0"/>
                      <a:pt x="187" y="59"/>
                      <a:pt x="1" y="207"/>
                    </a:cubicBezTo>
                    <a:cubicBezTo>
                      <a:pt x="44" y="518"/>
                      <a:pt x="88" y="888"/>
                      <a:pt x="126" y="1269"/>
                    </a:cubicBezTo>
                    <a:cubicBezTo>
                      <a:pt x="480" y="1269"/>
                      <a:pt x="818" y="1384"/>
                      <a:pt x="1096" y="1596"/>
                    </a:cubicBezTo>
                    <a:cubicBezTo>
                      <a:pt x="1434" y="1847"/>
                      <a:pt x="1739" y="2152"/>
                      <a:pt x="2120" y="2343"/>
                    </a:cubicBezTo>
                    <a:cubicBezTo>
                      <a:pt x="2099" y="2000"/>
                      <a:pt x="2088" y="1662"/>
                      <a:pt x="2093" y="1319"/>
                    </a:cubicBezTo>
                    <a:cubicBezTo>
                      <a:pt x="2093" y="1128"/>
                      <a:pt x="2099" y="926"/>
                      <a:pt x="2115" y="725"/>
                    </a:cubicBezTo>
                    <a:cubicBezTo>
                      <a:pt x="1636" y="471"/>
                      <a:pt x="1100" y="0"/>
                      <a:pt x="56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62"/>
              <p:cNvSpPr/>
              <p:nvPr/>
            </p:nvSpPr>
            <p:spPr>
              <a:xfrm>
                <a:off x="419141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682" y="0"/>
                    </a:moveTo>
                    <a:lnTo>
                      <a:pt x="2682" y="0"/>
                    </a:lnTo>
                    <a:cubicBezTo>
                      <a:pt x="2540" y="65"/>
                      <a:pt x="2388" y="109"/>
                      <a:pt x="2235" y="136"/>
                    </a:cubicBezTo>
                    <a:cubicBezTo>
                      <a:pt x="1875" y="169"/>
                      <a:pt x="55" y="452"/>
                      <a:pt x="39" y="2365"/>
                    </a:cubicBezTo>
                    <a:cubicBezTo>
                      <a:pt x="34" y="2855"/>
                      <a:pt x="17" y="3264"/>
                      <a:pt x="1" y="3602"/>
                    </a:cubicBezTo>
                    <a:cubicBezTo>
                      <a:pt x="306" y="3733"/>
                      <a:pt x="633" y="3803"/>
                      <a:pt x="965" y="3803"/>
                    </a:cubicBezTo>
                    <a:cubicBezTo>
                      <a:pt x="1510" y="3782"/>
                      <a:pt x="1805" y="3449"/>
                      <a:pt x="2170" y="3101"/>
                    </a:cubicBezTo>
                    <a:cubicBezTo>
                      <a:pt x="2431" y="2071"/>
                      <a:pt x="2704" y="1046"/>
                      <a:pt x="26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62"/>
              <p:cNvSpPr/>
              <p:nvPr/>
            </p:nvSpPr>
            <p:spPr>
              <a:xfrm>
                <a:off x="4135514" y="3814216"/>
                <a:ext cx="49458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859" extrusionOk="0">
                    <a:moveTo>
                      <a:pt x="1341" y="1"/>
                    </a:moveTo>
                    <a:cubicBezTo>
                      <a:pt x="1330" y="12"/>
                      <a:pt x="1325" y="23"/>
                      <a:pt x="1319" y="28"/>
                    </a:cubicBezTo>
                    <a:cubicBezTo>
                      <a:pt x="965" y="420"/>
                      <a:pt x="458" y="573"/>
                      <a:pt x="1" y="796"/>
                    </a:cubicBezTo>
                    <a:cubicBezTo>
                      <a:pt x="230" y="1167"/>
                      <a:pt x="1041" y="1799"/>
                      <a:pt x="1663" y="1859"/>
                    </a:cubicBezTo>
                    <a:cubicBezTo>
                      <a:pt x="1676" y="1854"/>
                      <a:pt x="1690" y="1853"/>
                      <a:pt x="1704" y="1853"/>
                    </a:cubicBezTo>
                    <a:cubicBezTo>
                      <a:pt x="1724" y="1853"/>
                      <a:pt x="1744" y="1856"/>
                      <a:pt x="1766" y="1859"/>
                    </a:cubicBezTo>
                    <a:cubicBezTo>
                      <a:pt x="1832" y="1859"/>
                      <a:pt x="1897" y="1854"/>
                      <a:pt x="1957" y="1832"/>
                    </a:cubicBezTo>
                    <a:cubicBezTo>
                      <a:pt x="1570" y="1314"/>
                      <a:pt x="1325" y="628"/>
                      <a:pt x="1341" y="23"/>
                    </a:cubicBezTo>
                    <a:cubicBezTo>
                      <a:pt x="1341" y="12"/>
                      <a:pt x="1341" y="6"/>
                      <a:pt x="1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62"/>
              <p:cNvSpPr/>
              <p:nvPr/>
            </p:nvSpPr>
            <p:spPr>
              <a:xfrm>
                <a:off x="4158790" y="3647595"/>
                <a:ext cx="38313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652" extrusionOk="0">
                    <a:moveTo>
                      <a:pt x="747" y="1"/>
                    </a:moveTo>
                    <a:lnTo>
                      <a:pt x="747" y="1"/>
                    </a:lnTo>
                    <a:cubicBezTo>
                      <a:pt x="763" y="338"/>
                      <a:pt x="660" y="823"/>
                      <a:pt x="524" y="1445"/>
                    </a:cubicBezTo>
                    <a:cubicBezTo>
                      <a:pt x="306" y="2464"/>
                      <a:pt x="1" y="3859"/>
                      <a:pt x="93" y="5379"/>
                    </a:cubicBezTo>
                    <a:cubicBezTo>
                      <a:pt x="257" y="5428"/>
                      <a:pt x="398" y="5520"/>
                      <a:pt x="502" y="5651"/>
                    </a:cubicBezTo>
                    <a:cubicBezTo>
                      <a:pt x="605" y="3804"/>
                      <a:pt x="1483" y="2088"/>
                      <a:pt x="1515" y="235"/>
                    </a:cubicBezTo>
                    <a:cubicBezTo>
                      <a:pt x="1248" y="186"/>
                      <a:pt x="992" y="110"/>
                      <a:pt x="74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62"/>
              <p:cNvSpPr/>
              <p:nvPr/>
            </p:nvSpPr>
            <p:spPr>
              <a:xfrm>
                <a:off x="4176278" y="3654342"/>
                <a:ext cx="38313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5483" extrusionOk="0">
                    <a:moveTo>
                      <a:pt x="1014" y="1"/>
                    </a:moveTo>
                    <a:cubicBezTo>
                      <a:pt x="976" y="1875"/>
                      <a:pt x="71" y="3608"/>
                      <a:pt x="1" y="5482"/>
                    </a:cubicBezTo>
                    <a:cubicBezTo>
                      <a:pt x="28" y="5455"/>
                      <a:pt x="61" y="5428"/>
                      <a:pt x="88" y="5401"/>
                    </a:cubicBezTo>
                    <a:cubicBezTo>
                      <a:pt x="131" y="5362"/>
                      <a:pt x="186" y="5335"/>
                      <a:pt x="240" y="5319"/>
                    </a:cubicBezTo>
                    <a:cubicBezTo>
                      <a:pt x="246" y="5297"/>
                      <a:pt x="257" y="5275"/>
                      <a:pt x="268" y="5253"/>
                    </a:cubicBezTo>
                    <a:cubicBezTo>
                      <a:pt x="328" y="5134"/>
                      <a:pt x="622" y="4207"/>
                      <a:pt x="834" y="3532"/>
                    </a:cubicBezTo>
                    <a:cubicBezTo>
                      <a:pt x="981" y="3068"/>
                      <a:pt x="1123" y="2627"/>
                      <a:pt x="1221" y="2333"/>
                    </a:cubicBezTo>
                    <a:cubicBezTo>
                      <a:pt x="1363" y="1908"/>
                      <a:pt x="1428" y="1063"/>
                      <a:pt x="1488" y="388"/>
                    </a:cubicBezTo>
                    <a:cubicBezTo>
                      <a:pt x="1494" y="262"/>
                      <a:pt x="1504" y="148"/>
                      <a:pt x="1515" y="44"/>
                    </a:cubicBezTo>
                    <a:cubicBezTo>
                      <a:pt x="1346" y="33"/>
                      <a:pt x="1183" y="22"/>
                      <a:pt x="10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62"/>
              <p:cNvSpPr/>
              <p:nvPr/>
            </p:nvSpPr>
            <p:spPr>
              <a:xfrm>
                <a:off x="4174206" y="3794125"/>
                <a:ext cx="13799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349" extrusionOk="0">
                    <a:moveTo>
                      <a:pt x="317" y="0"/>
                    </a:moveTo>
                    <a:cubicBezTo>
                      <a:pt x="181" y="88"/>
                      <a:pt x="77" y="311"/>
                      <a:pt x="55" y="398"/>
                    </a:cubicBezTo>
                    <a:cubicBezTo>
                      <a:pt x="17" y="534"/>
                      <a:pt x="1" y="676"/>
                      <a:pt x="1" y="818"/>
                    </a:cubicBezTo>
                    <a:cubicBezTo>
                      <a:pt x="6" y="1101"/>
                      <a:pt x="55" y="1384"/>
                      <a:pt x="153" y="1657"/>
                    </a:cubicBezTo>
                    <a:cubicBezTo>
                      <a:pt x="235" y="1897"/>
                      <a:pt x="344" y="2131"/>
                      <a:pt x="480" y="2349"/>
                    </a:cubicBezTo>
                    <a:cubicBezTo>
                      <a:pt x="480" y="2327"/>
                      <a:pt x="480" y="2305"/>
                      <a:pt x="480" y="2283"/>
                    </a:cubicBezTo>
                    <a:cubicBezTo>
                      <a:pt x="513" y="1853"/>
                      <a:pt x="540" y="1455"/>
                      <a:pt x="546" y="1292"/>
                    </a:cubicBezTo>
                    <a:cubicBezTo>
                      <a:pt x="546" y="1025"/>
                      <a:pt x="464" y="681"/>
                      <a:pt x="399" y="409"/>
                    </a:cubicBezTo>
                    <a:cubicBezTo>
                      <a:pt x="366" y="273"/>
                      <a:pt x="333" y="137"/>
                      <a:pt x="31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62"/>
              <p:cNvSpPr/>
              <p:nvPr/>
            </p:nvSpPr>
            <p:spPr>
              <a:xfrm>
                <a:off x="4135665" y="3788211"/>
                <a:ext cx="36089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630" extrusionOk="0">
                    <a:moveTo>
                      <a:pt x="937" y="0"/>
                    </a:moveTo>
                    <a:cubicBezTo>
                      <a:pt x="703" y="223"/>
                      <a:pt x="109" y="866"/>
                      <a:pt x="60" y="1319"/>
                    </a:cubicBezTo>
                    <a:cubicBezTo>
                      <a:pt x="49" y="1422"/>
                      <a:pt x="27" y="1526"/>
                      <a:pt x="0" y="1629"/>
                    </a:cubicBezTo>
                    <a:cubicBezTo>
                      <a:pt x="213" y="1537"/>
                      <a:pt x="431" y="1444"/>
                      <a:pt x="627" y="1335"/>
                    </a:cubicBezTo>
                    <a:cubicBezTo>
                      <a:pt x="877" y="1193"/>
                      <a:pt x="1221" y="997"/>
                      <a:pt x="1313" y="698"/>
                    </a:cubicBezTo>
                    <a:cubicBezTo>
                      <a:pt x="1428" y="327"/>
                      <a:pt x="1221" y="109"/>
                      <a:pt x="93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62"/>
              <p:cNvSpPr/>
              <p:nvPr/>
            </p:nvSpPr>
            <p:spPr>
              <a:xfrm>
                <a:off x="4196926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864" y="1"/>
                    </a:moveTo>
                    <a:lnTo>
                      <a:pt x="1864" y="1"/>
                    </a:lnTo>
                    <a:cubicBezTo>
                      <a:pt x="1555" y="289"/>
                      <a:pt x="1240" y="541"/>
                      <a:pt x="777" y="541"/>
                    </a:cubicBezTo>
                    <a:cubicBezTo>
                      <a:pt x="767" y="541"/>
                      <a:pt x="757" y="540"/>
                      <a:pt x="747" y="540"/>
                    </a:cubicBezTo>
                    <a:cubicBezTo>
                      <a:pt x="671" y="540"/>
                      <a:pt x="589" y="529"/>
                      <a:pt x="508" y="524"/>
                    </a:cubicBezTo>
                    <a:lnTo>
                      <a:pt x="508" y="524"/>
                    </a:lnTo>
                    <a:cubicBezTo>
                      <a:pt x="513" y="540"/>
                      <a:pt x="508" y="557"/>
                      <a:pt x="502" y="573"/>
                    </a:cubicBezTo>
                    <a:cubicBezTo>
                      <a:pt x="1" y="1892"/>
                      <a:pt x="61" y="3319"/>
                      <a:pt x="66" y="4709"/>
                    </a:cubicBezTo>
                    <a:cubicBezTo>
                      <a:pt x="279" y="4747"/>
                      <a:pt x="497" y="4769"/>
                      <a:pt x="715" y="4780"/>
                    </a:cubicBezTo>
                    <a:cubicBezTo>
                      <a:pt x="758" y="4322"/>
                      <a:pt x="796" y="4104"/>
                      <a:pt x="862" y="3989"/>
                    </a:cubicBezTo>
                    <a:cubicBezTo>
                      <a:pt x="933" y="3826"/>
                      <a:pt x="987" y="3662"/>
                      <a:pt x="1036" y="3499"/>
                    </a:cubicBezTo>
                    <a:cubicBezTo>
                      <a:pt x="1221" y="2894"/>
                      <a:pt x="1336" y="2567"/>
                      <a:pt x="1494" y="2436"/>
                    </a:cubicBezTo>
                    <a:cubicBezTo>
                      <a:pt x="1494" y="1614"/>
                      <a:pt x="1663" y="807"/>
                      <a:pt x="18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62"/>
              <p:cNvSpPr/>
              <p:nvPr/>
            </p:nvSpPr>
            <p:spPr>
              <a:xfrm>
                <a:off x="4279011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2360" y="0"/>
                    </a:moveTo>
                    <a:cubicBezTo>
                      <a:pt x="1973" y="0"/>
                      <a:pt x="1183" y="76"/>
                      <a:pt x="742" y="583"/>
                    </a:cubicBezTo>
                    <a:cubicBezTo>
                      <a:pt x="404" y="981"/>
                      <a:pt x="278" y="1575"/>
                      <a:pt x="387" y="2359"/>
                    </a:cubicBezTo>
                    <a:lnTo>
                      <a:pt x="431" y="2681"/>
                    </a:lnTo>
                    <a:lnTo>
                      <a:pt x="120" y="2599"/>
                    </a:lnTo>
                    <a:cubicBezTo>
                      <a:pt x="93" y="2594"/>
                      <a:pt x="71" y="2594"/>
                      <a:pt x="44" y="2594"/>
                    </a:cubicBezTo>
                    <a:cubicBezTo>
                      <a:pt x="33" y="2594"/>
                      <a:pt x="17" y="2594"/>
                      <a:pt x="6" y="2599"/>
                    </a:cubicBezTo>
                    <a:cubicBezTo>
                      <a:pt x="1" y="2632"/>
                      <a:pt x="1" y="2670"/>
                      <a:pt x="6" y="2703"/>
                    </a:cubicBezTo>
                    <a:cubicBezTo>
                      <a:pt x="109" y="3302"/>
                      <a:pt x="289" y="3553"/>
                      <a:pt x="622" y="3553"/>
                    </a:cubicBezTo>
                    <a:lnTo>
                      <a:pt x="834" y="3553"/>
                    </a:lnTo>
                    <a:lnTo>
                      <a:pt x="840" y="3760"/>
                    </a:lnTo>
                    <a:cubicBezTo>
                      <a:pt x="840" y="3765"/>
                      <a:pt x="851" y="4359"/>
                      <a:pt x="1281" y="4626"/>
                    </a:cubicBezTo>
                    <a:lnTo>
                      <a:pt x="1363" y="4675"/>
                    </a:lnTo>
                    <a:lnTo>
                      <a:pt x="1379" y="4768"/>
                    </a:lnTo>
                    <a:cubicBezTo>
                      <a:pt x="1417" y="4964"/>
                      <a:pt x="1526" y="5558"/>
                      <a:pt x="1379" y="5765"/>
                    </a:cubicBezTo>
                    <a:cubicBezTo>
                      <a:pt x="1352" y="5792"/>
                      <a:pt x="1325" y="5820"/>
                      <a:pt x="1297" y="5847"/>
                    </a:cubicBezTo>
                    <a:cubicBezTo>
                      <a:pt x="1575" y="6255"/>
                      <a:pt x="1962" y="6806"/>
                      <a:pt x="2365" y="7144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62"/>
              <p:cNvSpPr/>
              <p:nvPr/>
            </p:nvSpPr>
            <p:spPr>
              <a:xfrm>
                <a:off x="4249821" y="3442129"/>
                <a:ext cx="88984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5979" extrusionOk="0">
                    <a:moveTo>
                      <a:pt x="556" y="1"/>
                    </a:moveTo>
                    <a:lnTo>
                      <a:pt x="556" y="1"/>
                    </a:lnTo>
                    <a:cubicBezTo>
                      <a:pt x="572" y="1058"/>
                      <a:pt x="295" y="2093"/>
                      <a:pt x="33" y="3123"/>
                    </a:cubicBezTo>
                    <a:cubicBezTo>
                      <a:pt x="0" y="3161"/>
                      <a:pt x="0" y="3216"/>
                      <a:pt x="33" y="3254"/>
                    </a:cubicBezTo>
                    <a:cubicBezTo>
                      <a:pt x="496" y="4327"/>
                      <a:pt x="1444" y="5341"/>
                      <a:pt x="2436" y="5978"/>
                    </a:cubicBezTo>
                    <a:cubicBezTo>
                      <a:pt x="2491" y="5858"/>
                      <a:pt x="2561" y="5744"/>
                      <a:pt x="2638" y="5640"/>
                    </a:cubicBezTo>
                    <a:cubicBezTo>
                      <a:pt x="2861" y="5341"/>
                      <a:pt x="3215" y="5177"/>
                      <a:pt x="3520" y="5112"/>
                    </a:cubicBezTo>
                    <a:lnTo>
                      <a:pt x="3520" y="1439"/>
                    </a:lnTo>
                    <a:cubicBezTo>
                      <a:pt x="2507" y="1080"/>
                      <a:pt x="1553" y="420"/>
                      <a:pt x="5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62"/>
              <p:cNvSpPr/>
              <p:nvPr/>
            </p:nvSpPr>
            <p:spPr>
              <a:xfrm>
                <a:off x="4307518" y="3576073"/>
                <a:ext cx="31287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160" extrusionOk="0">
                    <a:moveTo>
                      <a:pt x="1235" y="1"/>
                    </a:moveTo>
                    <a:cubicBezTo>
                      <a:pt x="1192" y="1"/>
                      <a:pt x="685" y="288"/>
                      <a:pt x="638" y="330"/>
                    </a:cubicBezTo>
                    <a:cubicBezTo>
                      <a:pt x="502" y="460"/>
                      <a:pt x="393" y="613"/>
                      <a:pt x="316" y="782"/>
                    </a:cubicBezTo>
                    <a:cubicBezTo>
                      <a:pt x="99" y="1240"/>
                      <a:pt x="28" y="1757"/>
                      <a:pt x="11" y="2258"/>
                    </a:cubicBezTo>
                    <a:cubicBezTo>
                      <a:pt x="6" y="2509"/>
                      <a:pt x="11" y="2760"/>
                      <a:pt x="17" y="3010"/>
                    </a:cubicBezTo>
                    <a:cubicBezTo>
                      <a:pt x="22" y="3158"/>
                      <a:pt x="0" y="3310"/>
                      <a:pt x="6" y="3463"/>
                    </a:cubicBezTo>
                    <a:cubicBezTo>
                      <a:pt x="66" y="4711"/>
                      <a:pt x="322" y="5937"/>
                      <a:pt x="393" y="7184"/>
                    </a:cubicBezTo>
                    <a:cubicBezTo>
                      <a:pt x="393" y="7239"/>
                      <a:pt x="371" y="7789"/>
                      <a:pt x="387" y="7800"/>
                    </a:cubicBezTo>
                    <a:cubicBezTo>
                      <a:pt x="649" y="7920"/>
                      <a:pt x="981" y="8029"/>
                      <a:pt x="1237" y="8160"/>
                    </a:cubicBezTo>
                    <a:lnTo>
                      <a:pt x="1237" y="3"/>
                    </a:lnTo>
                    <a:cubicBezTo>
                      <a:pt x="1237" y="1"/>
                      <a:pt x="1236" y="1"/>
                      <a:pt x="123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62"/>
              <p:cNvSpPr/>
              <p:nvPr/>
            </p:nvSpPr>
            <p:spPr>
              <a:xfrm>
                <a:off x="4342369" y="3576073"/>
                <a:ext cx="31262" cy="20622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8160" extrusionOk="0">
                    <a:moveTo>
                      <a:pt x="3" y="1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0" y="8160"/>
                    </a:lnTo>
                    <a:cubicBezTo>
                      <a:pt x="256" y="8029"/>
                      <a:pt x="589" y="7920"/>
                      <a:pt x="850" y="7800"/>
                    </a:cubicBezTo>
                    <a:cubicBezTo>
                      <a:pt x="866" y="7789"/>
                      <a:pt x="845" y="7239"/>
                      <a:pt x="845" y="7184"/>
                    </a:cubicBezTo>
                    <a:cubicBezTo>
                      <a:pt x="910" y="5937"/>
                      <a:pt x="1172" y="4711"/>
                      <a:pt x="1226" y="3463"/>
                    </a:cubicBezTo>
                    <a:cubicBezTo>
                      <a:pt x="1237" y="3310"/>
                      <a:pt x="1215" y="3158"/>
                      <a:pt x="1221" y="3010"/>
                    </a:cubicBezTo>
                    <a:cubicBezTo>
                      <a:pt x="1226" y="2760"/>
                      <a:pt x="1232" y="2509"/>
                      <a:pt x="1221" y="2258"/>
                    </a:cubicBezTo>
                    <a:cubicBezTo>
                      <a:pt x="1210" y="1757"/>
                      <a:pt x="1139" y="1240"/>
                      <a:pt x="921" y="782"/>
                    </a:cubicBezTo>
                    <a:cubicBezTo>
                      <a:pt x="845" y="613"/>
                      <a:pt x="736" y="460"/>
                      <a:pt x="599" y="330"/>
                    </a:cubicBezTo>
                    <a:cubicBezTo>
                      <a:pt x="552" y="288"/>
                      <a:pt x="45" y="1"/>
                      <a:pt x="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62"/>
              <p:cNvSpPr/>
              <p:nvPr/>
            </p:nvSpPr>
            <p:spPr>
              <a:xfrm>
                <a:off x="4231777" y="3786720"/>
                <a:ext cx="107029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8275" extrusionOk="0">
                    <a:moveTo>
                      <a:pt x="766" y="0"/>
                    </a:moveTo>
                    <a:cubicBezTo>
                      <a:pt x="734" y="0"/>
                      <a:pt x="703" y="2"/>
                      <a:pt x="671" y="5"/>
                    </a:cubicBezTo>
                    <a:cubicBezTo>
                      <a:pt x="627" y="173"/>
                      <a:pt x="573" y="364"/>
                      <a:pt x="507" y="566"/>
                    </a:cubicBezTo>
                    <a:cubicBezTo>
                      <a:pt x="338" y="1127"/>
                      <a:pt x="148" y="1770"/>
                      <a:pt x="88" y="2462"/>
                    </a:cubicBezTo>
                    <a:cubicBezTo>
                      <a:pt x="1" y="3579"/>
                      <a:pt x="159" y="6380"/>
                      <a:pt x="333" y="7709"/>
                    </a:cubicBezTo>
                    <a:cubicBezTo>
                      <a:pt x="785" y="7987"/>
                      <a:pt x="1346" y="8129"/>
                      <a:pt x="1848" y="8205"/>
                    </a:cubicBezTo>
                    <a:cubicBezTo>
                      <a:pt x="2108" y="8253"/>
                      <a:pt x="2372" y="8274"/>
                      <a:pt x="2637" y="8274"/>
                    </a:cubicBezTo>
                    <a:cubicBezTo>
                      <a:pt x="2737" y="8274"/>
                      <a:pt x="2837" y="8271"/>
                      <a:pt x="2938" y="8265"/>
                    </a:cubicBezTo>
                    <a:cubicBezTo>
                      <a:pt x="2959" y="8222"/>
                      <a:pt x="2981" y="8178"/>
                      <a:pt x="3003" y="8140"/>
                    </a:cubicBezTo>
                    <a:cubicBezTo>
                      <a:pt x="3232" y="7704"/>
                      <a:pt x="3515" y="6472"/>
                      <a:pt x="3739" y="5486"/>
                    </a:cubicBezTo>
                    <a:cubicBezTo>
                      <a:pt x="3875" y="4876"/>
                      <a:pt x="4071" y="4347"/>
                      <a:pt x="4174" y="4020"/>
                    </a:cubicBezTo>
                    <a:lnTo>
                      <a:pt x="4234" y="3813"/>
                    </a:lnTo>
                    <a:lnTo>
                      <a:pt x="4234" y="3786"/>
                    </a:lnTo>
                    <a:cubicBezTo>
                      <a:pt x="4223" y="3781"/>
                      <a:pt x="4207" y="3775"/>
                      <a:pt x="4196" y="3764"/>
                    </a:cubicBezTo>
                    <a:cubicBezTo>
                      <a:pt x="3504" y="2996"/>
                      <a:pt x="2943" y="2130"/>
                      <a:pt x="2404" y="1258"/>
                    </a:cubicBezTo>
                    <a:cubicBezTo>
                      <a:pt x="2029" y="659"/>
                      <a:pt x="1444" y="0"/>
                      <a:pt x="7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62"/>
              <p:cNvSpPr/>
              <p:nvPr/>
            </p:nvSpPr>
            <p:spPr>
              <a:xfrm>
                <a:off x="4241001" y="3987611"/>
                <a:ext cx="31843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72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" y="98"/>
                      <a:pt x="33" y="185"/>
                      <a:pt x="50" y="256"/>
                    </a:cubicBezTo>
                    <a:cubicBezTo>
                      <a:pt x="126" y="605"/>
                      <a:pt x="93" y="1074"/>
                      <a:pt x="17" y="1548"/>
                    </a:cubicBezTo>
                    <a:cubicBezTo>
                      <a:pt x="345" y="1663"/>
                      <a:pt x="690" y="1719"/>
                      <a:pt x="1037" y="1719"/>
                    </a:cubicBezTo>
                    <a:cubicBezTo>
                      <a:pt x="1082" y="1719"/>
                      <a:pt x="1127" y="1718"/>
                      <a:pt x="1172" y="1717"/>
                    </a:cubicBezTo>
                    <a:cubicBezTo>
                      <a:pt x="1156" y="1575"/>
                      <a:pt x="1156" y="1428"/>
                      <a:pt x="1167" y="1286"/>
                    </a:cubicBezTo>
                    <a:cubicBezTo>
                      <a:pt x="1167" y="1025"/>
                      <a:pt x="1156" y="670"/>
                      <a:pt x="1259" y="409"/>
                    </a:cubicBezTo>
                    <a:cubicBezTo>
                      <a:pt x="818" y="338"/>
                      <a:pt x="398" y="196"/>
                      <a:pt x="1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62"/>
              <p:cNvSpPr/>
              <p:nvPr/>
            </p:nvSpPr>
            <p:spPr>
              <a:xfrm>
                <a:off x="4253940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1" y="1"/>
                    </a:moveTo>
                    <a:cubicBezTo>
                      <a:pt x="55" y="546"/>
                      <a:pt x="104" y="1107"/>
                      <a:pt x="137" y="1581"/>
                    </a:cubicBezTo>
                    <a:cubicBezTo>
                      <a:pt x="884" y="1597"/>
                      <a:pt x="1439" y="2039"/>
                      <a:pt x="2110" y="2376"/>
                    </a:cubicBezTo>
                    <a:cubicBezTo>
                      <a:pt x="2061" y="1951"/>
                      <a:pt x="2017" y="1521"/>
                      <a:pt x="1990" y="1096"/>
                    </a:cubicBezTo>
                    <a:cubicBezTo>
                      <a:pt x="1270" y="774"/>
                      <a:pt x="796" y="28"/>
                      <a:pt x="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62"/>
              <p:cNvSpPr/>
              <p:nvPr/>
            </p:nvSpPr>
            <p:spPr>
              <a:xfrm>
                <a:off x="4176834" y="3538544"/>
                <a:ext cx="28381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3" h="4327" extrusionOk="0">
                    <a:moveTo>
                      <a:pt x="567" y="0"/>
                    </a:moveTo>
                    <a:cubicBezTo>
                      <a:pt x="507" y="894"/>
                      <a:pt x="393" y="1264"/>
                      <a:pt x="251" y="1499"/>
                    </a:cubicBezTo>
                    <a:cubicBezTo>
                      <a:pt x="131" y="1695"/>
                      <a:pt x="0" y="3133"/>
                      <a:pt x="22" y="4098"/>
                    </a:cubicBezTo>
                    <a:cubicBezTo>
                      <a:pt x="229" y="4196"/>
                      <a:pt x="447" y="4272"/>
                      <a:pt x="665" y="4327"/>
                    </a:cubicBezTo>
                    <a:cubicBezTo>
                      <a:pt x="665" y="2932"/>
                      <a:pt x="611" y="1499"/>
                      <a:pt x="1112" y="174"/>
                    </a:cubicBezTo>
                    <a:cubicBezTo>
                      <a:pt x="1117" y="164"/>
                      <a:pt x="1117" y="158"/>
                      <a:pt x="1123" y="153"/>
                    </a:cubicBezTo>
                    <a:cubicBezTo>
                      <a:pt x="932" y="114"/>
                      <a:pt x="747" y="65"/>
                      <a:pt x="567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62"/>
              <p:cNvSpPr/>
              <p:nvPr/>
            </p:nvSpPr>
            <p:spPr>
              <a:xfrm>
                <a:off x="4239358" y="3530684"/>
                <a:ext cx="70106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674" extrusionOk="0">
                    <a:moveTo>
                      <a:pt x="349" y="0"/>
                    </a:moveTo>
                    <a:cubicBezTo>
                      <a:pt x="158" y="769"/>
                      <a:pt x="0" y="1543"/>
                      <a:pt x="0" y="2327"/>
                    </a:cubicBezTo>
                    <a:cubicBezTo>
                      <a:pt x="273" y="2327"/>
                      <a:pt x="327" y="2670"/>
                      <a:pt x="354" y="2834"/>
                    </a:cubicBezTo>
                    <a:cubicBezTo>
                      <a:pt x="371" y="2932"/>
                      <a:pt x="387" y="3041"/>
                      <a:pt x="403" y="3155"/>
                    </a:cubicBezTo>
                    <a:cubicBezTo>
                      <a:pt x="599" y="3026"/>
                      <a:pt x="793" y="2974"/>
                      <a:pt x="984" y="2974"/>
                    </a:cubicBezTo>
                    <a:cubicBezTo>
                      <a:pt x="1526" y="2974"/>
                      <a:pt x="2049" y="3395"/>
                      <a:pt x="2561" y="3673"/>
                    </a:cubicBezTo>
                    <a:cubicBezTo>
                      <a:pt x="2583" y="3330"/>
                      <a:pt x="2654" y="2986"/>
                      <a:pt x="2774" y="2660"/>
                    </a:cubicBezTo>
                    <a:cubicBezTo>
                      <a:pt x="1793" y="2033"/>
                      <a:pt x="850" y="1058"/>
                      <a:pt x="34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62"/>
              <p:cNvSpPr/>
              <p:nvPr/>
            </p:nvSpPr>
            <p:spPr>
              <a:xfrm>
                <a:off x="4267436" y="3412661"/>
                <a:ext cx="71370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2410" extrusionOk="0">
                    <a:moveTo>
                      <a:pt x="1603" y="1"/>
                    </a:moveTo>
                    <a:cubicBezTo>
                      <a:pt x="1091" y="382"/>
                      <a:pt x="557" y="725"/>
                      <a:pt x="1" y="1025"/>
                    </a:cubicBezTo>
                    <a:cubicBezTo>
                      <a:pt x="938" y="1434"/>
                      <a:pt x="1864" y="2060"/>
                      <a:pt x="2823" y="2409"/>
                    </a:cubicBezTo>
                    <a:lnTo>
                      <a:pt x="2823" y="1412"/>
                    </a:lnTo>
                    <a:cubicBezTo>
                      <a:pt x="2344" y="1069"/>
                      <a:pt x="1924" y="469"/>
                      <a:pt x="1603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62"/>
              <p:cNvSpPr/>
              <p:nvPr/>
            </p:nvSpPr>
            <p:spPr>
              <a:xfrm>
                <a:off x="4249669" y="4031383"/>
                <a:ext cx="45895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9679" extrusionOk="0">
                    <a:moveTo>
                      <a:pt x="1815" y="1"/>
                    </a:moveTo>
                    <a:cubicBezTo>
                      <a:pt x="1581" y="83"/>
                      <a:pt x="1341" y="132"/>
                      <a:pt x="1091" y="159"/>
                    </a:cubicBezTo>
                    <a:lnTo>
                      <a:pt x="1091" y="164"/>
                    </a:lnTo>
                    <a:cubicBezTo>
                      <a:pt x="1096" y="175"/>
                      <a:pt x="1102" y="186"/>
                      <a:pt x="1102" y="197"/>
                    </a:cubicBezTo>
                    <a:cubicBezTo>
                      <a:pt x="1287" y="1750"/>
                      <a:pt x="960" y="3308"/>
                      <a:pt x="491" y="4785"/>
                    </a:cubicBezTo>
                    <a:cubicBezTo>
                      <a:pt x="1" y="6333"/>
                      <a:pt x="39" y="7902"/>
                      <a:pt x="44" y="9504"/>
                    </a:cubicBezTo>
                    <a:cubicBezTo>
                      <a:pt x="219" y="9548"/>
                      <a:pt x="388" y="9602"/>
                      <a:pt x="546" y="9678"/>
                    </a:cubicBezTo>
                    <a:cubicBezTo>
                      <a:pt x="540" y="8779"/>
                      <a:pt x="622" y="7270"/>
                      <a:pt x="1156" y="6120"/>
                    </a:cubicBezTo>
                    <a:cubicBezTo>
                      <a:pt x="1712" y="4927"/>
                      <a:pt x="1668" y="3352"/>
                      <a:pt x="1641" y="2306"/>
                    </a:cubicBezTo>
                    <a:cubicBezTo>
                      <a:pt x="1625" y="2006"/>
                      <a:pt x="1625" y="1701"/>
                      <a:pt x="1646" y="1401"/>
                    </a:cubicBezTo>
                    <a:cubicBezTo>
                      <a:pt x="1663" y="1314"/>
                      <a:pt x="1668" y="1216"/>
                      <a:pt x="1679" y="1113"/>
                    </a:cubicBezTo>
                    <a:cubicBezTo>
                      <a:pt x="1712" y="780"/>
                      <a:pt x="1750" y="393"/>
                      <a:pt x="1815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62"/>
              <p:cNvSpPr/>
              <p:nvPr/>
            </p:nvSpPr>
            <p:spPr>
              <a:xfrm>
                <a:off x="4414244" y="4273342"/>
                <a:ext cx="104830" cy="113676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498" extrusionOk="0">
                    <a:moveTo>
                      <a:pt x="1423" y="1"/>
                    </a:moveTo>
                    <a:cubicBezTo>
                      <a:pt x="1216" y="12"/>
                      <a:pt x="1014" y="39"/>
                      <a:pt x="812" y="83"/>
                    </a:cubicBezTo>
                    <a:cubicBezTo>
                      <a:pt x="795" y="110"/>
                      <a:pt x="765" y="125"/>
                      <a:pt x="732" y="125"/>
                    </a:cubicBezTo>
                    <a:cubicBezTo>
                      <a:pt x="714" y="125"/>
                      <a:pt x="694" y="120"/>
                      <a:pt x="676" y="110"/>
                    </a:cubicBezTo>
                    <a:cubicBezTo>
                      <a:pt x="485" y="159"/>
                      <a:pt x="300" y="230"/>
                      <a:pt x="126" y="317"/>
                    </a:cubicBezTo>
                    <a:cubicBezTo>
                      <a:pt x="120" y="638"/>
                      <a:pt x="98" y="851"/>
                      <a:pt x="104" y="878"/>
                    </a:cubicBezTo>
                    <a:cubicBezTo>
                      <a:pt x="0" y="2164"/>
                      <a:pt x="485" y="2453"/>
                      <a:pt x="872" y="2676"/>
                    </a:cubicBezTo>
                    <a:cubicBezTo>
                      <a:pt x="954" y="2725"/>
                      <a:pt x="1030" y="2774"/>
                      <a:pt x="1107" y="2829"/>
                    </a:cubicBezTo>
                    <a:cubicBezTo>
                      <a:pt x="1483" y="3118"/>
                      <a:pt x="2196" y="3771"/>
                      <a:pt x="2698" y="4240"/>
                    </a:cubicBezTo>
                    <a:cubicBezTo>
                      <a:pt x="2889" y="4405"/>
                      <a:pt x="3128" y="4497"/>
                      <a:pt x="3380" y="4497"/>
                    </a:cubicBezTo>
                    <a:cubicBezTo>
                      <a:pt x="3394" y="4497"/>
                      <a:pt x="3408" y="4497"/>
                      <a:pt x="3422" y="4496"/>
                    </a:cubicBezTo>
                    <a:cubicBezTo>
                      <a:pt x="3733" y="4496"/>
                      <a:pt x="4005" y="4382"/>
                      <a:pt x="4142" y="4191"/>
                    </a:cubicBezTo>
                    <a:cubicBezTo>
                      <a:pt x="4147" y="4147"/>
                      <a:pt x="4125" y="3929"/>
                      <a:pt x="3635" y="3183"/>
                    </a:cubicBezTo>
                    <a:cubicBezTo>
                      <a:pt x="3286" y="2665"/>
                      <a:pt x="2828" y="2066"/>
                      <a:pt x="2425" y="1532"/>
                    </a:cubicBezTo>
                    <a:cubicBezTo>
                      <a:pt x="1842" y="769"/>
                      <a:pt x="1515" y="328"/>
                      <a:pt x="1444" y="115"/>
                    </a:cubicBezTo>
                    <a:cubicBezTo>
                      <a:pt x="1433" y="77"/>
                      <a:pt x="1428" y="39"/>
                      <a:pt x="14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62"/>
              <p:cNvSpPr/>
              <p:nvPr/>
            </p:nvSpPr>
            <p:spPr>
              <a:xfrm>
                <a:off x="4403630" y="4031661"/>
                <a:ext cx="52491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9450" extrusionOk="0">
                    <a:moveTo>
                      <a:pt x="1461" y="1"/>
                    </a:moveTo>
                    <a:cubicBezTo>
                      <a:pt x="1117" y="111"/>
                      <a:pt x="758" y="171"/>
                      <a:pt x="396" y="171"/>
                    </a:cubicBezTo>
                    <a:cubicBezTo>
                      <a:pt x="328" y="171"/>
                      <a:pt x="260" y="169"/>
                      <a:pt x="192" y="164"/>
                    </a:cubicBezTo>
                    <a:cubicBezTo>
                      <a:pt x="192" y="175"/>
                      <a:pt x="192" y="181"/>
                      <a:pt x="192" y="186"/>
                    </a:cubicBezTo>
                    <a:cubicBezTo>
                      <a:pt x="1" y="1772"/>
                      <a:pt x="360" y="3352"/>
                      <a:pt x="835" y="4850"/>
                    </a:cubicBezTo>
                    <a:cubicBezTo>
                      <a:pt x="1303" y="6349"/>
                      <a:pt x="1249" y="7902"/>
                      <a:pt x="1243" y="9449"/>
                    </a:cubicBezTo>
                    <a:cubicBezTo>
                      <a:pt x="1428" y="9411"/>
                      <a:pt x="1625" y="9389"/>
                      <a:pt x="1815" y="9379"/>
                    </a:cubicBezTo>
                    <a:cubicBezTo>
                      <a:pt x="1794" y="8981"/>
                      <a:pt x="1843" y="8321"/>
                      <a:pt x="1919" y="7401"/>
                    </a:cubicBezTo>
                    <a:cubicBezTo>
                      <a:pt x="1995" y="6436"/>
                      <a:pt x="2077" y="5346"/>
                      <a:pt x="2039" y="4676"/>
                    </a:cubicBezTo>
                    <a:cubicBezTo>
                      <a:pt x="2006" y="4049"/>
                      <a:pt x="1984" y="3477"/>
                      <a:pt x="1973" y="3020"/>
                    </a:cubicBezTo>
                    <a:cubicBezTo>
                      <a:pt x="1952" y="2464"/>
                      <a:pt x="1941" y="2022"/>
                      <a:pt x="1903" y="1821"/>
                    </a:cubicBezTo>
                    <a:cubicBezTo>
                      <a:pt x="1892" y="1745"/>
                      <a:pt x="1848" y="1586"/>
                      <a:pt x="1794" y="1396"/>
                    </a:cubicBezTo>
                    <a:cubicBezTo>
                      <a:pt x="1690" y="1014"/>
                      <a:pt x="1559" y="508"/>
                      <a:pt x="146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62"/>
              <p:cNvSpPr/>
              <p:nvPr/>
            </p:nvSpPr>
            <p:spPr>
              <a:xfrm>
                <a:off x="4377194" y="3998882"/>
                <a:ext cx="28684" cy="3184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260" extrusionOk="0">
                    <a:moveTo>
                      <a:pt x="1036" y="1"/>
                    </a:moveTo>
                    <a:lnTo>
                      <a:pt x="878" y="23"/>
                    </a:lnTo>
                    <a:cubicBezTo>
                      <a:pt x="653" y="56"/>
                      <a:pt x="432" y="70"/>
                      <a:pt x="208" y="70"/>
                    </a:cubicBezTo>
                    <a:cubicBezTo>
                      <a:pt x="139" y="70"/>
                      <a:pt x="70" y="69"/>
                      <a:pt x="1" y="66"/>
                    </a:cubicBezTo>
                    <a:lnTo>
                      <a:pt x="1" y="66"/>
                    </a:lnTo>
                    <a:cubicBezTo>
                      <a:pt x="126" y="388"/>
                      <a:pt x="224" y="720"/>
                      <a:pt x="284" y="1064"/>
                    </a:cubicBezTo>
                    <a:cubicBezTo>
                      <a:pt x="546" y="1167"/>
                      <a:pt x="823" y="1232"/>
                      <a:pt x="1101" y="1260"/>
                    </a:cubicBezTo>
                    <a:cubicBezTo>
                      <a:pt x="1107" y="1216"/>
                      <a:pt x="1123" y="1156"/>
                      <a:pt x="1123" y="1129"/>
                    </a:cubicBezTo>
                    <a:cubicBezTo>
                      <a:pt x="1134" y="987"/>
                      <a:pt x="1134" y="851"/>
                      <a:pt x="1129" y="715"/>
                    </a:cubicBezTo>
                    <a:cubicBezTo>
                      <a:pt x="1123" y="497"/>
                      <a:pt x="1134" y="203"/>
                      <a:pt x="10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62"/>
              <p:cNvSpPr/>
              <p:nvPr/>
            </p:nvSpPr>
            <p:spPr>
              <a:xfrm>
                <a:off x="4342495" y="3735315"/>
                <a:ext cx="88706" cy="140212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548" extrusionOk="0">
                    <a:moveTo>
                      <a:pt x="3341" y="1"/>
                    </a:moveTo>
                    <a:cubicBezTo>
                      <a:pt x="2720" y="71"/>
                      <a:pt x="2278" y="665"/>
                      <a:pt x="1831" y="1085"/>
                    </a:cubicBezTo>
                    <a:cubicBezTo>
                      <a:pt x="1597" y="1297"/>
                      <a:pt x="1330" y="1472"/>
                      <a:pt x="1036" y="1603"/>
                    </a:cubicBezTo>
                    <a:cubicBezTo>
                      <a:pt x="693" y="1766"/>
                      <a:pt x="333" y="1897"/>
                      <a:pt x="0" y="2071"/>
                    </a:cubicBezTo>
                    <a:lnTo>
                      <a:pt x="0" y="5548"/>
                    </a:lnTo>
                    <a:cubicBezTo>
                      <a:pt x="382" y="5106"/>
                      <a:pt x="801" y="4632"/>
                      <a:pt x="1112" y="4136"/>
                    </a:cubicBezTo>
                    <a:cubicBezTo>
                      <a:pt x="1406" y="3668"/>
                      <a:pt x="1652" y="3156"/>
                      <a:pt x="2000" y="2714"/>
                    </a:cubicBezTo>
                    <a:cubicBezTo>
                      <a:pt x="2382" y="2216"/>
                      <a:pt x="2908" y="1841"/>
                      <a:pt x="3463" y="1841"/>
                    </a:cubicBezTo>
                    <a:cubicBezTo>
                      <a:pt x="3478" y="1841"/>
                      <a:pt x="3494" y="1842"/>
                      <a:pt x="3510" y="1842"/>
                    </a:cubicBezTo>
                    <a:cubicBezTo>
                      <a:pt x="3471" y="1679"/>
                      <a:pt x="3455" y="1510"/>
                      <a:pt x="3466" y="1341"/>
                    </a:cubicBezTo>
                    <a:cubicBezTo>
                      <a:pt x="3504" y="1003"/>
                      <a:pt x="3422" y="480"/>
                      <a:pt x="334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62"/>
              <p:cNvSpPr/>
              <p:nvPr/>
            </p:nvSpPr>
            <p:spPr>
              <a:xfrm>
                <a:off x="4366454" y="3692352"/>
                <a:ext cx="59668" cy="78648"/>
              </a:xfrm>
              <a:custGeom>
                <a:avLst/>
                <a:gdLst/>
                <a:ahLst/>
                <a:cxnLst/>
                <a:rect l="l" t="t" r="r" b="b"/>
                <a:pathLst>
                  <a:path w="2361" h="3112" extrusionOk="0">
                    <a:moveTo>
                      <a:pt x="2262" y="1"/>
                    </a:moveTo>
                    <a:cubicBezTo>
                      <a:pt x="1510" y="11"/>
                      <a:pt x="943" y="513"/>
                      <a:pt x="273" y="834"/>
                    </a:cubicBezTo>
                    <a:lnTo>
                      <a:pt x="240" y="1101"/>
                    </a:lnTo>
                    <a:cubicBezTo>
                      <a:pt x="170" y="1733"/>
                      <a:pt x="1" y="2463"/>
                      <a:pt x="77" y="3112"/>
                    </a:cubicBezTo>
                    <a:cubicBezTo>
                      <a:pt x="464" y="2910"/>
                      <a:pt x="774" y="2627"/>
                      <a:pt x="1080" y="2316"/>
                    </a:cubicBezTo>
                    <a:cubicBezTo>
                      <a:pt x="1455" y="1935"/>
                      <a:pt x="1853" y="1581"/>
                      <a:pt x="2360" y="1515"/>
                    </a:cubicBezTo>
                    <a:cubicBezTo>
                      <a:pt x="2360" y="1494"/>
                      <a:pt x="2349" y="1472"/>
                      <a:pt x="2349" y="1450"/>
                    </a:cubicBezTo>
                    <a:cubicBezTo>
                      <a:pt x="2316" y="1248"/>
                      <a:pt x="2284" y="1058"/>
                      <a:pt x="2262" y="900"/>
                    </a:cubicBezTo>
                    <a:cubicBezTo>
                      <a:pt x="2235" y="600"/>
                      <a:pt x="2235" y="300"/>
                      <a:pt x="22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62"/>
              <p:cNvSpPr/>
              <p:nvPr/>
            </p:nvSpPr>
            <p:spPr>
              <a:xfrm>
                <a:off x="4377346" y="3610570"/>
                <a:ext cx="53578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2343" extrusionOk="0">
                    <a:moveTo>
                      <a:pt x="1555" y="0"/>
                    </a:moveTo>
                    <a:cubicBezTo>
                      <a:pt x="1020" y="0"/>
                      <a:pt x="485" y="471"/>
                      <a:pt x="6" y="725"/>
                    </a:cubicBezTo>
                    <a:cubicBezTo>
                      <a:pt x="16" y="926"/>
                      <a:pt x="27" y="1128"/>
                      <a:pt x="27" y="1319"/>
                    </a:cubicBezTo>
                    <a:cubicBezTo>
                      <a:pt x="33" y="1662"/>
                      <a:pt x="22" y="2000"/>
                      <a:pt x="0" y="2343"/>
                    </a:cubicBezTo>
                    <a:cubicBezTo>
                      <a:pt x="382" y="2152"/>
                      <a:pt x="687" y="1847"/>
                      <a:pt x="1024" y="1596"/>
                    </a:cubicBezTo>
                    <a:cubicBezTo>
                      <a:pt x="1302" y="1384"/>
                      <a:pt x="1640" y="1269"/>
                      <a:pt x="1989" y="1269"/>
                    </a:cubicBezTo>
                    <a:cubicBezTo>
                      <a:pt x="2033" y="888"/>
                      <a:pt x="2076" y="518"/>
                      <a:pt x="2120" y="207"/>
                    </a:cubicBezTo>
                    <a:cubicBezTo>
                      <a:pt x="1933" y="59"/>
                      <a:pt x="1744" y="0"/>
                      <a:pt x="15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62"/>
              <p:cNvSpPr/>
              <p:nvPr/>
            </p:nvSpPr>
            <p:spPr>
              <a:xfrm>
                <a:off x="4421396" y="3442559"/>
                <a:ext cx="68337" cy="9613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804" extrusionOk="0">
                    <a:moveTo>
                      <a:pt x="23" y="0"/>
                    </a:moveTo>
                    <a:cubicBezTo>
                      <a:pt x="1" y="1046"/>
                      <a:pt x="273" y="2071"/>
                      <a:pt x="535" y="3101"/>
                    </a:cubicBezTo>
                    <a:cubicBezTo>
                      <a:pt x="900" y="3449"/>
                      <a:pt x="1189" y="3782"/>
                      <a:pt x="1734" y="3803"/>
                    </a:cubicBezTo>
                    <a:cubicBezTo>
                      <a:pt x="2071" y="3803"/>
                      <a:pt x="2398" y="3733"/>
                      <a:pt x="2703" y="3602"/>
                    </a:cubicBezTo>
                    <a:cubicBezTo>
                      <a:pt x="2687" y="3264"/>
                      <a:pt x="2671" y="2855"/>
                      <a:pt x="2665" y="2365"/>
                    </a:cubicBezTo>
                    <a:cubicBezTo>
                      <a:pt x="2649" y="452"/>
                      <a:pt x="829" y="169"/>
                      <a:pt x="469" y="136"/>
                    </a:cubicBezTo>
                    <a:cubicBezTo>
                      <a:pt x="311" y="109"/>
                      <a:pt x="164" y="65"/>
                      <a:pt x="2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62"/>
              <p:cNvSpPr/>
              <p:nvPr/>
            </p:nvSpPr>
            <p:spPr>
              <a:xfrm>
                <a:off x="4496177" y="3814216"/>
                <a:ext cx="49332" cy="46982"/>
              </a:xfrm>
              <a:custGeom>
                <a:avLst/>
                <a:gdLst/>
                <a:ahLst/>
                <a:cxnLst/>
                <a:rect l="l" t="t" r="r" b="b"/>
                <a:pathLst>
                  <a:path w="1952" h="1859" extrusionOk="0">
                    <a:moveTo>
                      <a:pt x="616" y="1"/>
                    </a:moveTo>
                    <a:cubicBezTo>
                      <a:pt x="616" y="6"/>
                      <a:pt x="616" y="12"/>
                      <a:pt x="616" y="23"/>
                    </a:cubicBezTo>
                    <a:cubicBezTo>
                      <a:pt x="633" y="628"/>
                      <a:pt x="387" y="1314"/>
                      <a:pt x="1" y="1832"/>
                    </a:cubicBezTo>
                    <a:cubicBezTo>
                      <a:pt x="60" y="1854"/>
                      <a:pt x="126" y="1859"/>
                      <a:pt x="191" y="1859"/>
                    </a:cubicBezTo>
                    <a:cubicBezTo>
                      <a:pt x="213" y="1854"/>
                      <a:pt x="235" y="1854"/>
                      <a:pt x="257" y="1854"/>
                    </a:cubicBezTo>
                    <a:cubicBezTo>
                      <a:pt x="268" y="1854"/>
                      <a:pt x="284" y="1854"/>
                      <a:pt x="295" y="1859"/>
                    </a:cubicBezTo>
                    <a:cubicBezTo>
                      <a:pt x="916" y="1799"/>
                      <a:pt x="1728" y="1167"/>
                      <a:pt x="1951" y="796"/>
                    </a:cubicBezTo>
                    <a:cubicBezTo>
                      <a:pt x="1494" y="573"/>
                      <a:pt x="992" y="420"/>
                      <a:pt x="638" y="28"/>
                    </a:cubicBezTo>
                    <a:cubicBezTo>
                      <a:pt x="633" y="23"/>
                      <a:pt x="627" y="12"/>
                      <a:pt x="6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62"/>
              <p:cNvSpPr/>
              <p:nvPr/>
            </p:nvSpPr>
            <p:spPr>
              <a:xfrm>
                <a:off x="4484072" y="3647595"/>
                <a:ext cx="38288" cy="14284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652" extrusionOk="0">
                    <a:moveTo>
                      <a:pt x="768" y="1"/>
                    </a:moveTo>
                    <a:lnTo>
                      <a:pt x="768" y="1"/>
                    </a:lnTo>
                    <a:cubicBezTo>
                      <a:pt x="523" y="110"/>
                      <a:pt x="262" y="186"/>
                      <a:pt x="0" y="235"/>
                    </a:cubicBezTo>
                    <a:cubicBezTo>
                      <a:pt x="27" y="2088"/>
                      <a:pt x="910" y="3804"/>
                      <a:pt x="1014" y="5651"/>
                    </a:cubicBezTo>
                    <a:cubicBezTo>
                      <a:pt x="1117" y="5520"/>
                      <a:pt x="1259" y="5428"/>
                      <a:pt x="1422" y="5379"/>
                    </a:cubicBezTo>
                    <a:cubicBezTo>
                      <a:pt x="1515" y="3859"/>
                      <a:pt x="1210" y="2464"/>
                      <a:pt x="992" y="1445"/>
                    </a:cubicBezTo>
                    <a:cubicBezTo>
                      <a:pt x="856" y="823"/>
                      <a:pt x="752" y="338"/>
                      <a:pt x="7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62"/>
              <p:cNvSpPr/>
              <p:nvPr/>
            </p:nvSpPr>
            <p:spPr>
              <a:xfrm>
                <a:off x="4466583" y="3654342"/>
                <a:ext cx="38288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483" extrusionOk="0">
                    <a:moveTo>
                      <a:pt x="501" y="1"/>
                    </a:moveTo>
                    <a:cubicBezTo>
                      <a:pt x="332" y="22"/>
                      <a:pt x="169" y="33"/>
                      <a:pt x="0" y="44"/>
                    </a:cubicBezTo>
                    <a:cubicBezTo>
                      <a:pt x="11" y="148"/>
                      <a:pt x="16" y="262"/>
                      <a:pt x="27" y="388"/>
                    </a:cubicBezTo>
                    <a:cubicBezTo>
                      <a:pt x="82" y="1063"/>
                      <a:pt x="153" y="1908"/>
                      <a:pt x="294" y="2333"/>
                    </a:cubicBezTo>
                    <a:cubicBezTo>
                      <a:pt x="392" y="2627"/>
                      <a:pt x="529" y="3068"/>
                      <a:pt x="681" y="3532"/>
                    </a:cubicBezTo>
                    <a:cubicBezTo>
                      <a:pt x="894" y="4207"/>
                      <a:pt x="1188" y="5134"/>
                      <a:pt x="1248" y="5253"/>
                    </a:cubicBezTo>
                    <a:cubicBezTo>
                      <a:pt x="1259" y="5275"/>
                      <a:pt x="1270" y="5297"/>
                      <a:pt x="1275" y="5319"/>
                    </a:cubicBezTo>
                    <a:cubicBezTo>
                      <a:pt x="1330" y="5335"/>
                      <a:pt x="1379" y="5362"/>
                      <a:pt x="1428" y="5401"/>
                    </a:cubicBezTo>
                    <a:cubicBezTo>
                      <a:pt x="1455" y="5428"/>
                      <a:pt x="1488" y="5455"/>
                      <a:pt x="1515" y="5482"/>
                    </a:cubicBezTo>
                    <a:cubicBezTo>
                      <a:pt x="1444" y="3608"/>
                      <a:pt x="539" y="1875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62"/>
              <p:cNvSpPr/>
              <p:nvPr/>
            </p:nvSpPr>
            <p:spPr>
              <a:xfrm>
                <a:off x="4493018" y="3794125"/>
                <a:ext cx="13925" cy="59365"/>
              </a:xfrm>
              <a:custGeom>
                <a:avLst/>
                <a:gdLst/>
                <a:ahLst/>
                <a:cxnLst/>
                <a:rect l="l" t="t" r="r" b="b"/>
                <a:pathLst>
                  <a:path w="551" h="2349" extrusionOk="0">
                    <a:moveTo>
                      <a:pt x="235" y="0"/>
                    </a:moveTo>
                    <a:cubicBezTo>
                      <a:pt x="213" y="137"/>
                      <a:pt x="185" y="273"/>
                      <a:pt x="153" y="409"/>
                    </a:cubicBezTo>
                    <a:cubicBezTo>
                      <a:pt x="87" y="681"/>
                      <a:pt x="0" y="1025"/>
                      <a:pt x="6" y="1292"/>
                    </a:cubicBezTo>
                    <a:cubicBezTo>
                      <a:pt x="11" y="1455"/>
                      <a:pt x="38" y="1853"/>
                      <a:pt x="66" y="2283"/>
                    </a:cubicBezTo>
                    <a:cubicBezTo>
                      <a:pt x="71" y="2305"/>
                      <a:pt x="71" y="2327"/>
                      <a:pt x="71" y="2349"/>
                    </a:cubicBezTo>
                    <a:cubicBezTo>
                      <a:pt x="207" y="2131"/>
                      <a:pt x="311" y="1897"/>
                      <a:pt x="398" y="1657"/>
                    </a:cubicBezTo>
                    <a:cubicBezTo>
                      <a:pt x="491" y="1384"/>
                      <a:pt x="545" y="1101"/>
                      <a:pt x="551" y="818"/>
                    </a:cubicBezTo>
                    <a:cubicBezTo>
                      <a:pt x="551" y="676"/>
                      <a:pt x="534" y="534"/>
                      <a:pt x="496" y="398"/>
                    </a:cubicBezTo>
                    <a:cubicBezTo>
                      <a:pt x="474" y="311"/>
                      <a:pt x="371" y="88"/>
                      <a:pt x="23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62"/>
              <p:cNvSpPr/>
              <p:nvPr/>
            </p:nvSpPr>
            <p:spPr>
              <a:xfrm>
                <a:off x="4509395" y="3788211"/>
                <a:ext cx="36114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630" extrusionOk="0">
                    <a:moveTo>
                      <a:pt x="491" y="0"/>
                    </a:moveTo>
                    <a:cubicBezTo>
                      <a:pt x="202" y="109"/>
                      <a:pt x="1" y="327"/>
                      <a:pt x="115" y="698"/>
                    </a:cubicBezTo>
                    <a:cubicBezTo>
                      <a:pt x="208" y="997"/>
                      <a:pt x="551" y="1193"/>
                      <a:pt x="802" y="1335"/>
                    </a:cubicBezTo>
                    <a:cubicBezTo>
                      <a:pt x="998" y="1444"/>
                      <a:pt x="1216" y="1537"/>
                      <a:pt x="1428" y="1629"/>
                    </a:cubicBezTo>
                    <a:cubicBezTo>
                      <a:pt x="1401" y="1526"/>
                      <a:pt x="1379" y="1422"/>
                      <a:pt x="1368" y="1319"/>
                    </a:cubicBezTo>
                    <a:cubicBezTo>
                      <a:pt x="1314" y="866"/>
                      <a:pt x="725" y="223"/>
                      <a:pt x="49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62"/>
              <p:cNvSpPr/>
              <p:nvPr/>
            </p:nvSpPr>
            <p:spPr>
              <a:xfrm>
                <a:off x="4437090" y="3529850"/>
                <a:ext cx="47133" cy="120803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780" extrusionOk="0">
                    <a:moveTo>
                      <a:pt x="1" y="1"/>
                    </a:moveTo>
                    <a:cubicBezTo>
                      <a:pt x="203" y="807"/>
                      <a:pt x="371" y="1614"/>
                      <a:pt x="371" y="2436"/>
                    </a:cubicBezTo>
                    <a:cubicBezTo>
                      <a:pt x="524" y="2567"/>
                      <a:pt x="644" y="2894"/>
                      <a:pt x="829" y="3499"/>
                    </a:cubicBezTo>
                    <a:cubicBezTo>
                      <a:pt x="878" y="3662"/>
                      <a:pt x="933" y="3826"/>
                      <a:pt x="998" y="3989"/>
                    </a:cubicBezTo>
                    <a:cubicBezTo>
                      <a:pt x="1069" y="4104"/>
                      <a:pt x="1107" y="4322"/>
                      <a:pt x="1151" y="4780"/>
                    </a:cubicBezTo>
                    <a:cubicBezTo>
                      <a:pt x="1369" y="4769"/>
                      <a:pt x="1587" y="4747"/>
                      <a:pt x="1799" y="4709"/>
                    </a:cubicBezTo>
                    <a:cubicBezTo>
                      <a:pt x="1805" y="3319"/>
                      <a:pt x="1864" y="1892"/>
                      <a:pt x="1363" y="573"/>
                    </a:cubicBezTo>
                    <a:cubicBezTo>
                      <a:pt x="1358" y="557"/>
                      <a:pt x="1352" y="540"/>
                      <a:pt x="1358" y="524"/>
                    </a:cubicBezTo>
                    <a:lnTo>
                      <a:pt x="1358" y="524"/>
                    </a:lnTo>
                    <a:cubicBezTo>
                      <a:pt x="1276" y="529"/>
                      <a:pt x="1194" y="540"/>
                      <a:pt x="1113" y="540"/>
                    </a:cubicBezTo>
                    <a:cubicBezTo>
                      <a:pt x="1103" y="540"/>
                      <a:pt x="1093" y="541"/>
                      <a:pt x="1083" y="541"/>
                    </a:cubicBezTo>
                    <a:cubicBezTo>
                      <a:pt x="625" y="541"/>
                      <a:pt x="310" y="289"/>
                      <a:pt x="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62"/>
              <p:cNvSpPr/>
              <p:nvPr/>
            </p:nvSpPr>
            <p:spPr>
              <a:xfrm>
                <a:off x="4342495" y="3261886"/>
                <a:ext cx="59795" cy="180547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7144" extrusionOk="0">
                    <a:moveTo>
                      <a:pt x="0" y="0"/>
                    </a:moveTo>
                    <a:lnTo>
                      <a:pt x="0" y="7144"/>
                    </a:lnTo>
                    <a:cubicBezTo>
                      <a:pt x="404" y="6806"/>
                      <a:pt x="785" y="6255"/>
                      <a:pt x="1068" y="5847"/>
                    </a:cubicBezTo>
                    <a:cubicBezTo>
                      <a:pt x="1041" y="5820"/>
                      <a:pt x="1009" y="5792"/>
                      <a:pt x="987" y="5765"/>
                    </a:cubicBezTo>
                    <a:cubicBezTo>
                      <a:pt x="840" y="5558"/>
                      <a:pt x="949" y="4964"/>
                      <a:pt x="987" y="4768"/>
                    </a:cubicBezTo>
                    <a:lnTo>
                      <a:pt x="1003" y="4675"/>
                    </a:lnTo>
                    <a:lnTo>
                      <a:pt x="1085" y="4626"/>
                    </a:lnTo>
                    <a:cubicBezTo>
                      <a:pt x="1510" y="4359"/>
                      <a:pt x="1526" y="3765"/>
                      <a:pt x="1526" y="3760"/>
                    </a:cubicBezTo>
                    <a:lnTo>
                      <a:pt x="1526" y="3553"/>
                    </a:lnTo>
                    <a:lnTo>
                      <a:pt x="1739" y="3553"/>
                    </a:lnTo>
                    <a:cubicBezTo>
                      <a:pt x="2071" y="3553"/>
                      <a:pt x="2251" y="3302"/>
                      <a:pt x="2360" y="2703"/>
                    </a:cubicBezTo>
                    <a:cubicBezTo>
                      <a:pt x="2365" y="2670"/>
                      <a:pt x="2365" y="2632"/>
                      <a:pt x="2360" y="2599"/>
                    </a:cubicBezTo>
                    <a:cubicBezTo>
                      <a:pt x="2349" y="2594"/>
                      <a:pt x="2333" y="2594"/>
                      <a:pt x="2316" y="2594"/>
                    </a:cubicBezTo>
                    <a:cubicBezTo>
                      <a:pt x="2295" y="2594"/>
                      <a:pt x="2273" y="2594"/>
                      <a:pt x="2245" y="2599"/>
                    </a:cubicBezTo>
                    <a:lnTo>
                      <a:pt x="1935" y="2681"/>
                    </a:lnTo>
                    <a:lnTo>
                      <a:pt x="1973" y="2359"/>
                    </a:lnTo>
                    <a:cubicBezTo>
                      <a:pt x="2087" y="1575"/>
                      <a:pt x="1968" y="981"/>
                      <a:pt x="1624" y="583"/>
                    </a:cubicBezTo>
                    <a:cubicBezTo>
                      <a:pt x="1183" y="76"/>
                      <a:pt x="393" y="0"/>
                      <a:pt x="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62"/>
              <p:cNvSpPr/>
              <p:nvPr/>
            </p:nvSpPr>
            <p:spPr>
              <a:xfrm>
                <a:off x="4342369" y="3442129"/>
                <a:ext cx="88555" cy="15110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5979" extrusionOk="0">
                    <a:moveTo>
                      <a:pt x="2964" y="1"/>
                    </a:moveTo>
                    <a:lnTo>
                      <a:pt x="2964" y="1"/>
                    </a:lnTo>
                    <a:cubicBezTo>
                      <a:pt x="1967" y="420"/>
                      <a:pt x="1014" y="1080"/>
                      <a:pt x="0" y="1439"/>
                    </a:cubicBezTo>
                    <a:lnTo>
                      <a:pt x="0" y="5112"/>
                    </a:lnTo>
                    <a:cubicBezTo>
                      <a:pt x="311" y="5177"/>
                      <a:pt x="659" y="5341"/>
                      <a:pt x="883" y="5640"/>
                    </a:cubicBezTo>
                    <a:cubicBezTo>
                      <a:pt x="959" y="5744"/>
                      <a:pt x="1030" y="5858"/>
                      <a:pt x="1084" y="5978"/>
                    </a:cubicBezTo>
                    <a:cubicBezTo>
                      <a:pt x="2076" y="5341"/>
                      <a:pt x="3024" y="4327"/>
                      <a:pt x="3487" y="3254"/>
                    </a:cubicBezTo>
                    <a:cubicBezTo>
                      <a:pt x="3493" y="3248"/>
                      <a:pt x="3498" y="3237"/>
                      <a:pt x="3504" y="3232"/>
                    </a:cubicBezTo>
                    <a:cubicBezTo>
                      <a:pt x="3471" y="3205"/>
                      <a:pt x="3466" y="3161"/>
                      <a:pt x="3487" y="3123"/>
                    </a:cubicBezTo>
                    <a:cubicBezTo>
                      <a:pt x="3226" y="2093"/>
                      <a:pt x="2948" y="1058"/>
                      <a:pt x="29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62"/>
              <p:cNvSpPr/>
              <p:nvPr/>
            </p:nvSpPr>
            <p:spPr>
              <a:xfrm>
                <a:off x="4342369" y="3786720"/>
                <a:ext cx="107004" cy="209130"/>
              </a:xfrm>
              <a:custGeom>
                <a:avLst/>
                <a:gdLst/>
                <a:ahLst/>
                <a:cxnLst/>
                <a:rect l="l" t="t" r="r" b="b"/>
                <a:pathLst>
                  <a:path w="4234" h="8275" extrusionOk="0">
                    <a:moveTo>
                      <a:pt x="3469" y="0"/>
                    </a:moveTo>
                    <a:cubicBezTo>
                      <a:pt x="2790" y="0"/>
                      <a:pt x="2206" y="659"/>
                      <a:pt x="1831" y="1258"/>
                    </a:cubicBezTo>
                    <a:cubicBezTo>
                      <a:pt x="1291" y="2130"/>
                      <a:pt x="725" y="2996"/>
                      <a:pt x="38" y="3764"/>
                    </a:cubicBezTo>
                    <a:cubicBezTo>
                      <a:pt x="27" y="3775"/>
                      <a:pt x="11" y="3781"/>
                      <a:pt x="0" y="3786"/>
                    </a:cubicBezTo>
                    <a:lnTo>
                      <a:pt x="0" y="3813"/>
                    </a:lnTo>
                    <a:lnTo>
                      <a:pt x="60" y="4020"/>
                    </a:lnTo>
                    <a:cubicBezTo>
                      <a:pt x="164" y="4347"/>
                      <a:pt x="354" y="4876"/>
                      <a:pt x="496" y="5486"/>
                    </a:cubicBezTo>
                    <a:cubicBezTo>
                      <a:pt x="719" y="6472"/>
                      <a:pt x="1003" y="7704"/>
                      <a:pt x="1232" y="8140"/>
                    </a:cubicBezTo>
                    <a:cubicBezTo>
                      <a:pt x="1253" y="8178"/>
                      <a:pt x="1275" y="8222"/>
                      <a:pt x="1297" y="8265"/>
                    </a:cubicBezTo>
                    <a:cubicBezTo>
                      <a:pt x="1396" y="8271"/>
                      <a:pt x="1495" y="8274"/>
                      <a:pt x="1596" y="8274"/>
                    </a:cubicBezTo>
                    <a:cubicBezTo>
                      <a:pt x="1859" y="8274"/>
                      <a:pt x="2126" y="8253"/>
                      <a:pt x="2387" y="8205"/>
                    </a:cubicBezTo>
                    <a:cubicBezTo>
                      <a:pt x="2888" y="8129"/>
                      <a:pt x="3449" y="7987"/>
                      <a:pt x="3902" y="7709"/>
                    </a:cubicBezTo>
                    <a:cubicBezTo>
                      <a:pt x="4076" y="6380"/>
                      <a:pt x="4234" y="3579"/>
                      <a:pt x="4141" y="2462"/>
                    </a:cubicBezTo>
                    <a:cubicBezTo>
                      <a:pt x="4087" y="1770"/>
                      <a:pt x="3896" y="1127"/>
                      <a:pt x="3722" y="566"/>
                    </a:cubicBezTo>
                    <a:cubicBezTo>
                      <a:pt x="3662" y="364"/>
                      <a:pt x="3607" y="173"/>
                      <a:pt x="3564" y="5"/>
                    </a:cubicBezTo>
                    <a:cubicBezTo>
                      <a:pt x="3532" y="2"/>
                      <a:pt x="3500" y="0"/>
                      <a:pt x="346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62"/>
              <p:cNvSpPr/>
              <p:nvPr/>
            </p:nvSpPr>
            <p:spPr>
              <a:xfrm>
                <a:off x="4408330" y="3987611"/>
                <a:ext cx="31818" cy="43469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20" extrusionOk="0">
                    <a:moveTo>
                      <a:pt x="1259" y="0"/>
                    </a:moveTo>
                    <a:cubicBezTo>
                      <a:pt x="861" y="196"/>
                      <a:pt x="436" y="338"/>
                      <a:pt x="0" y="409"/>
                    </a:cubicBezTo>
                    <a:cubicBezTo>
                      <a:pt x="104" y="670"/>
                      <a:pt x="93" y="1025"/>
                      <a:pt x="93" y="1286"/>
                    </a:cubicBezTo>
                    <a:cubicBezTo>
                      <a:pt x="104" y="1428"/>
                      <a:pt x="98" y="1575"/>
                      <a:pt x="87" y="1717"/>
                    </a:cubicBezTo>
                    <a:cubicBezTo>
                      <a:pt x="132" y="1718"/>
                      <a:pt x="177" y="1719"/>
                      <a:pt x="222" y="1719"/>
                    </a:cubicBezTo>
                    <a:cubicBezTo>
                      <a:pt x="569" y="1719"/>
                      <a:pt x="915" y="1663"/>
                      <a:pt x="1242" y="1548"/>
                    </a:cubicBezTo>
                    <a:cubicBezTo>
                      <a:pt x="1166" y="1074"/>
                      <a:pt x="1133" y="605"/>
                      <a:pt x="1210" y="256"/>
                    </a:cubicBezTo>
                    <a:cubicBezTo>
                      <a:pt x="1226" y="185"/>
                      <a:pt x="1242" y="98"/>
                      <a:pt x="1259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62"/>
              <p:cNvSpPr/>
              <p:nvPr/>
            </p:nvSpPr>
            <p:spPr>
              <a:xfrm>
                <a:off x="4373884" y="3647595"/>
                <a:ext cx="53325" cy="60073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377" extrusionOk="0">
                    <a:moveTo>
                      <a:pt x="2110" y="1"/>
                    </a:moveTo>
                    <a:cubicBezTo>
                      <a:pt x="1314" y="28"/>
                      <a:pt x="840" y="774"/>
                      <a:pt x="121" y="1096"/>
                    </a:cubicBezTo>
                    <a:cubicBezTo>
                      <a:pt x="88" y="1521"/>
                      <a:pt x="44" y="1951"/>
                      <a:pt x="1" y="2376"/>
                    </a:cubicBezTo>
                    <a:cubicBezTo>
                      <a:pt x="666" y="2039"/>
                      <a:pt x="1227" y="1597"/>
                      <a:pt x="1973" y="1581"/>
                    </a:cubicBezTo>
                    <a:cubicBezTo>
                      <a:pt x="2006" y="1107"/>
                      <a:pt x="2055" y="546"/>
                      <a:pt x="211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62"/>
              <p:cNvSpPr/>
              <p:nvPr/>
            </p:nvSpPr>
            <p:spPr>
              <a:xfrm>
                <a:off x="4475934" y="3538544"/>
                <a:ext cx="28406" cy="109354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327" extrusionOk="0">
                    <a:moveTo>
                      <a:pt x="556" y="0"/>
                    </a:moveTo>
                    <a:cubicBezTo>
                      <a:pt x="377" y="65"/>
                      <a:pt x="191" y="114"/>
                      <a:pt x="1" y="153"/>
                    </a:cubicBezTo>
                    <a:cubicBezTo>
                      <a:pt x="1" y="158"/>
                      <a:pt x="6" y="164"/>
                      <a:pt x="11" y="174"/>
                    </a:cubicBezTo>
                    <a:cubicBezTo>
                      <a:pt x="513" y="1499"/>
                      <a:pt x="458" y="2932"/>
                      <a:pt x="458" y="4327"/>
                    </a:cubicBezTo>
                    <a:cubicBezTo>
                      <a:pt x="676" y="4272"/>
                      <a:pt x="894" y="4196"/>
                      <a:pt x="1096" y="4098"/>
                    </a:cubicBezTo>
                    <a:cubicBezTo>
                      <a:pt x="1123" y="3133"/>
                      <a:pt x="987" y="1695"/>
                      <a:pt x="872" y="1499"/>
                    </a:cubicBezTo>
                    <a:cubicBezTo>
                      <a:pt x="725" y="1264"/>
                      <a:pt x="616" y="894"/>
                      <a:pt x="556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62"/>
              <p:cNvSpPr/>
              <p:nvPr/>
            </p:nvSpPr>
            <p:spPr>
              <a:xfrm>
                <a:off x="4371685" y="3530684"/>
                <a:ext cx="70131" cy="92851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3674" extrusionOk="0">
                    <a:moveTo>
                      <a:pt x="2425" y="0"/>
                    </a:moveTo>
                    <a:cubicBezTo>
                      <a:pt x="1919" y="1058"/>
                      <a:pt x="981" y="2033"/>
                      <a:pt x="1" y="2660"/>
                    </a:cubicBezTo>
                    <a:cubicBezTo>
                      <a:pt x="115" y="2986"/>
                      <a:pt x="191" y="3330"/>
                      <a:pt x="213" y="3673"/>
                    </a:cubicBezTo>
                    <a:cubicBezTo>
                      <a:pt x="725" y="3395"/>
                      <a:pt x="1249" y="2974"/>
                      <a:pt x="1791" y="2974"/>
                    </a:cubicBezTo>
                    <a:cubicBezTo>
                      <a:pt x="1982" y="2974"/>
                      <a:pt x="2175" y="3026"/>
                      <a:pt x="2371" y="3155"/>
                    </a:cubicBezTo>
                    <a:cubicBezTo>
                      <a:pt x="2387" y="3041"/>
                      <a:pt x="2404" y="2932"/>
                      <a:pt x="2420" y="2834"/>
                    </a:cubicBezTo>
                    <a:cubicBezTo>
                      <a:pt x="2447" y="2670"/>
                      <a:pt x="2502" y="2327"/>
                      <a:pt x="2774" y="2327"/>
                    </a:cubicBezTo>
                    <a:cubicBezTo>
                      <a:pt x="2774" y="1543"/>
                      <a:pt x="2611" y="769"/>
                      <a:pt x="2425" y="0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62"/>
              <p:cNvSpPr/>
              <p:nvPr/>
            </p:nvSpPr>
            <p:spPr>
              <a:xfrm>
                <a:off x="4342369" y="3412661"/>
                <a:ext cx="71344" cy="60907"/>
              </a:xfrm>
              <a:custGeom>
                <a:avLst/>
                <a:gdLst/>
                <a:ahLst/>
                <a:cxnLst/>
                <a:rect l="l" t="t" r="r" b="b"/>
                <a:pathLst>
                  <a:path w="2823" h="2410" extrusionOk="0">
                    <a:moveTo>
                      <a:pt x="1221" y="1"/>
                    </a:moveTo>
                    <a:cubicBezTo>
                      <a:pt x="899" y="469"/>
                      <a:pt x="480" y="1069"/>
                      <a:pt x="0" y="1412"/>
                    </a:cubicBezTo>
                    <a:lnTo>
                      <a:pt x="0" y="2409"/>
                    </a:lnTo>
                    <a:cubicBezTo>
                      <a:pt x="959" y="2060"/>
                      <a:pt x="1880" y="1434"/>
                      <a:pt x="2823" y="1025"/>
                    </a:cubicBezTo>
                    <a:cubicBezTo>
                      <a:pt x="2261" y="725"/>
                      <a:pt x="1727" y="382"/>
                      <a:pt x="122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62"/>
              <p:cNvSpPr/>
              <p:nvPr/>
            </p:nvSpPr>
            <p:spPr>
              <a:xfrm>
                <a:off x="4385610" y="4031383"/>
                <a:ext cx="45743" cy="244613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9679" extrusionOk="0">
                    <a:moveTo>
                      <a:pt x="0" y="1"/>
                    </a:moveTo>
                    <a:cubicBezTo>
                      <a:pt x="60" y="393"/>
                      <a:pt x="104" y="780"/>
                      <a:pt x="136" y="1113"/>
                    </a:cubicBezTo>
                    <a:cubicBezTo>
                      <a:pt x="147" y="1216"/>
                      <a:pt x="153" y="1314"/>
                      <a:pt x="163" y="1401"/>
                    </a:cubicBezTo>
                    <a:cubicBezTo>
                      <a:pt x="185" y="1701"/>
                      <a:pt x="185" y="2006"/>
                      <a:pt x="169" y="2306"/>
                    </a:cubicBezTo>
                    <a:cubicBezTo>
                      <a:pt x="142" y="3352"/>
                      <a:pt x="98" y="4927"/>
                      <a:pt x="654" y="6120"/>
                    </a:cubicBezTo>
                    <a:cubicBezTo>
                      <a:pt x="1188" y="7270"/>
                      <a:pt x="1270" y="8779"/>
                      <a:pt x="1264" y="9678"/>
                    </a:cubicBezTo>
                    <a:cubicBezTo>
                      <a:pt x="1428" y="9602"/>
                      <a:pt x="1591" y="9548"/>
                      <a:pt x="1765" y="9504"/>
                    </a:cubicBezTo>
                    <a:cubicBezTo>
                      <a:pt x="1771" y="7902"/>
                      <a:pt x="1809" y="6333"/>
                      <a:pt x="1324" y="4785"/>
                    </a:cubicBezTo>
                    <a:cubicBezTo>
                      <a:pt x="856" y="3308"/>
                      <a:pt x="529" y="1750"/>
                      <a:pt x="714" y="197"/>
                    </a:cubicBezTo>
                    <a:cubicBezTo>
                      <a:pt x="714" y="186"/>
                      <a:pt x="719" y="175"/>
                      <a:pt x="725" y="164"/>
                    </a:cubicBezTo>
                    <a:lnTo>
                      <a:pt x="725" y="159"/>
                    </a:lnTo>
                    <a:cubicBezTo>
                      <a:pt x="474" y="132"/>
                      <a:pt x="234" y="83"/>
                      <a:pt x="0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12" name="Google Shape;5912;p62"/>
          <p:cNvGrpSpPr/>
          <p:nvPr/>
        </p:nvGrpSpPr>
        <p:grpSpPr>
          <a:xfrm>
            <a:off x="2936333" y="3256553"/>
            <a:ext cx="447601" cy="1135923"/>
            <a:chOff x="2936333" y="3256553"/>
            <a:chExt cx="447601" cy="1135923"/>
          </a:xfrm>
        </p:grpSpPr>
        <p:sp>
          <p:nvSpPr>
            <p:cNvPr id="5913" name="Google Shape;5913;p62"/>
            <p:cNvSpPr/>
            <p:nvPr/>
          </p:nvSpPr>
          <p:spPr>
            <a:xfrm>
              <a:off x="2936333" y="3256553"/>
              <a:ext cx="447601" cy="1135923"/>
            </a:xfrm>
            <a:custGeom>
              <a:avLst/>
              <a:gdLst/>
              <a:ahLst/>
              <a:cxnLst/>
              <a:rect l="l" t="t" r="r" b="b"/>
              <a:pathLst>
                <a:path w="17711" h="44947" extrusionOk="0">
                  <a:moveTo>
                    <a:pt x="8707" y="1"/>
                  </a:moveTo>
                  <a:cubicBezTo>
                    <a:pt x="7995" y="1"/>
                    <a:pt x="6256" y="235"/>
                    <a:pt x="6589" y="2603"/>
                  </a:cubicBezTo>
                  <a:cubicBezTo>
                    <a:pt x="6589" y="2603"/>
                    <a:pt x="6530" y="2587"/>
                    <a:pt x="6458" y="2587"/>
                  </a:cubicBezTo>
                  <a:cubicBezTo>
                    <a:pt x="6328" y="2587"/>
                    <a:pt x="6155" y="2641"/>
                    <a:pt x="6207" y="2946"/>
                  </a:cubicBezTo>
                  <a:cubicBezTo>
                    <a:pt x="6295" y="3415"/>
                    <a:pt x="6458" y="3965"/>
                    <a:pt x="7041" y="3965"/>
                  </a:cubicBezTo>
                  <a:cubicBezTo>
                    <a:pt x="7041" y="3965"/>
                    <a:pt x="7052" y="4690"/>
                    <a:pt x="7586" y="5022"/>
                  </a:cubicBezTo>
                  <a:cubicBezTo>
                    <a:pt x="7586" y="5022"/>
                    <a:pt x="7711" y="5720"/>
                    <a:pt x="7619" y="5851"/>
                  </a:cubicBezTo>
                  <a:cubicBezTo>
                    <a:pt x="7526" y="5982"/>
                    <a:pt x="5744" y="7224"/>
                    <a:pt x="5167" y="7278"/>
                  </a:cubicBezTo>
                  <a:cubicBezTo>
                    <a:pt x="4589" y="7338"/>
                    <a:pt x="2796" y="7758"/>
                    <a:pt x="2774" y="9725"/>
                  </a:cubicBezTo>
                  <a:cubicBezTo>
                    <a:pt x="2747" y="11687"/>
                    <a:pt x="2622" y="12259"/>
                    <a:pt x="2442" y="12542"/>
                  </a:cubicBezTo>
                  <a:cubicBezTo>
                    <a:pt x="2262" y="12825"/>
                    <a:pt x="2148" y="14640"/>
                    <a:pt x="2191" y="15485"/>
                  </a:cubicBezTo>
                  <a:cubicBezTo>
                    <a:pt x="2240" y="16324"/>
                    <a:pt x="1385" y="18422"/>
                    <a:pt x="1543" y="20874"/>
                  </a:cubicBezTo>
                  <a:cubicBezTo>
                    <a:pt x="1543" y="20874"/>
                    <a:pt x="666" y="21691"/>
                    <a:pt x="595" y="22334"/>
                  </a:cubicBezTo>
                  <a:cubicBezTo>
                    <a:pt x="519" y="22971"/>
                    <a:pt x="1" y="23838"/>
                    <a:pt x="61" y="23958"/>
                  </a:cubicBezTo>
                  <a:cubicBezTo>
                    <a:pt x="88" y="24009"/>
                    <a:pt x="166" y="24037"/>
                    <a:pt x="259" y="24037"/>
                  </a:cubicBezTo>
                  <a:cubicBezTo>
                    <a:pt x="374" y="24037"/>
                    <a:pt x="512" y="23994"/>
                    <a:pt x="606" y="23898"/>
                  </a:cubicBezTo>
                  <a:cubicBezTo>
                    <a:pt x="769" y="23718"/>
                    <a:pt x="1031" y="23386"/>
                    <a:pt x="1031" y="23386"/>
                  </a:cubicBezTo>
                  <a:lnTo>
                    <a:pt x="1031" y="23386"/>
                  </a:lnTo>
                  <a:cubicBezTo>
                    <a:pt x="1031" y="23386"/>
                    <a:pt x="475" y="25511"/>
                    <a:pt x="758" y="25603"/>
                  </a:cubicBezTo>
                  <a:cubicBezTo>
                    <a:pt x="770" y="25607"/>
                    <a:pt x="781" y="25609"/>
                    <a:pt x="793" y="25609"/>
                  </a:cubicBezTo>
                  <a:cubicBezTo>
                    <a:pt x="1101" y="25609"/>
                    <a:pt x="1318" y="24295"/>
                    <a:pt x="1423" y="24143"/>
                  </a:cubicBezTo>
                  <a:cubicBezTo>
                    <a:pt x="1440" y="24117"/>
                    <a:pt x="1455" y="24106"/>
                    <a:pt x="1467" y="24106"/>
                  </a:cubicBezTo>
                  <a:cubicBezTo>
                    <a:pt x="1526" y="24106"/>
                    <a:pt x="1520" y="24383"/>
                    <a:pt x="1489" y="24546"/>
                  </a:cubicBezTo>
                  <a:cubicBezTo>
                    <a:pt x="1452" y="24741"/>
                    <a:pt x="1374" y="25771"/>
                    <a:pt x="1595" y="25771"/>
                  </a:cubicBezTo>
                  <a:cubicBezTo>
                    <a:pt x="1603" y="25771"/>
                    <a:pt x="1611" y="25769"/>
                    <a:pt x="1619" y="25767"/>
                  </a:cubicBezTo>
                  <a:cubicBezTo>
                    <a:pt x="1851" y="25701"/>
                    <a:pt x="1929" y="24271"/>
                    <a:pt x="2034" y="24271"/>
                  </a:cubicBezTo>
                  <a:cubicBezTo>
                    <a:pt x="2043" y="24271"/>
                    <a:pt x="2052" y="24280"/>
                    <a:pt x="2061" y="24301"/>
                  </a:cubicBezTo>
                  <a:cubicBezTo>
                    <a:pt x="2175" y="24573"/>
                    <a:pt x="2001" y="25592"/>
                    <a:pt x="2164" y="25625"/>
                  </a:cubicBezTo>
                  <a:cubicBezTo>
                    <a:pt x="2178" y="25628"/>
                    <a:pt x="2191" y="25629"/>
                    <a:pt x="2203" y="25629"/>
                  </a:cubicBezTo>
                  <a:cubicBezTo>
                    <a:pt x="2335" y="25629"/>
                    <a:pt x="2346" y="25475"/>
                    <a:pt x="2366" y="25380"/>
                  </a:cubicBezTo>
                  <a:cubicBezTo>
                    <a:pt x="2386" y="25279"/>
                    <a:pt x="2340" y="24133"/>
                    <a:pt x="2439" y="24133"/>
                  </a:cubicBezTo>
                  <a:cubicBezTo>
                    <a:pt x="2446" y="24133"/>
                    <a:pt x="2455" y="24140"/>
                    <a:pt x="2464" y="24154"/>
                  </a:cubicBezTo>
                  <a:cubicBezTo>
                    <a:pt x="2595" y="24350"/>
                    <a:pt x="2518" y="25353"/>
                    <a:pt x="2627" y="25385"/>
                  </a:cubicBezTo>
                  <a:cubicBezTo>
                    <a:pt x="2627" y="25385"/>
                    <a:pt x="2667" y="25404"/>
                    <a:pt x="2714" y="25404"/>
                  </a:cubicBezTo>
                  <a:cubicBezTo>
                    <a:pt x="2791" y="25404"/>
                    <a:pt x="2890" y="25356"/>
                    <a:pt x="2883" y="25107"/>
                  </a:cubicBezTo>
                  <a:cubicBezTo>
                    <a:pt x="2873" y="24704"/>
                    <a:pt x="3020" y="22966"/>
                    <a:pt x="3025" y="22563"/>
                  </a:cubicBezTo>
                  <a:cubicBezTo>
                    <a:pt x="3036" y="22007"/>
                    <a:pt x="2720" y="21228"/>
                    <a:pt x="2807" y="21097"/>
                  </a:cubicBezTo>
                  <a:cubicBezTo>
                    <a:pt x="2889" y="20966"/>
                    <a:pt x="3505" y="18950"/>
                    <a:pt x="3777" y="18133"/>
                  </a:cubicBezTo>
                  <a:cubicBezTo>
                    <a:pt x="4050" y="17315"/>
                    <a:pt x="4050" y="15185"/>
                    <a:pt x="4213" y="14912"/>
                  </a:cubicBezTo>
                  <a:cubicBezTo>
                    <a:pt x="4346" y="14693"/>
                    <a:pt x="4639" y="13388"/>
                    <a:pt x="4845" y="13388"/>
                  </a:cubicBezTo>
                  <a:cubicBezTo>
                    <a:pt x="4900" y="13388"/>
                    <a:pt x="4949" y="13481"/>
                    <a:pt x="4987" y="13714"/>
                  </a:cubicBezTo>
                  <a:cubicBezTo>
                    <a:pt x="5161" y="14814"/>
                    <a:pt x="5434" y="17517"/>
                    <a:pt x="5352" y="18111"/>
                  </a:cubicBezTo>
                  <a:cubicBezTo>
                    <a:pt x="5270" y="18705"/>
                    <a:pt x="5030" y="19724"/>
                    <a:pt x="5090" y="20301"/>
                  </a:cubicBezTo>
                  <a:cubicBezTo>
                    <a:pt x="5150" y="20884"/>
                    <a:pt x="4529" y="22067"/>
                    <a:pt x="4420" y="23418"/>
                  </a:cubicBezTo>
                  <a:cubicBezTo>
                    <a:pt x="4311" y="24770"/>
                    <a:pt x="4545" y="28311"/>
                    <a:pt x="4747" y="29227"/>
                  </a:cubicBezTo>
                  <a:cubicBezTo>
                    <a:pt x="4949" y="30137"/>
                    <a:pt x="4311" y="32060"/>
                    <a:pt x="4240" y="32447"/>
                  </a:cubicBezTo>
                  <a:cubicBezTo>
                    <a:pt x="4169" y="32840"/>
                    <a:pt x="4180" y="33929"/>
                    <a:pt x="4099" y="35330"/>
                  </a:cubicBezTo>
                  <a:cubicBezTo>
                    <a:pt x="4011" y="36730"/>
                    <a:pt x="4453" y="39760"/>
                    <a:pt x="4284" y="40283"/>
                  </a:cubicBezTo>
                  <a:cubicBezTo>
                    <a:pt x="4120" y="40806"/>
                    <a:pt x="1254" y="44032"/>
                    <a:pt x="1608" y="44538"/>
                  </a:cubicBezTo>
                  <a:cubicBezTo>
                    <a:pt x="1798" y="44809"/>
                    <a:pt x="2153" y="44946"/>
                    <a:pt x="2517" y="44946"/>
                  </a:cubicBezTo>
                  <a:cubicBezTo>
                    <a:pt x="2835" y="44946"/>
                    <a:pt x="3159" y="44842"/>
                    <a:pt x="3385" y="44631"/>
                  </a:cubicBezTo>
                  <a:cubicBezTo>
                    <a:pt x="3870" y="44184"/>
                    <a:pt x="4594" y="43520"/>
                    <a:pt x="4960" y="43236"/>
                  </a:cubicBezTo>
                  <a:cubicBezTo>
                    <a:pt x="5330" y="42947"/>
                    <a:pt x="6180" y="42795"/>
                    <a:pt x="6049" y="41089"/>
                  </a:cubicBezTo>
                  <a:cubicBezTo>
                    <a:pt x="6049" y="41089"/>
                    <a:pt x="5826" y="38550"/>
                    <a:pt x="6611" y="36872"/>
                  </a:cubicBezTo>
                  <a:cubicBezTo>
                    <a:pt x="7390" y="35188"/>
                    <a:pt x="7036" y="32840"/>
                    <a:pt x="7117" y="32082"/>
                  </a:cubicBezTo>
                  <a:cubicBezTo>
                    <a:pt x="7199" y="31325"/>
                    <a:pt x="7275" y="30093"/>
                    <a:pt x="7738" y="29216"/>
                  </a:cubicBezTo>
                  <a:cubicBezTo>
                    <a:pt x="8120" y="28491"/>
                    <a:pt x="8578" y="25936"/>
                    <a:pt x="8850" y="25058"/>
                  </a:cubicBezTo>
                  <a:cubicBezTo>
                    <a:pt x="9123" y="25936"/>
                    <a:pt x="9580" y="28491"/>
                    <a:pt x="9962" y="29216"/>
                  </a:cubicBezTo>
                  <a:cubicBezTo>
                    <a:pt x="10425" y="30093"/>
                    <a:pt x="10501" y="31325"/>
                    <a:pt x="10583" y="32082"/>
                  </a:cubicBezTo>
                  <a:cubicBezTo>
                    <a:pt x="10665" y="32840"/>
                    <a:pt x="10310" y="35188"/>
                    <a:pt x="11090" y="36872"/>
                  </a:cubicBezTo>
                  <a:cubicBezTo>
                    <a:pt x="11874" y="38556"/>
                    <a:pt x="11651" y="41089"/>
                    <a:pt x="11651" y="41089"/>
                  </a:cubicBezTo>
                  <a:cubicBezTo>
                    <a:pt x="11520" y="42789"/>
                    <a:pt x="12370" y="42947"/>
                    <a:pt x="12741" y="43236"/>
                  </a:cubicBezTo>
                  <a:cubicBezTo>
                    <a:pt x="13106" y="43520"/>
                    <a:pt x="13830" y="44184"/>
                    <a:pt x="14315" y="44631"/>
                  </a:cubicBezTo>
                  <a:cubicBezTo>
                    <a:pt x="14541" y="44842"/>
                    <a:pt x="14866" y="44946"/>
                    <a:pt x="15183" y="44946"/>
                  </a:cubicBezTo>
                  <a:cubicBezTo>
                    <a:pt x="15547" y="44946"/>
                    <a:pt x="15903" y="44809"/>
                    <a:pt x="16092" y="44538"/>
                  </a:cubicBezTo>
                  <a:cubicBezTo>
                    <a:pt x="16446" y="44026"/>
                    <a:pt x="13580" y="40806"/>
                    <a:pt x="13416" y="40283"/>
                  </a:cubicBezTo>
                  <a:cubicBezTo>
                    <a:pt x="13247" y="39760"/>
                    <a:pt x="13689" y="36730"/>
                    <a:pt x="13602" y="35330"/>
                  </a:cubicBezTo>
                  <a:cubicBezTo>
                    <a:pt x="13520" y="33929"/>
                    <a:pt x="13536" y="32840"/>
                    <a:pt x="13460" y="32447"/>
                  </a:cubicBezTo>
                  <a:cubicBezTo>
                    <a:pt x="13389" y="32060"/>
                    <a:pt x="12752" y="30137"/>
                    <a:pt x="12953" y="29227"/>
                  </a:cubicBezTo>
                  <a:cubicBezTo>
                    <a:pt x="13155" y="28311"/>
                    <a:pt x="13389" y="24770"/>
                    <a:pt x="13280" y="23418"/>
                  </a:cubicBezTo>
                  <a:cubicBezTo>
                    <a:pt x="13171" y="22067"/>
                    <a:pt x="12550" y="20884"/>
                    <a:pt x="12610" y="20301"/>
                  </a:cubicBezTo>
                  <a:cubicBezTo>
                    <a:pt x="12664" y="19724"/>
                    <a:pt x="12430" y="18705"/>
                    <a:pt x="12348" y="18111"/>
                  </a:cubicBezTo>
                  <a:cubicBezTo>
                    <a:pt x="12267" y="17517"/>
                    <a:pt x="12539" y="14814"/>
                    <a:pt x="12713" y="13714"/>
                  </a:cubicBezTo>
                  <a:cubicBezTo>
                    <a:pt x="12751" y="13482"/>
                    <a:pt x="12800" y="13389"/>
                    <a:pt x="12855" y="13389"/>
                  </a:cubicBezTo>
                  <a:cubicBezTo>
                    <a:pt x="13061" y="13389"/>
                    <a:pt x="13354" y="14697"/>
                    <a:pt x="13487" y="14912"/>
                  </a:cubicBezTo>
                  <a:cubicBezTo>
                    <a:pt x="13651" y="15185"/>
                    <a:pt x="13651" y="17315"/>
                    <a:pt x="13923" y="18133"/>
                  </a:cubicBezTo>
                  <a:cubicBezTo>
                    <a:pt x="14196" y="18950"/>
                    <a:pt x="14811" y="20966"/>
                    <a:pt x="14893" y="21097"/>
                  </a:cubicBezTo>
                  <a:cubicBezTo>
                    <a:pt x="14980" y="21228"/>
                    <a:pt x="14522" y="21893"/>
                    <a:pt x="14779" y="23342"/>
                  </a:cubicBezTo>
                  <a:cubicBezTo>
                    <a:pt x="14860" y="23925"/>
                    <a:pt x="14898" y="24513"/>
                    <a:pt x="14893" y="25102"/>
                  </a:cubicBezTo>
                  <a:cubicBezTo>
                    <a:pt x="14886" y="25359"/>
                    <a:pt x="14961" y="25406"/>
                    <a:pt x="15016" y="25406"/>
                  </a:cubicBezTo>
                  <a:cubicBezTo>
                    <a:pt x="15048" y="25406"/>
                    <a:pt x="15073" y="25391"/>
                    <a:pt x="15073" y="25391"/>
                  </a:cubicBezTo>
                  <a:cubicBezTo>
                    <a:pt x="15182" y="25353"/>
                    <a:pt x="15138" y="24230"/>
                    <a:pt x="15274" y="24029"/>
                  </a:cubicBezTo>
                  <a:cubicBezTo>
                    <a:pt x="15283" y="24015"/>
                    <a:pt x="15292" y="24008"/>
                    <a:pt x="15299" y="24008"/>
                  </a:cubicBezTo>
                  <a:cubicBezTo>
                    <a:pt x="15398" y="24008"/>
                    <a:pt x="15314" y="25278"/>
                    <a:pt x="15334" y="25374"/>
                  </a:cubicBezTo>
                  <a:cubicBezTo>
                    <a:pt x="15359" y="25474"/>
                    <a:pt x="15371" y="25629"/>
                    <a:pt x="15502" y="25629"/>
                  </a:cubicBezTo>
                  <a:cubicBezTo>
                    <a:pt x="15514" y="25629"/>
                    <a:pt x="15527" y="25628"/>
                    <a:pt x="15541" y="25625"/>
                  </a:cubicBezTo>
                  <a:cubicBezTo>
                    <a:pt x="15710" y="25587"/>
                    <a:pt x="15547" y="24383"/>
                    <a:pt x="15667" y="24110"/>
                  </a:cubicBezTo>
                  <a:cubicBezTo>
                    <a:pt x="15675" y="24092"/>
                    <a:pt x="15683" y="24083"/>
                    <a:pt x="15690" y="24083"/>
                  </a:cubicBezTo>
                  <a:cubicBezTo>
                    <a:pt x="15794" y="24083"/>
                    <a:pt x="15853" y="25701"/>
                    <a:pt x="16086" y="25767"/>
                  </a:cubicBezTo>
                  <a:cubicBezTo>
                    <a:pt x="16094" y="25769"/>
                    <a:pt x="16101" y="25770"/>
                    <a:pt x="16108" y="25770"/>
                  </a:cubicBezTo>
                  <a:cubicBezTo>
                    <a:pt x="16326" y="25770"/>
                    <a:pt x="16249" y="24741"/>
                    <a:pt x="16217" y="24546"/>
                  </a:cubicBezTo>
                  <a:cubicBezTo>
                    <a:pt x="16184" y="24377"/>
                    <a:pt x="16220" y="23997"/>
                    <a:pt x="16301" y="23997"/>
                  </a:cubicBezTo>
                  <a:cubicBezTo>
                    <a:pt x="16313" y="23997"/>
                    <a:pt x="16327" y="24007"/>
                    <a:pt x="16342" y="24029"/>
                  </a:cubicBezTo>
                  <a:cubicBezTo>
                    <a:pt x="16449" y="24178"/>
                    <a:pt x="16748" y="25600"/>
                    <a:pt x="16939" y="25600"/>
                  </a:cubicBezTo>
                  <a:cubicBezTo>
                    <a:pt x="16944" y="25600"/>
                    <a:pt x="16948" y="25599"/>
                    <a:pt x="16953" y="25598"/>
                  </a:cubicBezTo>
                  <a:cubicBezTo>
                    <a:pt x="17241" y="25494"/>
                    <a:pt x="16680" y="23386"/>
                    <a:pt x="16680" y="23386"/>
                  </a:cubicBezTo>
                  <a:lnTo>
                    <a:pt x="16680" y="23386"/>
                  </a:lnTo>
                  <a:cubicBezTo>
                    <a:pt x="16680" y="23386"/>
                    <a:pt x="16936" y="23718"/>
                    <a:pt x="17105" y="23892"/>
                  </a:cubicBezTo>
                  <a:cubicBezTo>
                    <a:pt x="17195" y="23991"/>
                    <a:pt x="17333" y="24036"/>
                    <a:pt x="17449" y="24036"/>
                  </a:cubicBezTo>
                  <a:cubicBezTo>
                    <a:pt x="17543" y="24036"/>
                    <a:pt x="17623" y="24006"/>
                    <a:pt x="17650" y="23952"/>
                  </a:cubicBezTo>
                  <a:cubicBezTo>
                    <a:pt x="17710" y="23832"/>
                    <a:pt x="17182" y="22971"/>
                    <a:pt x="17111" y="22334"/>
                  </a:cubicBezTo>
                  <a:cubicBezTo>
                    <a:pt x="17045" y="21691"/>
                    <a:pt x="16163" y="20874"/>
                    <a:pt x="16163" y="20874"/>
                  </a:cubicBezTo>
                  <a:cubicBezTo>
                    <a:pt x="16321" y="18422"/>
                    <a:pt x="15465" y="16324"/>
                    <a:pt x="15514" y="15485"/>
                  </a:cubicBezTo>
                  <a:cubicBezTo>
                    <a:pt x="15558" y="14640"/>
                    <a:pt x="15443" y="12825"/>
                    <a:pt x="15264" y="12542"/>
                  </a:cubicBezTo>
                  <a:cubicBezTo>
                    <a:pt x="15084" y="12259"/>
                    <a:pt x="14958" y="11692"/>
                    <a:pt x="14931" y="9725"/>
                  </a:cubicBezTo>
                  <a:cubicBezTo>
                    <a:pt x="14909" y="7758"/>
                    <a:pt x="13117" y="7338"/>
                    <a:pt x="12539" y="7278"/>
                  </a:cubicBezTo>
                  <a:cubicBezTo>
                    <a:pt x="11956" y="7224"/>
                    <a:pt x="10180" y="5976"/>
                    <a:pt x="10087" y="5851"/>
                  </a:cubicBezTo>
                  <a:cubicBezTo>
                    <a:pt x="9994" y="5725"/>
                    <a:pt x="10120" y="5022"/>
                    <a:pt x="10120" y="5022"/>
                  </a:cubicBezTo>
                  <a:cubicBezTo>
                    <a:pt x="10654" y="4690"/>
                    <a:pt x="10665" y="3965"/>
                    <a:pt x="10665" y="3965"/>
                  </a:cubicBezTo>
                  <a:cubicBezTo>
                    <a:pt x="11248" y="3965"/>
                    <a:pt x="11417" y="3420"/>
                    <a:pt x="11498" y="2946"/>
                  </a:cubicBezTo>
                  <a:cubicBezTo>
                    <a:pt x="11547" y="2641"/>
                    <a:pt x="11378" y="2585"/>
                    <a:pt x="11250" y="2585"/>
                  </a:cubicBezTo>
                  <a:cubicBezTo>
                    <a:pt x="11177" y="2585"/>
                    <a:pt x="11117" y="2603"/>
                    <a:pt x="11117" y="2603"/>
                  </a:cubicBezTo>
                  <a:cubicBezTo>
                    <a:pt x="11450" y="235"/>
                    <a:pt x="9711" y="1"/>
                    <a:pt x="9003" y="1"/>
                  </a:cubicBezTo>
                  <a:cubicBezTo>
                    <a:pt x="8947" y="1"/>
                    <a:pt x="8897" y="2"/>
                    <a:pt x="8856" y="4"/>
                  </a:cubicBezTo>
                  <a:cubicBezTo>
                    <a:pt x="8814" y="2"/>
                    <a:pt x="8764" y="1"/>
                    <a:pt x="870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4" name="Google Shape;5914;p62"/>
            <p:cNvGrpSpPr/>
            <p:nvPr/>
          </p:nvGrpSpPr>
          <p:grpSpPr>
            <a:xfrm>
              <a:off x="2939796" y="3259611"/>
              <a:ext cx="443027" cy="1124980"/>
              <a:chOff x="2939796" y="3259611"/>
              <a:chExt cx="443027" cy="1124980"/>
            </a:xfrm>
          </p:grpSpPr>
          <p:sp>
            <p:nvSpPr>
              <p:cNvPr id="5915" name="Google Shape;5915;p62"/>
              <p:cNvSpPr/>
              <p:nvPr/>
            </p:nvSpPr>
            <p:spPr>
              <a:xfrm>
                <a:off x="3348503" y="3813938"/>
                <a:ext cx="20698" cy="20799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3" extrusionOk="0">
                    <a:moveTo>
                      <a:pt x="164" y="1"/>
                    </a:moveTo>
                    <a:lnTo>
                      <a:pt x="1" y="115"/>
                    </a:lnTo>
                    <a:cubicBezTo>
                      <a:pt x="1" y="115"/>
                      <a:pt x="519" y="823"/>
                      <a:pt x="674" y="823"/>
                    </a:cubicBezTo>
                    <a:cubicBezTo>
                      <a:pt x="681" y="823"/>
                      <a:pt x="687" y="821"/>
                      <a:pt x="693" y="818"/>
                    </a:cubicBezTo>
                    <a:cubicBezTo>
                      <a:pt x="818" y="748"/>
                      <a:pt x="164" y="1"/>
                      <a:pt x="16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62"/>
              <p:cNvSpPr/>
              <p:nvPr/>
            </p:nvSpPr>
            <p:spPr>
              <a:xfrm>
                <a:off x="3361240" y="3830643"/>
                <a:ext cx="21583" cy="2865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134" extrusionOk="0">
                    <a:moveTo>
                      <a:pt x="145" y="1"/>
                    </a:moveTo>
                    <a:cubicBezTo>
                      <a:pt x="113" y="1"/>
                      <a:pt x="84" y="13"/>
                      <a:pt x="63" y="37"/>
                    </a:cubicBezTo>
                    <a:cubicBezTo>
                      <a:pt x="1" y="90"/>
                      <a:pt x="342" y="1134"/>
                      <a:pt x="582" y="1134"/>
                    </a:cubicBezTo>
                    <a:cubicBezTo>
                      <a:pt x="593" y="1134"/>
                      <a:pt x="603" y="1132"/>
                      <a:pt x="614" y="1127"/>
                    </a:cubicBezTo>
                    <a:cubicBezTo>
                      <a:pt x="854" y="1024"/>
                      <a:pt x="178" y="5"/>
                      <a:pt x="178" y="5"/>
                    </a:cubicBezTo>
                    <a:cubicBezTo>
                      <a:pt x="167" y="2"/>
                      <a:pt x="156" y="1"/>
                      <a:pt x="1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62"/>
              <p:cNvSpPr/>
              <p:nvPr/>
            </p:nvSpPr>
            <p:spPr>
              <a:xfrm>
                <a:off x="3341805" y="3812472"/>
                <a:ext cx="16655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1" extrusionOk="0">
                    <a:moveTo>
                      <a:pt x="140" y="1"/>
                    </a:moveTo>
                    <a:cubicBezTo>
                      <a:pt x="115" y="1"/>
                      <a:pt x="90" y="9"/>
                      <a:pt x="70" y="26"/>
                    </a:cubicBezTo>
                    <a:cubicBezTo>
                      <a:pt x="0" y="64"/>
                      <a:pt x="139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43"/>
                      <a:pt x="184" y="10"/>
                      <a:pt x="184" y="10"/>
                    </a:cubicBezTo>
                    <a:cubicBezTo>
                      <a:pt x="170" y="4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62"/>
              <p:cNvSpPr/>
              <p:nvPr/>
            </p:nvSpPr>
            <p:spPr>
              <a:xfrm>
                <a:off x="3347997" y="3841839"/>
                <a:ext cx="16655" cy="3030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99" extrusionOk="0">
                    <a:moveTo>
                      <a:pt x="135" y="1"/>
                    </a:moveTo>
                    <a:cubicBezTo>
                      <a:pt x="112" y="1"/>
                      <a:pt x="89" y="9"/>
                      <a:pt x="70" y="25"/>
                    </a:cubicBezTo>
                    <a:cubicBezTo>
                      <a:pt x="1" y="67"/>
                      <a:pt x="144" y="1199"/>
                      <a:pt x="384" y="1199"/>
                    </a:cubicBezTo>
                    <a:cubicBezTo>
                      <a:pt x="390" y="1199"/>
                      <a:pt x="396" y="1198"/>
                      <a:pt x="402" y="1196"/>
                    </a:cubicBezTo>
                    <a:cubicBezTo>
                      <a:pt x="658" y="1142"/>
                      <a:pt x="184" y="14"/>
                      <a:pt x="184" y="14"/>
                    </a:cubicBezTo>
                    <a:cubicBezTo>
                      <a:pt x="168" y="5"/>
                      <a:pt x="151" y="1"/>
                      <a:pt x="13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62"/>
              <p:cNvSpPr/>
              <p:nvPr/>
            </p:nvSpPr>
            <p:spPr>
              <a:xfrm>
                <a:off x="3354619" y="3870043"/>
                <a:ext cx="16629" cy="30327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200" extrusionOk="0">
                    <a:moveTo>
                      <a:pt x="139" y="0"/>
                    </a:moveTo>
                    <a:cubicBezTo>
                      <a:pt x="114" y="0"/>
                      <a:pt x="90" y="9"/>
                      <a:pt x="69" y="26"/>
                    </a:cubicBezTo>
                    <a:cubicBezTo>
                      <a:pt x="0" y="63"/>
                      <a:pt x="144" y="1200"/>
                      <a:pt x="383" y="1200"/>
                    </a:cubicBezTo>
                    <a:cubicBezTo>
                      <a:pt x="389" y="1200"/>
                      <a:pt x="396" y="1199"/>
                      <a:pt x="402" y="1198"/>
                    </a:cubicBezTo>
                    <a:cubicBezTo>
                      <a:pt x="658" y="1138"/>
                      <a:pt x="184" y="10"/>
                      <a:pt x="184" y="10"/>
                    </a:cubicBezTo>
                    <a:cubicBezTo>
                      <a:pt x="169" y="3"/>
                      <a:pt x="154" y="0"/>
                      <a:pt x="1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62"/>
              <p:cNvSpPr/>
              <p:nvPr/>
            </p:nvSpPr>
            <p:spPr>
              <a:xfrm>
                <a:off x="3331722" y="3818411"/>
                <a:ext cx="14330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166" extrusionOk="0">
                    <a:moveTo>
                      <a:pt x="175" y="1"/>
                    </a:moveTo>
                    <a:cubicBezTo>
                      <a:pt x="150" y="1"/>
                      <a:pt x="125" y="8"/>
                      <a:pt x="103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67" y="1126"/>
                      <a:pt x="234" y="15"/>
                      <a:pt x="234" y="15"/>
                    </a:cubicBezTo>
                    <a:cubicBezTo>
                      <a:pt x="215" y="5"/>
                      <a:pt x="195" y="1"/>
                      <a:pt x="17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62"/>
              <p:cNvSpPr/>
              <p:nvPr/>
            </p:nvSpPr>
            <p:spPr>
              <a:xfrm>
                <a:off x="3333920" y="3846919"/>
                <a:ext cx="14481" cy="2946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6" extrusionOk="0">
                    <a:moveTo>
                      <a:pt x="178" y="1"/>
                    </a:moveTo>
                    <a:cubicBezTo>
                      <a:pt x="154" y="1"/>
                      <a:pt x="131" y="8"/>
                      <a:pt x="109" y="20"/>
                    </a:cubicBezTo>
                    <a:cubicBezTo>
                      <a:pt x="23" y="52"/>
                      <a:pt x="1" y="1165"/>
                      <a:pt x="270" y="1165"/>
                    </a:cubicBezTo>
                    <a:cubicBezTo>
                      <a:pt x="274" y="1165"/>
                      <a:pt x="279" y="1165"/>
                      <a:pt x="283" y="1164"/>
                    </a:cubicBezTo>
                    <a:cubicBezTo>
                      <a:pt x="572" y="1126"/>
                      <a:pt x="234" y="15"/>
                      <a:pt x="234" y="15"/>
                    </a:cubicBezTo>
                    <a:cubicBezTo>
                      <a:pt x="215" y="5"/>
                      <a:pt x="196" y="1"/>
                      <a:pt x="1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62"/>
              <p:cNvSpPr/>
              <p:nvPr/>
            </p:nvSpPr>
            <p:spPr>
              <a:xfrm>
                <a:off x="3336675" y="3874289"/>
                <a:ext cx="14481" cy="2949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7" extrusionOk="0">
                    <a:moveTo>
                      <a:pt x="173" y="0"/>
                    </a:moveTo>
                    <a:cubicBezTo>
                      <a:pt x="150" y="0"/>
                      <a:pt x="127" y="7"/>
                      <a:pt x="104" y="21"/>
                    </a:cubicBezTo>
                    <a:cubicBezTo>
                      <a:pt x="23" y="54"/>
                      <a:pt x="1" y="1167"/>
                      <a:pt x="270" y="1167"/>
                    </a:cubicBezTo>
                    <a:cubicBezTo>
                      <a:pt x="274" y="1167"/>
                      <a:pt x="279" y="1166"/>
                      <a:pt x="283" y="1166"/>
                    </a:cubicBezTo>
                    <a:cubicBezTo>
                      <a:pt x="572" y="1128"/>
                      <a:pt x="234" y="16"/>
                      <a:pt x="234" y="16"/>
                    </a:cubicBezTo>
                    <a:cubicBezTo>
                      <a:pt x="214" y="6"/>
                      <a:pt x="193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62"/>
              <p:cNvSpPr/>
              <p:nvPr/>
            </p:nvSpPr>
            <p:spPr>
              <a:xfrm>
                <a:off x="2953418" y="3814368"/>
                <a:ext cx="20673" cy="20926"/>
              </a:xfrm>
              <a:custGeom>
                <a:avLst/>
                <a:gdLst/>
                <a:ahLst/>
                <a:cxnLst/>
                <a:rect l="l" t="t" r="r" b="b"/>
                <a:pathLst>
                  <a:path w="818" h="828" extrusionOk="0">
                    <a:moveTo>
                      <a:pt x="654" y="0"/>
                    </a:moveTo>
                    <a:cubicBezTo>
                      <a:pt x="654" y="0"/>
                      <a:pt x="1" y="752"/>
                      <a:pt x="126" y="823"/>
                    </a:cubicBezTo>
                    <a:cubicBezTo>
                      <a:pt x="131" y="826"/>
                      <a:pt x="138" y="828"/>
                      <a:pt x="145" y="828"/>
                    </a:cubicBezTo>
                    <a:cubicBezTo>
                      <a:pt x="300" y="828"/>
                      <a:pt x="818" y="120"/>
                      <a:pt x="818" y="120"/>
                    </a:cubicBezTo>
                    <a:lnTo>
                      <a:pt x="654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62"/>
              <p:cNvSpPr/>
              <p:nvPr/>
            </p:nvSpPr>
            <p:spPr>
              <a:xfrm>
                <a:off x="2939796" y="3831123"/>
                <a:ext cx="21431" cy="2873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137" extrusionOk="0">
                    <a:moveTo>
                      <a:pt x="695" y="1"/>
                    </a:moveTo>
                    <a:cubicBezTo>
                      <a:pt x="688" y="1"/>
                      <a:pt x="682" y="1"/>
                      <a:pt x="676" y="2"/>
                    </a:cubicBezTo>
                    <a:cubicBezTo>
                      <a:pt x="676" y="2"/>
                      <a:pt x="0" y="1027"/>
                      <a:pt x="240" y="1130"/>
                    </a:cubicBezTo>
                    <a:cubicBezTo>
                      <a:pt x="250" y="1135"/>
                      <a:pt x="261" y="1137"/>
                      <a:pt x="272" y="1137"/>
                    </a:cubicBezTo>
                    <a:cubicBezTo>
                      <a:pt x="511" y="1137"/>
                      <a:pt x="847" y="87"/>
                      <a:pt x="785" y="40"/>
                    </a:cubicBezTo>
                    <a:cubicBezTo>
                      <a:pt x="762" y="13"/>
                      <a:pt x="728" y="1"/>
                      <a:pt x="69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62"/>
              <p:cNvSpPr/>
              <p:nvPr/>
            </p:nvSpPr>
            <p:spPr>
              <a:xfrm>
                <a:off x="2964310" y="3812927"/>
                <a:ext cx="16503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204" extrusionOk="0">
                    <a:moveTo>
                      <a:pt x="518" y="0"/>
                    </a:moveTo>
                    <a:cubicBezTo>
                      <a:pt x="501" y="0"/>
                      <a:pt x="485" y="5"/>
                      <a:pt x="469" y="14"/>
                    </a:cubicBezTo>
                    <a:cubicBezTo>
                      <a:pt x="469" y="14"/>
                      <a:pt x="0" y="1142"/>
                      <a:pt x="251" y="1202"/>
                    </a:cubicBezTo>
                    <a:cubicBezTo>
                      <a:pt x="256" y="1203"/>
                      <a:pt x="262" y="1203"/>
                      <a:pt x="268" y="1203"/>
                    </a:cubicBezTo>
                    <a:cubicBezTo>
                      <a:pt x="513" y="1203"/>
                      <a:pt x="652" y="62"/>
                      <a:pt x="583" y="25"/>
                    </a:cubicBezTo>
                    <a:cubicBezTo>
                      <a:pt x="564" y="9"/>
                      <a:pt x="541" y="0"/>
                      <a:pt x="51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62"/>
              <p:cNvSpPr/>
              <p:nvPr/>
            </p:nvSpPr>
            <p:spPr>
              <a:xfrm>
                <a:off x="2958093" y="3842344"/>
                <a:ext cx="16528" cy="30352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201" extrusionOk="0">
                    <a:moveTo>
                      <a:pt x="516" y="1"/>
                    </a:moveTo>
                    <a:cubicBezTo>
                      <a:pt x="500" y="1"/>
                      <a:pt x="485" y="4"/>
                      <a:pt x="469" y="10"/>
                    </a:cubicBezTo>
                    <a:cubicBezTo>
                      <a:pt x="469" y="10"/>
                      <a:pt x="1" y="1138"/>
                      <a:pt x="252" y="1198"/>
                    </a:cubicBezTo>
                    <a:cubicBezTo>
                      <a:pt x="257" y="1199"/>
                      <a:pt x="263" y="1200"/>
                      <a:pt x="269" y="1200"/>
                    </a:cubicBezTo>
                    <a:cubicBezTo>
                      <a:pt x="514" y="1200"/>
                      <a:pt x="653" y="64"/>
                      <a:pt x="584" y="21"/>
                    </a:cubicBezTo>
                    <a:cubicBezTo>
                      <a:pt x="564" y="8"/>
                      <a:pt x="540" y="1"/>
                      <a:pt x="51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62"/>
              <p:cNvSpPr/>
              <p:nvPr/>
            </p:nvSpPr>
            <p:spPr>
              <a:xfrm>
                <a:off x="2951497" y="3870473"/>
                <a:ext cx="16655" cy="3045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205" extrusionOk="0">
                    <a:moveTo>
                      <a:pt x="521" y="1"/>
                    </a:moveTo>
                    <a:cubicBezTo>
                      <a:pt x="505" y="1"/>
                      <a:pt x="488" y="5"/>
                      <a:pt x="474" y="14"/>
                    </a:cubicBezTo>
                    <a:cubicBezTo>
                      <a:pt x="474" y="14"/>
                      <a:pt x="0" y="1142"/>
                      <a:pt x="256" y="1202"/>
                    </a:cubicBezTo>
                    <a:cubicBezTo>
                      <a:pt x="262" y="1204"/>
                      <a:pt x="268" y="1204"/>
                      <a:pt x="273" y="1204"/>
                    </a:cubicBezTo>
                    <a:cubicBezTo>
                      <a:pt x="519" y="1204"/>
                      <a:pt x="658" y="63"/>
                      <a:pt x="589" y="25"/>
                    </a:cubicBezTo>
                    <a:cubicBezTo>
                      <a:pt x="570" y="9"/>
                      <a:pt x="545" y="1"/>
                      <a:pt x="5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62"/>
              <p:cNvSpPr/>
              <p:nvPr/>
            </p:nvSpPr>
            <p:spPr>
              <a:xfrm>
                <a:off x="2976567" y="3818841"/>
                <a:ext cx="14304" cy="2944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165" extrusionOk="0">
                    <a:moveTo>
                      <a:pt x="387" y="0"/>
                    </a:moveTo>
                    <a:cubicBezTo>
                      <a:pt x="368" y="0"/>
                      <a:pt x="349" y="5"/>
                      <a:pt x="332" y="14"/>
                    </a:cubicBezTo>
                    <a:cubicBezTo>
                      <a:pt x="332" y="14"/>
                      <a:pt x="0" y="1126"/>
                      <a:pt x="283" y="1164"/>
                    </a:cubicBezTo>
                    <a:cubicBezTo>
                      <a:pt x="288" y="1164"/>
                      <a:pt x="293" y="1165"/>
                      <a:pt x="297" y="1165"/>
                    </a:cubicBezTo>
                    <a:cubicBezTo>
                      <a:pt x="566" y="1165"/>
                      <a:pt x="538" y="52"/>
                      <a:pt x="458" y="20"/>
                    </a:cubicBezTo>
                    <a:cubicBezTo>
                      <a:pt x="436" y="7"/>
                      <a:pt x="411" y="0"/>
                      <a:pt x="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62"/>
              <p:cNvSpPr/>
              <p:nvPr/>
            </p:nvSpPr>
            <p:spPr>
              <a:xfrm>
                <a:off x="2974343" y="3847273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399" y="1"/>
                    </a:moveTo>
                    <a:cubicBezTo>
                      <a:pt x="377" y="1"/>
                      <a:pt x="355" y="6"/>
                      <a:pt x="333" y="17"/>
                    </a:cubicBezTo>
                    <a:cubicBezTo>
                      <a:pt x="333" y="17"/>
                      <a:pt x="1" y="1129"/>
                      <a:pt x="284" y="1167"/>
                    </a:cubicBezTo>
                    <a:cubicBezTo>
                      <a:pt x="289" y="1167"/>
                      <a:pt x="294" y="1168"/>
                      <a:pt x="298" y="1168"/>
                    </a:cubicBezTo>
                    <a:cubicBezTo>
                      <a:pt x="572" y="1168"/>
                      <a:pt x="544" y="55"/>
                      <a:pt x="464" y="17"/>
                    </a:cubicBezTo>
                    <a:cubicBezTo>
                      <a:pt x="442" y="6"/>
                      <a:pt x="420" y="1"/>
                      <a:pt x="39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62"/>
              <p:cNvSpPr/>
              <p:nvPr/>
            </p:nvSpPr>
            <p:spPr>
              <a:xfrm>
                <a:off x="2971589" y="3874820"/>
                <a:ext cx="14481" cy="29518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168" extrusionOk="0">
                    <a:moveTo>
                      <a:pt x="401" y="0"/>
                    </a:moveTo>
                    <a:cubicBezTo>
                      <a:pt x="380" y="0"/>
                      <a:pt x="358" y="6"/>
                      <a:pt x="339" y="17"/>
                    </a:cubicBezTo>
                    <a:cubicBezTo>
                      <a:pt x="339" y="17"/>
                      <a:pt x="1" y="1128"/>
                      <a:pt x="290" y="1167"/>
                    </a:cubicBezTo>
                    <a:cubicBezTo>
                      <a:pt x="294" y="1167"/>
                      <a:pt x="299" y="1167"/>
                      <a:pt x="303" y="1167"/>
                    </a:cubicBezTo>
                    <a:cubicBezTo>
                      <a:pt x="572" y="1167"/>
                      <a:pt x="544" y="54"/>
                      <a:pt x="464" y="17"/>
                    </a:cubicBezTo>
                    <a:cubicBezTo>
                      <a:pt x="445" y="6"/>
                      <a:pt x="423" y="0"/>
                      <a:pt x="40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62"/>
              <p:cNvSpPr/>
              <p:nvPr/>
            </p:nvSpPr>
            <p:spPr>
              <a:xfrm>
                <a:off x="2989355" y="382480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5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62"/>
              <p:cNvSpPr/>
              <p:nvPr/>
            </p:nvSpPr>
            <p:spPr>
              <a:xfrm>
                <a:off x="2988824" y="3850735"/>
                <a:ext cx="11828" cy="2686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3" extrusionOk="0">
                    <a:moveTo>
                      <a:pt x="284" y="1"/>
                    </a:moveTo>
                    <a:cubicBezTo>
                      <a:pt x="263" y="1"/>
                      <a:pt x="242" y="7"/>
                      <a:pt x="223" y="16"/>
                    </a:cubicBezTo>
                    <a:cubicBezTo>
                      <a:pt x="223" y="16"/>
                      <a:pt x="0" y="1046"/>
                      <a:pt x="234" y="1062"/>
                    </a:cubicBezTo>
                    <a:cubicBezTo>
                      <a:pt x="236" y="1063"/>
                      <a:pt x="238" y="1063"/>
                      <a:pt x="240" y="1063"/>
                    </a:cubicBezTo>
                    <a:cubicBezTo>
                      <a:pt x="468" y="1063"/>
                      <a:pt x="397" y="38"/>
                      <a:pt x="327" y="11"/>
                    </a:cubicBezTo>
                    <a:cubicBezTo>
                      <a:pt x="313" y="4"/>
                      <a:pt x="299" y="1"/>
                      <a:pt x="284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62"/>
              <p:cNvSpPr/>
              <p:nvPr/>
            </p:nvSpPr>
            <p:spPr>
              <a:xfrm>
                <a:off x="2987839" y="3875755"/>
                <a:ext cx="11853" cy="26915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5" extrusionOk="0">
                    <a:moveTo>
                      <a:pt x="278" y="1"/>
                    </a:moveTo>
                    <a:cubicBezTo>
                      <a:pt x="258" y="1"/>
                      <a:pt x="239" y="6"/>
                      <a:pt x="224" y="18"/>
                    </a:cubicBezTo>
                    <a:cubicBezTo>
                      <a:pt x="224" y="18"/>
                      <a:pt x="1" y="1048"/>
                      <a:pt x="235" y="1064"/>
                    </a:cubicBezTo>
                    <a:cubicBezTo>
                      <a:pt x="237" y="1064"/>
                      <a:pt x="239" y="1064"/>
                      <a:pt x="241" y="1064"/>
                    </a:cubicBezTo>
                    <a:cubicBezTo>
                      <a:pt x="468" y="1064"/>
                      <a:pt x="398" y="40"/>
                      <a:pt x="328" y="12"/>
                    </a:cubicBezTo>
                    <a:cubicBezTo>
                      <a:pt x="313" y="5"/>
                      <a:pt x="295" y="1"/>
                      <a:pt x="27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62"/>
              <p:cNvSpPr/>
              <p:nvPr/>
            </p:nvSpPr>
            <p:spPr>
              <a:xfrm>
                <a:off x="2960721" y="3801226"/>
                <a:ext cx="45870" cy="28583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131" extrusionOk="0">
                    <a:moveTo>
                      <a:pt x="902" y="0"/>
                    </a:moveTo>
                    <a:cubicBezTo>
                      <a:pt x="718" y="0"/>
                      <a:pt x="543" y="87"/>
                      <a:pt x="404" y="226"/>
                    </a:cubicBezTo>
                    <a:cubicBezTo>
                      <a:pt x="404" y="226"/>
                      <a:pt x="0" y="362"/>
                      <a:pt x="137" y="673"/>
                    </a:cubicBezTo>
                    <a:cubicBezTo>
                      <a:pt x="273" y="989"/>
                      <a:pt x="899" y="869"/>
                      <a:pt x="1101" y="1076"/>
                    </a:cubicBezTo>
                    <a:cubicBezTo>
                      <a:pt x="1138" y="1114"/>
                      <a:pt x="1186" y="1131"/>
                      <a:pt x="1240" y="1131"/>
                    </a:cubicBezTo>
                    <a:cubicBezTo>
                      <a:pt x="1481" y="1131"/>
                      <a:pt x="1814" y="779"/>
                      <a:pt x="1515" y="373"/>
                    </a:cubicBezTo>
                    <a:cubicBezTo>
                      <a:pt x="1325" y="109"/>
                      <a:pt x="1108" y="0"/>
                      <a:pt x="9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62"/>
              <p:cNvSpPr/>
              <p:nvPr/>
            </p:nvSpPr>
            <p:spPr>
              <a:xfrm>
                <a:off x="3231744" y="4292043"/>
                <a:ext cx="109354" cy="92270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3651" extrusionOk="0">
                    <a:moveTo>
                      <a:pt x="1399" y="1"/>
                    </a:moveTo>
                    <a:cubicBezTo>
                      <a:pt x="992" y="1"/>
                      <a:pt x="498" y="145"/>
                      <a:pt x="251" y="765"/>
                    </a:cubicBezTo>
                    <a:cubicBezTo>
                      <a:pt x="251" y="765"/>
                      <a:pt x="0" y="1108"/>
                      <a:pt x="300" y="1304"/>
                    </a:cubicBezTo>
                    <a:cubicBezTo>
                      <a:pt x="594" y="1495"/>
                      <a:pt x="850" y="1457"/>
                      <a:pt x="975" y="1805"/>
                    </a:cubicBezTo>
                    <a:cubicBezTo>
                      <a:pt x="1095" y="2149"/>
                      <a:pt x="1629" y="2683"/>
                      <a:pt x="2190" y="3091"/>
                    </a:cubicBezTo>
                    <a:cubicBezTo>
                      <a:pt x="2329" y="3191"/>
                      <a:pt x="2509" y="3651"/>
                      <a:pt x="2790" y="3651"/>
                    </a:cubicBezTo>
                    <a:cubicBezTo>
                      <a:pt x="2818" y="3651"/>
                      <a:pt x="2847" y="3646"/>
                      <a:pt x="2877" y="3636"/>
                    </a:cubicBezTo>
                    <a:cubicBezTo>
                      <a:pt x="3204" y="3522"/>
                      <a:pt x="2561" y="2803"/>
                      <a:pt x="2463" y="2775"/>
                    </a:cubicBezTo>
                    <a:cubicBezTo>
                      <a:pt x="2463" y="2775"/>
                      <a:pt x="1809" y="1996"/>
                      <a:pt x="1706" y="1838"/>
                    </a:cubicBezTo>
                    <a:lnTo>
                      <a:pt x="1706" y="1838"/>
                    </a:lnTo>
                    <a:cubicBezTo>
                      <a:pt x="1706" y="1838"/>
                      <a:pt x="2310" y="2269"/>
                      <a:pt x="2512" y="2672"/>
                    </a:cubicBezTo>
                    <a:cubicBezTo>
                      <a:pt x="2616" y="2873"/>
                      <a:pt x="3079" y="3266"/>
                      <a:pt x="3139" y="3413"/>
                    </a:cubicBezTo>
                    <a:cubicBezTo>
                      <a:pt x="3163" y="3472"/>
                      <a:pt x="3221" y="3501"/>
                      <a:pt x="3277" y="3501"/>
                    </a:cubicBezTo>
                    <a:cubicBezTo>
                      <a:pt x="3361" y="3501"/>
                      <a:pt x="3439" y="3435"/>
                      <a:pt x="3384" y="3304"/>
                    </a:cubicBezTo>
                    <a:cubicBezTo>
                      <a:pt x="3286" y="3081"/>
                      <a:pt x="2948" y="2672"/>
                      <a:pt x="2948" y="2672"/>
                    </a:cubicBezTo>
                    <a:lnTo>
                      <a:pt x="2948" y="2672"/>
                    </a:lnTo>
                    <a:lnTo>
                      <a:pt x="3531" y="3320"/>
                    </a:lnTo>
                    <a:cubicBezTo>
                      <a:pt x="3531" y="3320"/>
                      <a:pt x="3614" y="3401"/>
                      <a:pt x="3713" y="3401"/>
                    </a:cubicBezTo>
                    <a:cubicBezTo>
                      <a:pt x="3748" y="3401"/>
                      <a:pt x="3784" y="3391"/>
                      <a:pt x="3820" y="3364"/>
                    </a:cubicBezTo>
                    <a:cubicBezTo>
                      <a:pt x="3896" y="3306"/>
                      <a:pt x="3759" y="3093"/>
                      <a:pt x="3599" y="2903"/>
                    </a:cubicBezTo>
                    <a:lnTo>
                      <a:pt x="3599" y="2903"/>
                    </a:lnTo>
                    <a:lnTo>
                      <a:pt x="3831" y="3130"/>
                    </a:lnTo>
                    <a:cubicBezTo>
                      <a:pt x="3831" y="3130"/>
                      <a:pt x="3963" y="3284"/>
                      <a:pt x="4048" y="3284"/>
                    </a:cubicBezTo>
                    <a:cubicBezTo>
                      <a:pt x="4068" y="3284"/>
                      <a:pt x="4085" y="3275"/>
                      <a:pt x="4098" y="3255"/>
                    </a:cubicBezTo>
                    <a:cubicBezTo>
                      <a:pt x="4144" y="3181"/>
                      <a:pt x="4133" y="2991"/>
                      <a:pt x="3955" y="2756"/>
                    </a:cubicBezTo>
                    <a:lnTo>
                      <a:pt x="3955" y="2756"/>
                    </a:lnTo>
                    <a:cubicBezTo>
                      <a:pt x="4036" y="2825"/>
                      <a:pt x="4113" y="2878"/>
                      <a:pt x="4161" y="2878"/>
                    </a:cubicBezTo>
                    <a:cubicBezTo>
                      <a:pt x="4176" y="2878"/>
                      <a:pt x="4187" y="2873"/>
                      <a:pt x="4196" y="2863"/>
                    </a:cubicBezTo>
                    <a:cubicBezTo>
                      <a:pt x="4196" y="2863"/>
                      <a:pt x="4326" y="2835"/>
                      <a:pt x="3765" y="2121"/>
                    </a:cubicBezTo>
                    <a:cubicBezTo>
                      <a:pt x="3765" y="2121"/>
                      <a:pt x="3002" y="1206"/>
                      <a:pt x="2474" y="857"/>
                    </a:cubicBezTo>
                    <a:cubicBezTo>
                      <a:pt x="1945" y="514"/>
                      <a:pt x="1994" y="411"/>
                      <a:pt x="2043" y="111"/>
                    </a:cubicBezTo>
                    <a:cubicBezTo>
                      <a:pt x="2043" y="111"/>
                      <a:pt x="1754" y="1"/>
                      <a:pt x="13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62"/>
              <p:cNvSpPr/>
              <p:nvPr/>
            </p:nvSpPr>
            <p:spPr>
              <a:xfrm>
                <a:off x="3056706" y="3695536"/>
                <a:ext cx="200259" cy="117189"/>
              </a:xfrm>
              <a:custGeom>
                <a:avLst/>
                <a:gdLst/>
                <a:ahLst/>
                <a:cxnLst/>
                <a:rect l="l" t="t" r="r" b="b"/>
                <a:pathLst>
                  <a:path w="7924" h="4637" extrusionOk="0">
                    <a:moveTo>
                      <a:pt x="5970" y="1"/>
                    </a:moveTo>
                    <a:cubicBezTo>
                      <a:pt x="4955" y="1"/>
                      <a:pt x="4725" y="801"/>
                      <a:pt x="4725" y="801"/>
                    </a:cubicBezTo>
                    <a:cubicBezTo>
                      <a:pt x="4725" y="801"/>
                      <a:pt x="4332" y="1387"/>
                      <a:pt x="4594" y="1387"/>
                    </a:cubicBezTo>
                    <a:cubicBezTo>
                      <a:pt x="4630" y="1387"/>
                      <a:pt x="4678" y="1376"/>
                      <a:pt x="4741" y="1351"/>
                    </a:cubicBezTo>
                    <a:cubicBezTo>
                      <a:pt x="4823" y="1319"/>
                      <a:pt x="4902" y="1304"/>
                      <a:pt x="4977" y="1304"/>
                    </a:cubicBezTo>
                    <a:cubicBezTo>
                      <a:pt x="5381" y="1304"/>
                      <a:pt x="5675" y="1750"/>
                      <a:pt x="5716" y="2376"/>
                    </a:cubicBezTo>
                    <a:cubicBezTo>
                      <a:pt x="5760" y="3111"/>
                      <a:pt x="5291" y="2850"/>
                      <a:pt x="4741" y="3525"/>
                    </a:cubicBezTo>
                    <a:cubicBezTo>
                      <a:pt x="4475" y="3855"/>
                      <a:pt x="4307" y="3939"/>
                      <a:pt x="4204" y="3939"/>
                    </a:cubicBezTo>
                    <a:cubicBezTo>
                      <a:pt x="4166" y="3939"/>
                      <a:pt x="4136" y="3927"/>
                      <a:pt x="4114" y="3912"/>
                    </a:cubicBezTo>
                    <a:lnTo>
                      <a:pt x="4114" y="3841"/>
                    </a:lnTo>
                    <a:cubicBezTo>
                      <a:pt x="4109" y="3858"/>
                      <a:pt x="4098" y="3874"/>
                      <a:pt x="4087" y="3885"/>
                    </a:cubicBezTo>
                    <a:cubicBezTo>
                      <a:pt x="4076" y="3874"/>
                      <a:pt x="4065" y="3858"/>
                      <a:pt x="4060" y="3841"/>
                    </a:cubicBezTo>
                    <a:lnTo>
                      <a:pt x="4060" y="3912"/>
                    </a:lnTo>
                    <a:cubicBezTo>
                      <a:pt x="4038" y="3927"/>
                      <a:pt x="4008" y="3939"/>
                      <a:pt x="3970" y="3939"/>
                    </a:cubicBezTo>
                    <a:cubicBezTo>
                      <a:pt x="3867" y="3939"/>
                      <a:pt x="3698" y="3855"/>
                      <a:pt x="3428" y="3525"/>
                    </a:cubicBezTo>
                    <a:cubicBezTo>
                      <a:pt x="2877" y="2855"/>
                      <a:pt x="2409" y="3117"/>
                      <a:pt x="2452" y="2381"/>
                    </a:cubicBezTo>
                    <a:cubicBezTo>
                      <a:pt x="2494" y="1754"/>
                      <a:pt x="2789" y="1311"/>
                      <a:pt x="3195" y="1311"/>
                    </a:cubicBezTo>
                    <a:cubicBezTo>
                      <a:pt x="3269" y="1311"/>
                      <a:pt x="3347" y="1326"/>
                      <a:pt x="3428" y="1357"/>
                    </a:cubicBezTo>
                    <a:cubicBezTo>
                      <a:pt x="3491" y="1382"/>
                      <a:pt x="3539" y="1393"/>
                      <a:pt x="3574" y="1393"/>
                    </a:cubicBezTo>
                    <a:cubicBezTo>
                      <a:pt x="3836" y="1393"/>
                      <a:pt x="3444" y="806"/>
                      <a:pt x="3444" y="806"/>
                    </a:cubicBezTo>
                    <a:cubicBezTo>
                      <a:pt x="3444" y="806"/>
                      <a:pt x="3332" y="89"/>
                      <a:pt x="2574" y="89"/>
                    </a:cubicBezTo>
                    <a:cubicBezTo>
                      <a:pt x="2330" y="89"/>
                      <a:pt x="2019" y="163"/>
                      <a:pt x="1624" y="360"/>
                    </a:cubicBezTo>
                    <a:cubicBezTo>
                      <a:pt x="0" y="1161"/>
                      <a:pt x="507" y="2087"/>
                      <a:pt x="1292" y="2506"/>
                    </a:cubicBezTo>
                    <a:cubicBezTo>
                      <a:pt x="2076" y="2926"/>
                      <a:pt x="1777" y="2959"/>
                      <a:pt x="2033" y="3422"/>
                    </a:cubicBezTo>
                    <a:cubicBezTo>
                      <a:pt x="2143" y="3621"/>
                      <a:pt x="2238" y="3651"/>
                      <a:pt x="2342" y="3651"/>
                    </a:cubicBezTo>
                    <a:cubicBezTo>
                      <a:pt x="2386" y="3651"/>
                      <a:pt x="2431" y="3646"/>
                      <a:pt x="2479" y="3646"/>
                    </a:cubicBezTo>
                    <a:cubicBezTo>
                      <a:pt x="2582" y="3646"/>
                      <a:pt x="2700" y="3670"/>
                      <a:pt x="2850" y="3820"/>
                    </a:cubicBezTo>
                    <a:cubicBezTo>
                      <a:pt x="3221" y="4190"/>
                      <a:pt x="3559" y="4610"/>
                      <a:pt x="4060" y="4637"/>
                    </a:cubicBezTo>
                    <a:lnTo>
                      <a:pt x="4114" y="4637"/>
                    </a:lnTo>
                    <a:cubicBezTo>
                      <a:pt x="4621" y="4610"/>
                      <a:pt x="4953" y="4190"/>
                      <a:pt x="5324" y="3814"/>
                    </a:cubicBezTo>
                    <a:cubicBezTo>
                      <a:pt x="5474" y="3664"/>
                      <a:pt x="5592" y="3640"/>
                      <a:pt x="5695" y="3640"/>
                    </a:cubicBezTo>
                    <a:cubicBezTo>
                      <a:pt x="5743" y="3640"/>
                      <a:pt x="5789" y="3646"/>
                      <a:pt x="5832" y="3646"/>
                    </a:cubicBezTo>
                    <a:cubicBezTo>
                      <a:pt x="5936" y="3646"/>
                      <a:pt x="6031" y="3616"/>
                      <a:pt x="6141" y="3416"/>
                    </a:cubicBezTo>
                    <a:cubicBezTo>
                      <a:pt x="6397" y="2953"/>
                      <a:pt x="6354" y="2719"/>
                      <a:pt x="7139" y="2299"/>
                    </a:cubicBezTo>
                    <a:cubicBezTo>
                      <a:pt x="7923" y="1880"/>
                      <a:pt x="7678" y="436"/>
                      <a:pt x="6801" y="147"/>
                    </a:cubicBezTo>
                    <a:cubicBezTo>
                      <a:pt x="6478" y="43"/>
                      <a:pt x="6203" y="1"/>
                      <a:pt x="5970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62"/>
              <p:cNvSpPr/>
              <p:nvPr/>
            </p:nvSpPr>
            <p:spPr>
              <a:xfrm>
                <a:off x="3147864" y="3709992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9"/>
                    </a:lnTo>
                    <a:cubicBezTo>
                      <a:pt x="1" y="594"/>
                      <a:pt x="55" y="648"/>
                      <a:pt x="126" y="648"/>
                    </a:cubicBezTo>
                    <a:lnTo>
                      <a:pt x="889" y="648"/>
                    </a:lnTo>
                    <a:cubicBezTo>
                      <a:pt x="954" y="648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62"/>
              <p:cNvSpPr/>
              <p:nvPr/>
            </p:nvSpPr>
            <p:spPr>
              <a:xfrm>
                <a:off x="3147864" y="370448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62"/>
              <p:cNvSpPr/>
              <p:nvPr/>
            </p:nvSpPr>
            <p:spPr>
              <a:xfrm>
                <a:off x="3147864" y="3688081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62"/>
              <p:cNvSpPr/>
              <p:nvPr/>
            </p:nvSpPr>
            <p:spPr>
              <a:xfrm>
                <a:off x="3147864" y="368257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62"/>
              <p:cNvSpPr/>
              <p:nvPr/>
            </p:nvSpPr>
            <p:spPr>
              <a:xfrm>
                <a:off x="3147864" y="3666195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62"/>
              <p:cNvSpPr/>
              <p:nvPr/>
            </p:nvSpPr>
            <p:spPr>
              <a:xfrm>
                <a:off x="3147738" y="3660686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5" y="0"/>
                    </a:moveTo>
                    <a:cubicBezTo>
                      <a:pt x="49" y="0"/>
                      <a:pt x="0" y="49"/>
                      <a:pt x="6" y="109"/>
                    </a:cubicBezTo>
                    <a:cubicBezTo>
                      <a:pt x="6" y="169"/>
                      <a:pt x="55" y="218"/>
                      <a:pt x="115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62"/>
              <p:cNvSpPr/>
              <p:nvPr/>
            </p:nvSpPr>
            <p:spPr>
              <a:xfrm>
                <a:off x="3147864" y="3644284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2" y="0"/>
                    </a:moveTo>
                    <a:cubicBezTo>
                      <a:pt x="889" y="0"/>
                      <a:pt x="886" y="1"/>
                      <a:pt x="883" y="1"/>
                    </a:cubicBezTo>
                    <a:lnTo>
                      <a:pt x="120" y="1"/>
                    </a:lnTo>
                    <a:cubicBezTo>
                      <a:pt x="50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4"/>
                      <a:pt x="1009" y="589"/>
                      <a:pt x="1009" y="524"/>
                    </a:cubicBezTo>
                    <a:lnTo>
                      <a:pt x="1003" y="121"/>
                    </a:lnTo>
                    <a:cubicBezTo>
                      <a:pt x="1003" y="53"/>
                      <a:pt x="954" y="0"/>
                      <a:pt x="89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62"/>
              <p:cNvSpPr/>
              <p:nvPr/>
            </p:nvSpPr>
            <p:spPr>
              <a:xfrm>
                <a:off x="3147738" y="363877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62"/>
              <p:cNvSpPr/>
              <p:nvPr/>
            </p:nvSpPr>
            <p:spPr>
              <a:xfrm>
                <a:off x="3147738" y="3622272"/>
                <a:ext cx="25500" cy="1652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4" extrusionOk="0">
                    <a:moveTo>
                      <a:pt x="888" y="0"/>
                    </a:moveTo>
                    <a:lnTo>
                      <a:pt x="125" y="5"/>
                    </a:lnTo>
                    <a:cubicBezTo>
                      <a:pt x="55" y="5"/>
                      <a:pt x="0" y="60"/>
                      <a:pt x="0" y="125"/>
                    </a:cubicBezTo>
                    <a:lnTo>
                      <a:pt x="6" y="529"/>
                    </a:lnTo>
                    <a:cubicBezTo>
                      <a:pt x="6" y="599"/>
                      <a:pt x="60" y="654"/>
                      <a:pt x="125" y="654"/>
                    </a:cubicBezTo>
                    <a:lnTo>
                      <a:pt x="888" y="648"/>
                    </a:lnTo>
                    <a:cubicBezTo>
                      <a:pt x="954" y="648"/>
                      <a:pt x="1008" y="594"/>
                      <a:pt x="1008" y="529"/>
                    </a:cubicBezTo>
                    <a:lnTo>
                      <a:pt x="1008" y="125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62"/>
              <p:cNvSpPr/>
              <p:nvPr/>
            </p:nvSpPr>
            <p:spPr>
              <a:xfrm>
                <a:off x="3147738" y="361688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4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62"/>
              <p:cNvSpPr/>
              <p:nvPr/>
            </p:nvSpPr>
            <p:spPr>
              <a:xfrm>
                <a:off x="3147738" y="360036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1"/>
                      <a:pt x="8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62"/>
              <p:cNvSpPr/>
              <p:nvPr/>
            </p:nvSpPr>
            <p:spPr>
              <a:xfrm>
                <a:off x="3147738" y="359500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69"/>
                      <a:pt x="49" y="218"/>
                      <a:pt x="109" y="218"/>
                    </a:cubicBezTo>
                    <a:lnTo>
                      <a:pt x="899" y="218"/>
                    </a:lnTo>
                    <a:cubicBezTo>
                      <a:pt x="959" y="218"/>
                      <a:pt x="1008" y="169"/>
                      <a:pt x="1008" y="109"/>
                    </a:cubicBezTo>
                    <a:cubicBezTo>
                      <a:pt x="1008" y="49"/>
                      <a:pt x="959" y="0"/>
                      <a:pt x="89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62"/>
              <p:cNvSpPr/>
              <p:nvPr/>
            </p:nvSpPr>
            <p:spPr>
              <a:xfrm>
                <a:off x="3147738" y="357847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5" y="649"/>
                    </a:cubicBezTo>
                    <a:lnTo>
                      <a:pt x="888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6"/>
                    </a:lnTo>
                    <a:cubicBezTo>
                      <a:pt x="1008" y="55"/>
                      <a:pt x="954" y="0"/>
                      <a:pt x="8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62"/>
              <p:cNvSpPr/>
              <p:nvPr/>
            </p:nvSpPr>
            <p:spPr>
              <a:xfrm>
                <a:off x="3147738" y="3573091"/>
                <a:ext cx="25500" cy="540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4" extrusionOk="0">
                    <a:moveTo>
                      <a:pt x="109" y="1"/>
                    </a:moveTo>
                    <a:cubicBezTo>
                      <a:pt x="49" y="1"/>
                      <a:pt x="0" y="44"/>
                      <a:pt x="0" y="110"/>
                    </a:cubicBezTo>
                    <a:cubicBezTo>
                      <a:pt x="0" y="170"/>
                      <a:pt x="49" y="213"/>
                      <a:pt x="109" y="213"/>
                    </a:cubicBezTo>
                    <a:lnTo>
                      <a:pt x="899" y="213"/>
                    </a:lnTo>
                    <a:cubicBezTo>
                      <a:pt x="902" y="213"/>
                      <a:pt x="905" y="214"/>
                      <a:pt x="907" y="214"/>
                    </a:cubicBezTo>
                    <a:cubicBezTo>
                      <a:pt x="963" y="214"/>
                      <a:pt x="1007" y="163"/>
                      <a:pt x="1008" y="107"/>
                    </a:cubicBezTo>
                    <a:lnTo>
                      <a:pt x="1008" y="107"/>
                    </a:lnTo>
                    <a:cubicBezTo>
                      <a:pt x="1008" y="108"/>
                      <a:pt x="1008" y="109"/>
                      <a:pt x="1008" y="110"/>
                    </a:cubicBezTo>
                    <a:lnTo>
                      <a:pt x="1008" y="104"/>
                    </a:lnTo>
                    <a:cubicBezTo>
                      <a:pt x="1008" y="105"/>
                      <a:pt x="1008" y="106"/>
                      <a:pt x="1008" y="107"/>
                    </a:cubicBezTo>
                    <a:lnTo>
                      <a:pt x="1008" y="107"/>
                    </a:lnTo>
                    <a:cubicBezTo>
                      <a:pt x="1007" y="43"/>
                      <a:pt x="958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62"/>
              <p:cNvSpPr/>
              <p:nvPr/>
            </p:nvSpPr>
            <p:spPr>
              <a:xfrm>
                <a:off x="3147738" y="355656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5"/>
                      <a:pt x="55" y="649"/>
                      <a:pt x="120" y="649"/>
                    </a:cubicBezTo>
                    <a:lnTo>
                      <a:pt x="888" y="649"/>
                    </a:lnTo>
                    <a:cubicBezTo>
                      <a:pt x="954" y="649"/>
                      <a:pt x="1008" y="595"/>
                      <a:pt x="1008" y="529"/>
                    </a:cubicBezTo>
                    <a:lnTo>
                      <a:pt x="1008" y="121"/>
                    </a:lnTo>
                    <a:cubicBezTo>
                      <a:pt x="1008" y="55"/>
                      <a:pt x="954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62"/>
              <p:cNvSpPr/>
              <p:nvPr/>
            </p:nvSpPr>
            <p:spPr>
              <a:xfrm>
                <a:off x="3147738" y="355105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70"/>
                      <a:pt x="49" y="219"/>
                      <a:pt x="109" y="219"/>
                    </a:cubicBezTo>
                    <a:lnTo>
                      <a:pt x="899" y="219"/>
                    </a:lnTo>
                    <a:cubicBezTo>
                      <a:pt x="959" y="219"/>
                      <a:pt x="1008" y="170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62"/>
              <p:cNvSpPr/>
              <p:nvPr/>
            </p:nvSpPr>
            <p:spPr>
              <a:xfrm>
                <a:off x="3147738" y="353467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6"/>
                    </a:cubicBezTo>
                    <a:lnTo>
                      <a:pt x="0" y="529"/>
                    </a:lnTo>
                    <a:cubicBezTo>
                      <a:pt x="0" y="594"/>
                      <a:pt x="55" y="649"/>
                      <a:pt x="120" y="649"/>
                    </a:cubicBezTo>
                    <a:lnTo>
                      <a:pt x="883" y="649"/>
                    </a:lnTo>
                    <a:cubicBezTo>
                      <a:pt x="954" y="649"/>
                      <a:pt x="1008" y="594"/>
                      <a:pt x="1008" y="529"/>
                    </a:cubicBezTo>
                    <a:lnTo>
                      <a:pt x="1008" y="120"/>
                    </a:lnTo>
                    <a:cubicBezTo>
                      <a:pt x="1008" y="55"/>
                      <a:pt x="954" y="0"/>
                      <a:pt x="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62"/>
              <p:cNvSpPr/>
              <p:nvPr/>
            </p:nvSpPr>
            <p:spPr>
              <a:xfrm>
                <a:off x="3147586" y="3529168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62"/>
              <p:cNvSpPr/>
              <p:nvPr/>
            </p:nvSpPr>
            <p:spPr>
              <a:xfrm>
                <a:off x="3147586" y="3512791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6" y="529"/>
                    </a:lnTo>
                    <a:cubicBezTo>
                      <a:pt x="6" y="594"/>
                      <a:pt x="61" y="649"/>
                      <a:pt x="126" y="649"/>
                    </a:cubicBezTo>
                    <a:lnTo>
                      <a:pt x="889" y="649"/>
                    </a:lnTo>
                    <a:cubicBezTo>
                      <a:pt x="960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62"/>
              <p:cNvSpPr/>
              <p:nvPr/>
            </p:nvSpPr>
            <p:spPr>
              <a:xfrm>
                <a:off x="3147586" y="3507282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62"/>
              <p:cNvSpPr/>
              <p:nvPr/>
            </p:nvSpPr>
            <p:spPr>
              <a:xfrm>
                <a:off x="3147586" y="3490880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529"/>
                    </a:lnTo>
                    <a:cubicBezTo>
                      <a:pt x="1" y="595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5"/>
                      <a:pt x="954" y="1"/>
                      <a:pt x="8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62"/>
              <p:cNvSpPr/>
              <p:nvPr/>
            </p:nvSpPr>
            <p:spPr>
              <a:xfrm>
                <a:off x="3147586" y="3485370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62"/>
              <p:cNvSpPr/>
              <p:nvPr/>
            </p:nvSpPr>
            <p:spPr>
              <a:xfrm>
                <a:off x="3147586" y="3468994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121" y="0"/>
                    </a:moveTo>
                    <a:cubicBezTo>
                      <a:pt x="55" y="0"/>
                      <a:pt x="1" y="55"/>
                      <a:pt x="1" y="120"/>
                    </a:cubicBezTo>
                    <a:lnTo>
                      <a:pt x="1" y="523"/>
                    </a:lnTo>
                    <a:cubicBezTo>
                      <a:pt x="1" y="594"/>
                      <a:pt x="55" y="649"/>
                      <a:pt x="126" y="649"/>
                    </a:cubicBezTo>
                    <a:lnTo>
                      <a:pt x="889" y="649"/>
                    </a:lnTo>
                    <a:cubicBezTo>
                      <a:pt x="954" y="649"/>
                      <a:pt x="1009" y="594"/>
                      <a:pt x="1009" y="523"/>
                    </a:cubicBezTo>
                    <a:lnTo>
                      <a:pt x="1009" y="120"/>
                    </a:lnTo>
                    <a:cubicBezTo>
                      <a:pt x="1009" y="55"/>
                      <a:pt x="954" y="0"/>
                      <a:pt x="88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2"/>
              <p:cNvSpPr/>
              <p:nvPr/>
            </p:nvSpPr>
            <p:spPr>
              <a:xfrm>
                <a:off x="3147586" y="3463484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0"/>
                    </a:moveTo>
                    <a:cubicBezTo>
                      <a:pt x="50" y="0"/>
                      <a:pt x="1" y="49"/>
                      <a:pt x="1" y="109"/>
                    </a:cubicBezTo>
                    <a:cubicBezTo>
                      <a:pt x="1" y="169"/>
                      <a:pt x="50" y="218"/>
                      <a:pt x="110" y="218"/>
                    </a:cubicBezTo>
                    <a:lnTo>
                      <a:pt x="900" y="218"/>
                    </a:lnTo>
                    <a:cubicBezTo>
                      <a:pt x="960" y="218"/>
                      <a:pt x="1009" y="169"/>
                      <a:pt x="1009" y="109"/>
                    </a:cubicBezTo>
                    <a:cubicBezTo>
                      <a:pt x="1009" y="49"/>
                      <a:pt x="960" y="0"/>
                      <a:pt x="9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2"/>
              <p:cNvSpPr/>
              <p:nvPr/>
            </p:nvSpPr>
            <p:spPr>
              <a:xfrm>
                <a:off x="3147586" y="3447083"/>
                <a:ext cx="25500" cy="16427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0" extrusionOk="0">
                    <a:moveTo>
                      <a:pt x="893" y="1"/>
                    </a:moveTo>
                    <a:cubicBezTo>
                      <a:pt x="890" y="1"/>
                      <a:pt x="887" y="1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1"/>
                    </a:cubicBezTo>
                    <a:lnTo>
                      <a:pt x="1" y="524"/>
                    </a:lnTo>
                    <a:cubicBezTo>
                      <a:pt x="1" y="595"/>
                      <a:pt x="55" y="649"/>
                      <a:pt x="121" y="649"/>
                    </a:cubicBezTo>
                    <a:lnTo>
                      <a:pt x="889" y="649"/>
                    </a:lnTo>
                    <a:cubicBezTo>
                      <a:pt x="954" y="644"/>
                      <a:pt x="1009" y="595"/>
                      <a:pt x="1009" y="524"/>
                    </a:cubicBezTo>
                    <a:lnTo>
                      <a:pt x="1009" y="121"/>
                    </a:lnTo>
                    <a:cubicBezTo>
                      <a:pt x="1009" y="53"/>
                      <a:pt x="959" y="1"/>
                      <a:pt x="89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2"/>
              <p:cNvSpPr/>
              <p:nvPr/>
            </p:nvSpPr>
            <p:spPr>
              <a:xfrm>
                <a:off x="3147586" y="3441573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10" y="1"/>
                    </a:moveTo>
                    <a:cubicBezTo>
                      <a:pt x="50" y="1"/>
                      <a:pt x="1" y="50"/>
                      <a:pt x="1" y="110"/>
                    </a:cubicBezTo>
                    <a:cubicBezTo>
                      <a:pt x="1" y="170"/>
                      <a:pt x="50" y="219"/>
                      <a:pt x="110" y="219"/>
                    </a:cubicBezTo>
                    <a:lnTo>
                      <a:pt x="900" y="219"/>
                    </a:lnTo>
                    <a:cubicBezTo>
                      <a:pt x="960" y="219"/>
                      <a:pt x="1009" y="170"/>
                      <a:pt x="1009" y="110"/>
                    </a:cubicBezTo>
                    <a:cubicBezTo>
                      <a:pt x="1009" y="50"/>
                      <a:pt x="960" y="1"/>
                      <a:pt x="9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2"/>
              <p:cNvSpPr/>
              <p:nvPr/>
            </p:nvSpPr>
            <p:spPr>
              <a:xfrm>
                <a:off x="3147586" y="3425197"/>
                <a:ext cx="25500" cy="16402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49" extrusionOk="0">
                    <a:moveTo>
                      <a:pt x="893" y="0"/>
                    </a:moveTo>
                    <a:cubicBezTo>
                      <a:pt x="890" y="0"/>
                      <a:pt x="887" y="0"/>
                      <a:pt x="883" y="1"/>
                    </a:cubicBezTo>
                    <a:lnTo>
                      <a:pt x="121" y="1"/>
                    </a:lnTo>
                    <a:cubicBezTo>
                      <a:pt x="55" y="1"/>
                      <a:pt x="1" y="55"/>
                      <a:pt x="1" y="120"/>
                    </a:cubicBezTo>
                    <a:lnTo>
                      <a:pt x="1" y="524"/>
                    </a:lnTo>
                    <a:cubicBezTo>
                      <a:pt x="1" y="594"/>
                      <a:pt x="55" y="649"/>
                      <a:pt x="121" y="649"/>
                    </a:cubicBezTo>
                    <a:lnTo>
                      <a:pt x="883" y="649"/>
                    </a:lnTo>
                    <a:cubicBezTo>
                      <a:pt x="954" y="644"/>
                      <a:pt x="1009" y="594"/>
                      <a:pt x="1009" y="524"/>
                    </a:cubicBezTo>
                    <a:lnTo>
                      <a:pt x="1009" y="120"/>
                    </a:lnTo>
                    <a:cubicBezTo>
                      <a:pt x="1009" y="53"/>
                      <a:pt x="959" y="0"/>
                      <a:pt x="89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2"/>
              <p:cNvSpPr/>
              <p:nvPr/>
            </p:nvSpPr>
            <p:spPr>
              <a:xfrm>
                <a:off x="3147460" y="3419687"/>
                <a:ext cx="25500" cy="5535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219" extrusionOk="0">
                    <a:moveTo>
                      <a:pt x="109" y="1"/>
                    </a:moveTo>
                    <a:cubicBezTo>
                      <a:pt x="49" y="1"/>
                      <a:pt x="0" y="50"/>
                      <a:pt x="0" y="110"/>
                    </a:cubicBezTo>
                    <a:cubicBezTo>
                      <a:pt x="0" y="169"/>
                      <a:pt x="49" y="219"/>
                      <a:pt x="115" y="219"/>
                    </a:cubicBezTo>
                    <a:lnTo>
                      <a:pt x="899" y="219"/>
                    </a:lnTo>
                    <a:cubicBezTo>
                      <a:pt x="959" y="219"/>
                      <a:pt x="1008" y="169"/>
                      <a:pt x="1008" y="110"/>
                    </a:cubicBezTo>
                    <a:cubicBezTo>
                      <a:pt x="1008" y="50"/>
                      <a:pt x="959" y="1"/>
                      <a:pt x="8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2"/>
              <p:cNvSpPr/>
              <p:nvPr/>
            </p:nvSpPr>
            <p:spPr>
              <a:xfrm>
                <a:off x="3147586" y="3403159"/>
                <a:ext cx="25500" cy="16553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655" extrusionOk="0">
                    <a:moveTo>
                      <a:pt x="883" y="1"/>
                    </a:moveTo>
                    <a:lnTo>
                      <a:pt x="121" y="6"/>
                    </a:lnTo>
                    <a:cubicBezTo>
                      <a:pt x="50" y="6"/>
                      <a:pt x="1" y="61"/>
                      <a:pt x="1" y="126"/>
                    </a:cubicBezTo>
                    <a:lnTo>
                      <a:pt x="1" y="529"/>
                    </a:lnTo>
                    <a:cubicBezTo>
                      <a:pt x="1" y="600"/>
                      <a:pt x="55" y="655"/>
                      <a:pt x="121" y="655"/>
                    </a:cubicBezTo>
                    <a:lnTo>
                      <a:pt x="883" y="649"/>
                    </a:lnTo>
                    <a:cubicBezTo>
                      <a:pt x="954" y="649"/>
                      <a:pt x="1009" y="595"/>
                      <a:pt x="1003" y="529"/>
                    </a:cubicBezTo>
                    <a:lnTo>
                      <a:pt x="1003" y="126"/>
                    </a:lnTo>
                    <a:cubicBezTo>
                      <a:pt x="1003" y="55"/>
                      <a:pt x="949" y="1"/>
                      <a:pt x="88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2"/>
              <p:cNvSpPr/>
              <p:nvPr/>
            </p:nvSpPr>
            <p:spPr>
              <a:xfrm>
                <a:off x="3173339" y="3692757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46" y="284"/>
                    </a:lnTo>
                    <a:cubicBezTo>
                      <a:pt x="311" y="284"/>
                      <a:pt x="371" y="224"/>
                      <a:pt x="371" y="159"/>
                    </a:cubicBezTo>
                    <a:lnTo>
                      <a:pt x="371" y="121"/>
                    </a:lnTo>
                    <a:cubicBezTo>
                      <a:pt x="366" y="50"/>
                      <a:pt x="317" y="1"/>
                      <a:pt x="24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2"/>
              <p:cNvSpPr/>
              <p:nvPr/>
            </p:nvSpPr>
            <p:spPr>
              <a:xfrm>
                <a:off x="3138513" y="3692757"/>
                <a:ext cx="9654" cy="7051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79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79"/>
                      <a:pt x="120" y="279"/>
                    </a:cubicBezTo>
                    <a:lnTo>
                      <a:pt x="381" y="279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2"/>
              <p:cNvSpPr/>
              <p:nvPr/>
            </p:nvSpPr>
            <p:spPr>
              <a:xfrm>
                <a:off x="3173339" y="3670744"/>
                <a:ext cx="9250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46" y="283"/>
                    </a:lnTo>
                    <a:cubicBezTo>
                      <a:pt x="311" y="283"/>
                      <a:pt x="366" y="229"/>
                      <a:pt x="366" y="164"/>
                    </a:cubicBezTo>
                    <a:lnTo>
                      <a:pt x="366" y="125"/>
                    </a:lnTo>
                    <a:cubicBezTo>
                      <a:pt x="366" y="55"/>
                      <a:pt x="311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2"/>
              <p:cNvSpPr/>
              <p:nvPr/>
            </p:nvSpPr>
            <p:spPr>
              <a:xfrm>
                <a:off x="3138513" y="3670871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76" y="284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2"/>
              <p:cNvSpPr/>
              <p:nvPr/>
            </p:nvSpPr>
            <p:spPr>
              <a:xfrm>
                <a:off x="3173213" y="3648833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2"/>
              <p:cNvSpPr/>
              <p:nvPr/>
            </p:nvSpPr>
            <p:spPr>
              <a:xfrm>
                <a:off x="3138513" y="3648985"/>
                <a:ext cx="9528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4" extrusionOk="0">
                    <a:moveTo>
                      <a:pt x="120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58"/>
                    </a:lnTo>
                    <a:cubicBezTo>
                      <a:pt x="0" y="229"/>
                      <a:pt x="55" y="283"/>
                      <a:pt x="120" y="283"/>
                    </a:cubicBezTo>
                    <a:lnTo>
                      <a:pt x="376" y="283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2"/>
              <p:cNvSpPr/>
              <p:nvPr/>
            </p:nvSpPr>
            <p:spPr>
              <a:xfrm>
                <a:off x="3173213" y="3626947"/>
                <a:ext cx="9376" cy="732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90" extrusionOk="0">
                    <a:moveTo>
                      <a:pt x="0" y="0"/>
                    </a:moveTo>
                    <a:lnTo>
                      <a:pt x="0" y="289"/>
                    </a:lnTo>
                    <a:lnTo>
                      <a:pt x="251" y="289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6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2"/>
              <p:cNvSpPr/>
              <p:nvPr/>
            </p:nvSpPr>
            <p:spPr>
              <a:xfrm>
                <a:off x="3138362" y="3626947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6" y="0"/>
                    </a:moveTo>
                    <a:cubicBezTo>
                      <a:pt x="55" y="0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2"/>
              <p:cNvSpPr/>
              <p:nvPr/>
            </p:nvSpPr>
            <p:spPr>
              <a:xfrm>
                <a:off x="3173213" y="3605036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2"/>
              <p:cNvSpPr/>
              <p:nvPr/>
            </p:nvSpPr>
            <p:spPr>
              <a:xfrm>
                <a:off x="3138362" y="3605036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2"/>
              <p:cNvSpPr/>
              <p:nvPr/>
            </p:nvSpPr>
            <p:spPr>
              <a:xfrm>
                <a:off x="3173213" y="3583150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45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1"/>
                      <a:pt x="24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2"/>
              <p:cNvSpPr/>
              <p:nvPr/>
            </p:nvSpPr>
            <p:spPr>
              <a:xfrm>
                <a:off x="3138362" y="3583150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0"/>
                    </a:cubicBezTo>
                    <a:lnTo>
                      <a:pt x="1" y="164"/>
                    </a:lnTo>
                    <a:cubicBezTo>
                      <a:pt x="1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2"/>
              <p:cNvSpPr/>
              <p:nvPr/>
            </p:nvSpPr>
            <p:spPr>
              <a:xfrm>
                <a:off x="3173061" y="3561264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3"/>
                    </a:lnTo>
                    <a:lnTo>
                      <a:pt x="251" y="283"/>
                    </a:lnTo>
                    <a:cubicBezTo>
                      <a:pt x="317" y="283"/>
                      <a:pt x="371" y="229"/>
                      <a:pt x="371" y="158"/>
                    </a:cubicBezTo>
                    <a:lnTo>
                      <a:pt x="371" y="120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2"/>
              <p:cNvSpPr/>
              <p:nvPr/>
            </p:nvSpPr>
            <p:spPr>
              <a:xfrm>
                <a:off x="3138362" y="3561264"/>
                <a:ext cx="9679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4" extrusionOk="0">
                    <a:moveTo>
                      <a:pt x="120" y="0"/>
                    </a:moveTo>
                    <a:cubicBezTo>
                      <a:pt x="55" y="0"/>
                      <a:pt x="1" y="55"/>
                      <a:pt x="1" y="125"/>
                    </a:cubicBezTo>
                    <a:lnTo>
                      <a:pt x="1" y="164"/>
                    </a:lnTo>
                    <a:cubicBezTo>
                      <a:pt x="1" y="229"/>
                      <a:pt x="55" y="283"/>
                      <a:pt x="120" y="283"/>
                    </a:cubicBezTo>
                    <a:lnTo>
                      <a:pt x="382" y="283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2"/>
              <p:cNvSpPr/>
              <p:nvPr/>
            </p:nvSpPr>
            <p:spPr>
              <a:xfrm>
                <a:off x="3173061" y="3539352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2"/>
              <p:cNvSpPr/>
              <p:nvPr/>
            </p:nvSpPr>
            <p:spPr>
              <a:xfrm>
                <a:off x="3138362" y="3539352"/>
                <a:ext cx="9528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5" extrusionOk="0">
                    <a:moveTo>
                      <a:pt x="120" y="1"/>
                    </a:moveTo>
                    <a:cubicBezTo>
                      <a:pt x="55" y="1"/>
                      <a:pt x="1" y="55"/>
                      <a:pt x="1" y="121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0" y="284"/>
                    </a:cubicBezTo>
                    <a:lnTo>
                      <a:pt x="377" y="284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2"/>
              <p:cNvSpPr/>
              <p:nvPr/>
            </p:nvSpPr>
            <p:spPr>
              <a:xfrm>
                <a:off x="3173061" y="3517466"/>
                <a:ext cx="9401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4" extrusionOk="0">
                    <a:moveTo>
                      <a:pt x="1" y="0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29"/>
                      <a:pt x="371" y="158"/>
                    </a:cubicBezTo>
                    <a:lnTo>
                      <a:pt x="371" y="126"/>
                    </a:lnTo>
                    <a:cubicBezTo>
                      <a:pt x="371" y="55"/>
                      <a:pt x="317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2"/>
              <p:cNvSpPr/>
              <p:nvPr/>
            </p:nvSpPr>
            <p:spPr>
              <a:xfrm>
                <a:off x="3138235" y="3517466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5" y="0"/>
                    </a:moveTo>
                    <a:cubicBezTo>
                      <a:pt x="55" y="0"/>
                      <a:pt x="0" y="55"/>
                      <a:pt x="0" y="120"/>
                    </a:cubicBezTo>
                    <a:lnTo>
                      <a:pt x="0" y="164"/>
                    </a:lnTo>
                    <a:cubicBezTo>
                      <a:pt x="0" y="229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62"/>
              <p:cNvSpPr/>
              <p:nvPr/>
            </p:nvSpPr>
            <p:spPr>
              <a:xfrm>
                <a:off x="3173061" y="3495555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1" y="1"/>
                    </a:moveTo>
                    <a:lnTo>
                      <a:pt x="1" y="284"/>
                    </a:lnTo>
                    <a:lnTo>
                      <a:pt x="251" y="284"/>
                    </a:lnTo>
                    <a:cubicBezTo>
                      <a:pt x="317" y="284"/>
                      <a:pt x="371" y="230"/>
                      <a:pt x="371" y="159"/>
                    </a:cubicBezTo>
                    <a:lnTo>
                      <a:pt x="371" y="121"/>
                    </a:lnTo>
                    <a:cubicBezTo>
                      <a:pt x="371" y="55"/>
                      <a:pt x="317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62"/>
              <p:cNvSpPr/>
              <p:nvPr/>
            </p:nvSpPr>
            <p:spPr>
              <a:xfrm>
                <a:off x="3138235" y="3495555"/>
                <a:ext cx="9654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5" extrusionOk="0">
                    <a:moveTo>
                      <a:pt x="125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30"/>
                      <a:pt x="55" y="284"/>
                      <a:pt x="125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62"/>
              <p:cNvSpPr/>
              <p:nvPr/>
            </p:nvSpPr>
            <p:spPr>
              <a:xfrm>
                <a:off x="3173061" y="3473543"/>
                <a:ext cx="940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9" extrusionOk="0">
                    <a:moveTo>
                      <a:pt x="1" y="0"/>
                    </a:moveTo>
                    <a:lnTo>
                      <a:pt x="1" y="289"/>
                    </a:lnTo>
                    <a:lnTo>
                      <a:pt x="246" y="289"/>
                    </a:lnTo>
                    <a:cubicBezTo>
                      <a:pt x="317" y="289"/>
                      <a:pt x="371" y="234"/>
                      <a:pt x="371" y="164"/>
                    </a:cubicBezTo>
                    <a:lnTo>
                      <a:pt x="371" y="125"/>
                    </a:lnTo>
                    <a:cubicBezTo>
                      <a:pt x="371" y="55"/>
                      <a:pt x="317" y="0"/>
                      <a:pt x="24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62"/>
              <p:cNvSpPr/>
              <p:nvPr/>
            </p:nvSpPr>
            <p:spPr>
              <a:xfrm>
                <a:off x="3138235" y="3473669"/>
                <a:ext cx="9654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4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0"/>
                    </a:cubicBezTo>
                    <a:lnTo>
                      <a:pt x="0" y="159"/>
                    </a:lnTo>
                    <a:cubicBezTo>
                      <a:pt x="0" y="229"/>
                      <a:pt x="55" y="284"/>
                      <a:pt x="120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62"/>
              <p:cNvSpPr/>
              <p:nvPr/>
            </p:nvSpPr>
            <p:spPr>
              <a:xfrm>
                <a:off x="3173061" y="3451758"/>
                <a:ext cx="9401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85" extrusionOk="0">
                    <a:moveTo>
                      <a:pt x="255" y="1"/>
                    </a:moveTo>
                    <a:cubicBezTo>
                      <a:pt x="252" y="1"/>
                      <a:pt x="249" y="1"/>
                      <a:pt x="246" y="1"/>
                    </a:cubicBezTo>
                    <a:lnTo>
                      <a:pt x="1" y="1"/>
                    </a:lnTo>
                    <a:lnTo>
                      <a:pt x="1" y="285"/>
                    </a:lnTo>
                    <a:lnTo>
                      <a:pt x="246" y="285"/>
                    </a:lnTo>
                    <a:cubicBezTo>
                      <a:pt x="317" y="279"/>
                      <a:pt x="366" y="225"/>
                      <a:pt x="371" y="159"/>
                    </a:cubicBezTo>
                    <a:lnTo>
                      <a:pt x="371" y="121"/>
                    </a:lnTo>
                    <a:cubicBezTo>
                      <a:pt x="366" y="54"/>
                      <a:pt x="316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62"/>
              <p:cNvSpPr/>
              <p:nvPr/>
            </p:nvSpPr>
            <p:spPr>
              <a:xfrm>
                <a:off x="3138235" y="3451758"/>
                <a:ext cx="9654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80" extrusionOk="0">
                    <a:moveTo>
                      <a:pt x="112" y="1"/>
                    </a:moveTo>
                    <a:cubicBezTo>
                      <a:pt x="50" y="1"/>
                      <a:pt x="0" y="58"/>
                      <a:pt x="0" y="121"/>
                    </a:cubicBezTo>
                    <a:lnTo>
                      <a:pt x="0" y="159"/>
                    </a:lnTo>
                    <a:cubicBezTo>
                      <a:pt x="0" y="227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82" y="279"/>
                    </a:lnTo>
                    <a:lnTo>
                      <a:pt x="382" y="1"/>
                    </a:lnTo>
                    <a:lnTo>
                      <a:pt x="120" y="1"/>
                    </a:lnTo>
                    <a:cubicBezTo>
                      <a:pt x="117" y="1"/>
                      <a:pt x="114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62"/>
              <p:cNvSpPr/>
              <p:nvPr/>
            </p:nvSpPr>
            <p:spPr>
              <a:xfrm>
                <a:off x="3172935" y="3429746"/>
                <a:ext cx="9376" cy="71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4" extrusionOk="0">
                    <a:moveTo>
                      <a:pt x="0" y="0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29"/>
                      <a:pt x="371" y="164"/>
                    </a:cubicBezTo>
                    <a:lnTo>
                      <a:pt x="371" y="120"/>
                    </a:lnTo>
                    <a:cubicBezTo>
                      <a:pt x="371" y="55"/>
                      <a:pt x="316" y="0"/>
                      <a:pt x="25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62"/>
              <p:cNvSpPr/>
              <p:nvPr/>
            </p:nvSpPr>
            <p:spPr>
              <a:xfrm>
                <a:off x="3138235" y="3429872"/>
                <a:ext cx="9528" cy="7076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0" extrusionOk="0">
                    <a:moveTo>
                      <a:pt x="120" y="1"/>
                    </a:moveTo>
                    <a:cubicBezTo>
                      <a:pt x="55" y="1"/>
                      <a:pt x="0" y="55"/>
                      <a:pt x="0" y="121"/>
                    </a:cubicBezTo>
                    <a:lnTo>
                      <a:pt x="0" y="159"/>
                    </a:lnTo>
                    <a:cubicBezTo>
                      <a:pt x="0" y="226"/>
                      <a:pt x="50" y="279"/>
                      <a:pt x="111" y="279"/>
                    </a:cubicBezTo>
                    <a:cubicBezTo>
                      <a:pt x="114" y="279"/>
                      <a:pt x="117" y="279"/>
                      <a:pt x="120" y="279"/>
                    </a:cubicBezTo>
                    <a:lnTo>
                      <a:pt x="376" y="279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62"/>
              <p:cNvSpPr/>
              <p:nvPr/>
            </p:nvSpPr>
            <p:spPr>
              <a:xfrm>
                <a:off x="3172935" y="3407834"/>
                <a:ext cx="9376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85" extrusionOk="0">
                    <a:moveTo>
                      <a:pt x="0" y="1"/>
                    </a:moveTo>
                    <a:lnTo>
                      <a:pt x="0" y="284"/>
                    </a:lnTo>
                    <a:lnTo>
                      <a:pt x="251" y="284"/>
                    </a:lnTo>
                    <a:cubicBezTo>
                      <a:pt x="316" y="284"/>
                      <a:pt x="371" y="230"/>
                      <a:pt x="371" y="164"/>
                    </a:cubicBezTo>
                    <a:lnTo>
                      <a:pt x="371" y="121"/>
                    </a:lnTo>
                    <a:cubicBezTo>
                      <a:pt x="371" y="55"/>
                      <a:pt x="316" y="1"/>
                      <a:pt x="25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62"/>
              <p:cNvSpPr/>
              <p:nvPr/>
            </p:nvSpPr>
            <p:spPr>
              <a:xfrm>
                <a:off x="3138084" y="3407834"/>
                <a:ext cx="9679" cy="7203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85" extrusionOk="0">
                    <a:moveTo>
                      <a:pt x="126" y="1"/>
                    </a:moveTo>
                    <a:cubicBezTo>
                      <a:pt x="55" y="1"/>
                      <a:pt x="1" y="55"/>
                      <a:pt x="1" y="126"/>
                    </a:cubicBezTo>
                    <a:lnTo>
                      <a:pt x="1" y="164"/>
                    </a:lnTo>
                    <a:cubicBezTo>
                      <a:pt x="1" y="230"/>
                      <a:pt x="55" y="284"/>
                      <a:pt x="126" y="284"/>
                    </a:cubicBezTo>
                    <a:lnTo>
                      <a:pt x="382" y="284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62"/>
              <p:cNvSpPr/>
              <p:nvPr/>
            </p:nvSpPr>
            <p:spPr>
              <a:xfrm>
                <a:off x="3033380" y="3446173"/>
                <a:ext cx="127626" cy="7351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09" extrusionOk="0">
                    <a:moveTo>
                      <a:pt x="1565" y="1"/>
                    </a:moveTo>
                    <a:cubicBezTo>
                      <a:pt x="864" y="1"/>
                      <a:pt x="1" y="158"/>
                      <a:pt x="8" y="631"/>
                    </a:cubicBezTo>
                    <a:cubicBezTo>
                      <a:pt x="12" y="875"/>
                      <a:pt x="104" y="947"/>
                      <a:pt x="233" y="947"/>
                    </a:cubicBezTo>
                    <a:cubicBezTo>
                      <a:pt x="421" y="947"/>
                      <a:pt x="686" y="794"/>
                      <a:pt x="867" y="794"/>
                    </a:cubicBezTo>
                    <a:cubicBezTo>
                      <a:pt x="928" y="794"/>
                      <a:pt x="980" y="812"/>
                      <a:pt x="1016" y="860"/>
                    </a:cubicBezTo>
                    <a:cubicBezTo>
                      <a:pt x="1228" y="1143"/>
                      <a:pt x="1114" y="2091"/>
                      <a:pt x="744" y="2091"/>
                    </a:cubicBezTo>
                    <a:cubicBezTo>
                      <a:pt x="373" y="2091"/>
                      <a:pt x="1370" y="2909"/>
                      <a:pt x="1370" y="2909"/>
                    </a:cubicBezTo>
                    <a:cubicBezTo>
                      <a:pt x="1370" y="2909"/>
                      <a:pt x="2569" y="2887"/>
                      <a:pt x="3228" y="2227"/>
                    </a:cubicBezTo>
                    <a:cubicBezTo>
                      <a:pt x="3882" y="1568"/>
                      <a:pt x="4454" y="1699"/>
                      <a:pt x="4149" y="1165"/>
                    </a:cubicBezTo>
                    <a:cubicBezTo>
                      <a:pt x="3903" y="726"/>
                      <a:pt x="4591" y="559"/>
                      <a:pt x="4878" y="559"/>
                    </a:cubicBezTo>
                    <a:cubicBezTo>
                      <a:pt x="4940" y="559"/>
                      <a:pt x="4983" y="567"/>
                      <a:pt x="4994" y="582"/>
                    </a:cubicBezTo>
                    <a:cubicBezTo>
                      <a:pt x="4999" y="588"/>
                      <a:pt x="5003" y="591"/>
                      <a:pt x="5006" y="591"/>
                    </a:cubicBezTo>
                    <a:cubicBezTo>
                      <a:pt x="5050" y="591"/>
                      <a:pt x="4994" y="124"/>
                      <a:pt x="4994" y="124"/>
                    </a:cubicBezTo>
                    <a:lnTo>
                      <a:pt x="4454" y="189"/>
                    </a:lnTo>
                    <a:cubicBezTo>
                      <a:pt x="4454" y="189"/>
                      <a:pt x="4010" y="215"/>
                      <a:pt x="3524" y="215"/>
                    </a:cubicBezTo>
                    <a:cubicBezTo>
                      <a:pt x="3065" y="215"/>
                      <a:pt x="2569" y="192"/>
                      <a:pt x="2373" y="102"/>
                    </a:cubicBezTo>
                    <a:cubicBezTo>
                      <a:pt x="2237" y="42"/>
                      <a:pt x="1922" y="1"/>
                      <a:pt x="1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62"/>
              <p:cNvSpPr/>
              <p:nvPr/>
            </p:nvSpPr>
            <p:spPr>
              <a:xfrm>
                <a:off x="3158150" y="3445996"/>
                <a:ext cx="127626" cy="73568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2911" extrusionOk="0">
                    <a:moveTo>
                      <a:pt x="3497" y="1"/>
                    </a:moveTo>
                    <a:cubicBezTo>
                      <a:pt x="3135" y="1"/>
                      <a:pt x="2815" y="43"/>
                      <a:pt x="2678" y="104"/>
                    </a:cubicBezTo>
                    <a:cubicBezTo>
                      <a:pt x="2482" y="194"/>
                      <a:pt x="1985" y="217"/>
                      <a:pt x="1526" y="217"/>
                    </a:cubicBezTo>
                    <a:cubicBezTo>
                      <a:pt x="1040" y="217"/>
                      <a:pt x="596" y="191"/>
                      <a:pt x="596" y="191"/>
                    </a:cubicBezTo>
                    <a:lnTo>
                      <a:pt x="57" y="137"/>
                    </a:lnTo>
                    <a:cubicBezTo>
                      <a:pt x="57" y="137"/>
                      <a:pt x="1" y="604"/>
                      <a:pt x="44" y="604"/>
                    </a:cubicBezTo>
                    <a:cubicBezTo>
                      <a:pt x="48" y="604"/>
                      <a:pt x="52" y="601"/>
                      <a:pt x="57" y="594"/>
                    </a:cubicBezTo>
                    <a:cubicBezTo>
                      <a:pt x="69" y="578"/>
                      <a:pt x="114" y="570"/>
                      <a:pt x="179" y="570"/>
                    </a:cubicBezTo>
                    <a:cubicBezTo>
                      <a:pt x="469" y="570"/>
                      <a:pt x="1146" y="741"/>
                      <a:pt x="901" y="1177"/>
                    </a:cubicBezTo>
                    <a:cubicBezTo>
                      <a:pt x="607" y="1711"/>
                      <a:pt x="1174" y="1575"/>
                      <a:pt x="1833" y="2234"/>
                    </a:cubicBezTo>
                    <a:cubicBezTo>
                      <a:pt x="2487" y="2894"/>
                      <a:pt x="3686" y="2910"/>
                      <a:pt x="3686" y="2910"/>
                    </a:cubicBezTo>
                    <a:cubicBezTo>
                      <a:pt x="3686" y="2910"/>
                      <a:pt x="4683" y="2087"/>
                      <a:pt x="4312" y="2087"/>
                    </a:cubicBezTo>
                    <a:cubicBezTo>
                      <a:pt x="3942" y="2087"/>
                      <a:pt x="3822" y="1145"/>
                      <a:pt x="4034" y="856"/>
                    </a:cubicBezTo>
                    <a:cubicBezTo>
                      <a:pt x="4070" y="808"/>
                      <a:pt x="4122" y="790"/>
                      <a:pt x="4184" y="790"/>
                    </a:cubicBezTo>
                    <a:cubicBezTo>
                      <a:pt x="4365" y="790"/>
                      <a:pt x="4629" y="943"/>
                      <a:pt x="4817" y="943"/>
                    </a:cubicBezTo>
                    <a:cubicBezTo>
                      <a:pt x="4946" y="943"/>
                      <a:pt x="5039" y="871"/>
                      <a:pt x="5043" y="627"/>
                    </a:cubicBezTo>
                    <a:cubicBezTo>
                      <a:pt x="5050" y="157"/>
                      <a:pt x="4195" y="1"/>
                      <a:pt x="349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62"/>
              <p:cNvSpPr/>
              <p:nvPr/>
            </p:nvSpPr>
            <p:spPr>
              <a:xfrm>
                <a:off x="3084253" y="3751439"/>
                <a:ext cx="30302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2142" extrusionOk="0">
                    <a:moveTo>
                      <a:pt x="600" y="0"/>
                    </a:moveTo>
                    <a:cubicBezTo>
                      <a:pt x="267" y="0"/>
                      <a:pt x="0" y="480"/>
                      <a:pt x="0" y="1074"/>
                    </a:cubicBezTo>
                    <a:cubicBezTo>
                      <a:pt x="0" y="1662"/>
                      <a:pt x="273" y="2142"/>
                      <a:pt x="600" y="2142"/>
                    </a:cubicBezTo>
                    <a:cubicBezTo>
                      <a:pt x="932" y="2142"/>
                      <a:pt x="1199" y="1662"/>
                      <a:pt x="1199" y="1068"/>
                    </a:cubicBezTo>
                    <a:cubicBezTo>
                      <a:pt x="1199" y="480"/>
                      <a:pt x="926" y="0"/>
                      <a:pt x="60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62"/>
              <p:cNvSpPr/>
              <p:nvPr/>
            </p:nvSpPr>
            <p:spPr>
              <a:xfrm>
                <a:off x="3029842" y="3464066"/>
                <a:ext cx="34472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333" extrusionOk="0">
                    <a:moveTo>
                      <a:pt x="565" y="1"/>
                    </a:moveTo>
                    <a:cubicBezTo>
                      <a:pt x="477" y="1"/>
                      <a:pt x="392" y="23"/>
                      <a:pt x="317" y="70"/>
                    </a:cubicBezTo>
                    <a:cubicBezTo>
                      <a:pt x="50" y="233"/>
                      <a:pt x="1" y="631"/>
                      <a:pt x="202" y="964"/>
                    </a:cubicBezTo>
                    <a:cubicBezTo>
                      <a:pt x="346" y="1196"/>
                      <a:pt x="578" y="1333"/>
                      <a:pt x="796" y="1333"/>
                    </a:cubicBezTo>
                    <a:cubicBezTo>
                      <a:pt x="884" y="1333"/>
                      <a:pt x="970" y="1310"/>
                      <a:pt x="1047" y="1263"/>
                    </a:cubicBezTo>
                    <a:cubicBezTo>
                      <a:pt x="1314" y="1100"/>
                      <a:pt x="1363" y="702"/>
                      <a:pt x="1161" y="375"/>
                    </a:cubicBezTo>
                    <a:cubicBezTo>
                      <a:pt x="1018" y="138"/>
                      <a:pt x="782" y="1"/>
                      <a:pt x="5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62"/>
              <p:cNvSpPr/>
              <p:nvPr/>
            </p:nvSpPr>
            <p:spPr>
              <a:xfrm>
                <a:off x="2982228" y="3468969"/>
                <a:ext cx="76955" cy="19540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732" extrusionOk="0">
                    <a:moveTo>
                      <a:pt x="2010" y="0"/>
                    </a:moveTo>
                    <a:cubicBezTo>
                      <a:pt x="1986" y="0"/>
                      <a:pt x="1961" y="3"/>
                      <a:pt x="1934" y="7"/>
                    </a:cubicBezTo>
                    <a:cubicBezTo>
                      <a:pt x="1373" y="94"/>
                      <a:pt x="1542" y="830"/>
                      <a:pt x="1667" y="1276"/>
                    </a:cubicBezTo>
                    <a:cubicBezTo>
                      <a:pt x="1792" y="1723"/>
                      <a:pt x="1318" y="5581"/>
                      <a:pt x="1002" y="5968"/>
                    </a:cubicBezTo>
                    <a:cubicBezTo>
                      <a:pt x="690" y="6350"/>
                      <a:pt x="0" y="7412"/>
                      <a:pt x="1128" y="7412"/>
                    </a:cubicBezTo>
                    <a:cubicBezTo>
                      <a:pt x="1142" y="7412"/>
                      <a:pt x="1156" y="7412"/>
                      <a:pt x="1171" y="7412"/>
                    </a:cubicBezTo>
                    <a:cubicBezTo>
                      <a:pt x="1171" y="7412"/>
                      <a:pt x="1418" y="7731"/>
                      <a:pt x="1746" y="7731"/>
                    </a:cubicBezTo>
                    <a:cubicBezTo>
                      <a:pt x="1801" y="7731"/>
                      <a:pt x="1858" y="7722"/>
                      <a:pt x="1917" y="7701"/>
                    </a:cubicBezTo>
                    <a:cubicBezTo>
                      <a:pt x="2326" y="7559"/>
                      <a:pt x="1738" y="6562"/>
                      <a:pt x="1917" y="5859"/>
                    </a:cubicBezTo>
                    <a:cubicBezTo>
                      <a:pt x="2097" y="5156"/>
                      <a:pt x="2283" y="1925"/>
                      <a:pt x="2283" y="1925"/>
                    </a:cubicBezTo>
                    <a:cubicBezTo>
                      <a:pt x="2283" y="1925"/>
                      <a:pt x="3045" y="724"/>
                      <a:pt x="2564" y="724"/>
                    </a:cubicBezTo>
                    <a:cubicBezTo>
                      <a:pt x="2515" y="724"/>
                      <a:pt x="2453" y="736"/>
                      <a:pt x="2375" y="764"/>
                    </a:cubicBezTo>
                    <a:cubicBezTo>
                      <a:pt x="2375" y="764"/>
                      <a:pt x="2375" y="764"/>
                      <a:pt x="2375" y="764"/>
                    </a:cubicBezTo>
                    <a:cubicBezTo>
                      <a:pt x="2360" y="764"/>
                      <a:pt x="2476" y="0"/>
                      <a:pt x="201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62"/>
              <p:cNvSpPr/>
              <p:nvPr/>
            </p:nvSpPr>
            <p:spPr>
              <a:xfrm>
                <a:off x="3205435" y="3751288"/>
                <a:ext cx="30327" cy="54285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148" extrusionOk="0">
                    <a:moveTo>
                      <a:pt x="600" y="1"/>
                    </a:moveTo>
                    <a:cubicBezTo>
                      <a:pt x="273" y="1"/>
                      <a:pt x="0" y="480"/>
                      <a:pt x="0" y="1074"/>
                    </a:cubicBezTo>
                    <a:cubicBezTo>
                      <a:pt x="0" y="1668"/>
                      <a:pt x="273" y="2148"/>
                      <a:pt x="600" y="2148"/>
                    </a:cubicBezTo>
                    <a:cubicBezTo>
                      <a:pt x="927" y="2148"/>
                      <a:pt x="1199" y="1663"/>
                      <a:pt x="1199" y="1074"/>
                    </a:cubicBezTo>
                    <a:cubicBezTo>
                      <a:pt x="1199" y="480"/>
                      <a:pt x="927" y="1"/>
                      <a:pt x="6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62"/>
              <p:cNvSpPr/>
              <p:nvPr/>
            </p:nvSpPr>
            <p:spPr>
              <a:xfrm>
                <a:off x="3254868" y="3463788"/>
                <a:ext cx="34598" cy="33688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333" extrusionOk="0">
                    <a:moveTo>
                      <a:pt x="801" y="1"/>
                    </a:moveTo>
                    <a:cubicBezTo>
                      <a:pt x="581" y="1"/>
                      <a:pt x="346" y="138"/>
                      <a:pt x="202" y="375"/>
                    </a:cubicBezTo>
                    <a:cubicBezTo>
                      <a:pt x="0" y="708"/>
                      <a:pt x="55" y="1105"/>
                      <a:pt x="322" y="1263"/>
                    </a:cubicBezTo>
                    <a:cubicBezTo>
                      <a:pt x="397" y="1310"/>
                      <a:pt x="482" y="1333"/>
                      <a:pt x="570" y="1333"/>
                    </a:cubicBezTo>
                    <a:cubicBezTo>
                      <a:pt x="788" y="1333"/>
                      <a:pt x="1023" y="1195"/>
                      <a:pt x="1167" y="958"/>
                    </a:cubicBezTo>
                    <a:cubicBezTo>
                      <a:pt x="1368" y="631"/>
                      <a:pt x="1314" y="228"/>
                      <a:pt x="1052" y="70"/>
                    </a:cubicBezTo>
                    <a:cubicBezTo>
                      <a:pt x="975" y="23"/>
                      <a:pt x="889" y="1"/>
                      <a:pt x="80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62"/>
              <p:cNvSpPr/>
              <p:nvPr/>
            </p:nvSpPr>
            <p:spPr>
              <a:xfrm>
                <a:off x="3286812" y="3644739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923" y="0"/>
                    </a:moveTo>
                    <a:cubicBezTo>
                      <a:pt x="826" y="0"/>
                      <a:pt x="721" y="16"/>
                      <a:pt x="616" y="48"/>
                    </a:cubicBezTo>
                    <a:cubicBezTo>
                      <a:pt x="246" y="157"/>
                      <a:pt x="1" y="441"/>
                      <a:pt x="71" y="675"/>
                    </a:cubicBezTo>
                    <a:cubicBezTo>
                      <a:pt x="123" y="840"/>
                      <a:pt x="325" y="937"/>
                      <a:pt x="573" y="937"/>
                    </a:cubicBezTo>
                    <a:cubicBezTo>
                      <a:pt x="668" y="937"/>
                      <a:pt x="770" y="923"/>
                      <a:pt x="872" y="893"/>
                    </a:cubicBezTo>
                    <a:cubicBezTo>
                      <a:pt x="1243" y="778"/>
                      <a:pt x="1483" y="501"/>
                      <a:pt x="1417" y="266"/>
                    </a:cubicBezTo>
                    <a:cubicBezTo>
                      <a:pt x="1367" y="98"/>
                      <a:pt x="1168" y="0"/>
                      <a:pt x="92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62"/>
              <p:cNvSpPr/>
              <p:nvPr/>
            </p:nvSpPr>
            <p:spPr>
              <a:xfrm>
                <a:off x="3218375" y="4036892"/>
                <a:ext cx="40916" cy="4079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4" extrusionOk="0">
                    <a:moveTo>
                      <a:pt x="807" y="1"/>
                    </a:moveTo>
                    <a:cubicBezTo>
                      <a:pt x="360" y="1"/>
                      <a:pt x="0" y="361"/>
                      <a:pt x="0" y="807"/>
                    </a:cubicBezTo>
                    <a:cubicBezTo>
                      <a:pt x="0" y="1254"/>
                      <a:pt x="360" y="1614"/>
                      <a:pt x="807" y="1614"/>
                    </a:cubicBezTo>
                    <a:cubicBezTo>
                      <a:pt x="1254" y="1614"/>
                      <a:pt x="1619" y="1254"/>
                      <a:pt x="1619" y="807"/>
                    </a:cubicBezTo>
                    <a:cubicBezTo>
                      <a:pt x="1619" y="361"/>
                      <a:pt x="1254" y="1"/>
                      <a:pt x="8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62"/>
              <p:cNvSpPr/>
              <p:nvPr/>
            </p:nvSpPr>
            <p:spPr>
              <a:xfrm>
                <a:off x="3115768" y="3352361"/>
                <a:ext cx="87342" cy="60881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2409" extrusionOk="0">
                    <a:moveTo>
                      <a:pt x="3407" y="0"/>
                    </a:moveTo>
                    <a:lnTo>
                      <a:pt x="2927" y="436"/>
                    </a:lnTo>
                    <a:cubicBezTo>
                      <a:pt x="2927" y="436"/>
                      <a:pt x="2982" y="1308"/>
                      <a:pt x="2715" y="1520"/>
                    </a:cubicBezTo>
                    <a:cubicBezTo>
                      <a:pt x="2442" y="1733"/>
                      <a:pt x="1728" y="1733"/>
                      <a:pt x="1728" y="1733"/>
                    </a:cubicBezTo>
                    <a:cubicBezTo>
                      <a:pt x="1728" y="1733"/>
                      <a:pt x="1020" y="1733"/>
                      <a:pt x="747" y="1520"/>
                    </a:cubicBezTo>
                    <a:cubicBezTo>
                      <a:pt x="475" y="1308"/>
                      <a:pt x="530" y="441"/>
                      <a:pt x="530" y="441"/>
                    </a:cubicBezTo>
                    <a:lnTo>
                      <a:pt x="55" y="5"/>
                    </a:lnTo>
                    <a:lnTo>
                      <a:pt x="55" y="5"/>
                    </a:lnTo>
                    <a:cubicBezTo>
                      <a:pt x="1" y="539"/>
                      <a:pt x="83" y="1084"/>
                      <a:pt x="279" y="1586"/>
                    </a:cubicBezTo>
                    <a:cubicBezTo>
                      <a:pt x="579" y="2343"/>
                      <a:pt x="1527" y="2403"/>
                      <a:pt x="1701" y="2408"/>
                    </a:cubicBezTo>
                    <a:lnTo>
                      <a:pt x="1734" y="2408"/>
                    </a:lnTo>
                    <a:cubicBezTo>
                      <a:pt x="1908" y="2403"/>
                      <a:pt x="2883" y="2343"/>
                      <a:pt x="3183" y="1580"/>
                    </a:cubicBezTo>
                    <a:cubicBezTo>
                      <a:pt x="3379" y="1079"/>
                      <a:pt x="3456" y="539"/>
                      <a:pt x="340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62"/>
              <p:cNvSpPr/>
              <p:nvPr/>
            </p:nvSpPr>
            <p:spPr>
              <a:xfrm>
                <a:off x="3101312" y="3259611"/>
                <a:ext cx="116253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809" extrusionOk="0">
                    <a:moveTo>
                      <a:pt x="2124" y="0"/>
                    </a:moveTo>
                    <a:cubicBezTo>
                      <a:pt x="1842" y="0"/>
                      <a:pt x="1260" y="94"/>
                      <a:pt x="731" y="777"/>
                    </a:cubicBezTo>
                    <a:cubicBezTo>
                      <a:pt x="1" y="1725"/>
                      <a:pt x="508" y="2548"/>
                      <a:pt x="508" y="2548"/>
                    </a:cubicBezTo>
                    <a:lnTo>
                      <a:pt x="491" y="3174"/>
                    </a:lnTo>
                    <a:cubicBezTo>
                      <a:pt x="77" y="3725"/>
                      <a:pt x="938" y="4128"/>
                      <a:pt x="1210" y="4215"/>
                    </a:cubicBezTo>
                    <a:cubicBezTo>
                      <a:pt x="1488" y="4297"/>
                      <a:pt x="1445" y="4809"/>
                      <a:pt x="1445" y="4809"/>
                    </a:cubicBezTo>
                    <a:lnTo>
                      <a:pt x="3161" y="4809"/>
                    </a:lnTo>
                    <a:cubicBezTo>
                      <a:pt x="3161" y="4809"/>
                      <a:pt x="3118" y="4297"/>
                      <a:pt x="3396" y="4215"/>
                    </a:cubicBezTo>
                    <a:cubicBezTo>
                      <a:pt x="3673" y="4128"/>
                      <a:pt x="4529" y="3725"/>
                      <a:pt x="4115" y="3174"/>
                    </a:cubicBezTo>
                    <a:lnTo>
                      <a:pt x="4093" y="2548"/>
                    </a:lnTo>
                    <a:cubicBezTo>
                      <a:pt x="4093" y="2548"/>
                      <a:pt x="4600" y="1719"/>
                      <a:pt x="3870" y="777"/>
                    </a:cubicBezTo>
                    <a:cubicBezTo>
                      <a:pt x="3337" y="94"/>
                      <a:pt x="2750" y="0"/>
                      <a:pt x="2467" y="0"/>
                    </a:cubicBezTo>
                    <a:cubicBezTo>
                      <a:pt x="2359" y="0"/>
                      <a:pt x="2295" y="14"/>
                      <a:pt x="2295" y="14"/>
                    </a:cubicBezTo>
                    <a:cubicBezTo>
                      <a:pt x="2295" y="14"/>
                      <a:pt x="2231" y="0"/>
                      <a:pt x="212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62"/>
              <p:cNvSpPr/>
              <p:nvPr/>
            </p:nvSpPr>
            <p:spPr>
              <a:xfrm>
                <a:off x="3260024" y="3468691"/>
                <a:ext cx="77460" cy="195356"/>
              </a:xfrm>
              <a:custGeom>
                <a:avLst/>
                <a:gdLst/>
                <a:ahLst/>
                <a:cxnLst/>
                <a:rect l="l" t="t" r="r" b="b"/>
                <a:pathLst>
                  <a:path w="3065" h="7730" extrusionOk="0">
                    <a:moveTo>
                      <a:pt x="1039" y="1"/>
                    </a:moveTo>
                    <a:cubicBezTo>
                      <a:pt x="573" y="1"/>
                      <a:pt x="683" y="764"/>
                      <a:pt x="674" y="764"/>
                    </a:cubicBezTo>
                    <a:cubicBezTo>
                      <a:pt x="674" y="764"/>
                      <a:pt x="674" y="764"/>
                      <a:pt x="674" y="764"/>
                    </a:cubicBezTo>
                    <a:cubicBezTo>
                      <a:pt x="596" y="736"/>
                      <a:pt x="533" y="724"/>
                      <a:pt x="483" y="724"/>
                    </a:cubicBezTo>
                    <a:cubicBezTo>
                      <a:pt x="1" y="724"/>
                      <a:pt x="772" y="1925"/>
                      <a:pt x="772" y="1925"/>
                    </a:cubicBezTo>
                    <a:cubicBezTo>
                      <a:pt x="772" y="1925"/>
                      <a:pt x="968" y="5151"/>
                      <a:pt x="1142" y="5859"/>
                    </a:cubicBezTo>
                    <a:cubicBezTo>
                      <a:pt x="1322" y="6562"/>
                      <a:pt x="734" y="7559"/>
                      <a:pt x="1142" y="7701"/>
                    </a:cubicBezTo>
                    <a:cubicBezTo>
                      <a:pt x="1199" y="7721"/>
                      <a:pt x="1255" y="7729"/>
                      <a:pt x="1309" y="7729"/>
                    </a:cubicBezTo>
                    <a:cubicBezTo>
                      <a:pt x="1640" y="7729"/>
                      <a:pt x="1894" y="7407"/>
                      <a:pt x="1894" y="7407"/>
                    </a:cubicBezTo>
                    <a:cubicBezTo>
                      <a:pt x="1909" y="7407"/>
                      <a:pt x="1923" y="7407"/>
                      <a:pt x="1938" y="7407"/>
                    </a:cubicBezTo>
                    <a:cubicBezTo>
                      <a:pt x="3065" y="7407"/>
                      <a:pt x="2370" y="6345"/>
                      <a:pt x="2058" y="5963"/>
                    </a:cubicBezTo>
                    <a:cubicBezTo>
                      <a:pt x="1742" y="5576"/>
                      <a:pt x="1257" y="1729"/>
                      <a:pt x="1382" y="1276"/>
                    </a:cubicBezTo>
                    <a:cubicBezTo>
                      <a:pt x="1507" y="824"/>
                      <a:pt x="1671" y="89"/>
                      <a:pt x="1115" y="7"/>
                    </a:cubicBezTo>
                    <a:cubicBezTo>
                      <a:pt x="1088" y="3"/>
                      <a:pt x="1062" y="1"/>
                      <a:pt x="103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62"/>
              <p:cNvSpPr/>
              <p:nvPr/>
            </p:nvSpPr>
            <p:spPr>
              <a:xfrm>
                <a:off x="3289138" y="3658234"/>
                <a:ext cx="65456" cy="151964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6013" extrusionOk="0">
                    <a:moveTo>
                      <a:pt x="944" y="1345"/>
                    </a:moveTo>
                    <a:cubicBezTo>
                      <a:pt x="944" y="1345"/>
                      <a:pt x="1396" y="2228"/>
                      <a:pt x="1565" y="3143"/>
                    </a:cubicBezTo>
                    <a:cubicBezTo>
                      <a:pt x="1734" y="4053"/>
                      <a:pt x="1489" y="5426"/>
                      <a:pt x="1489" y="5426"/>
                    </a:cubicBezTo>
                    <a:cubicBezTo>
                      <a:pt x="1489" y="5426"/>
                      <a:pt x="1227" y="4124"/>
                      <a:pt x="1113" y="3448"/>
                    </a:cubicBezTo>
                    <a:cubicBezTo>
                      <a:pt x="993" y="2778"/>
                      <a:pt x="944" y="1345"/>
                      <a:pt x="944" y="1345"/>
                    </a:cubicBezTo>
                    <a:close/>
                    <a:moveTo>
                      <a:pt x="1242" y="1"/>
                    </a:moveTo>
                    <a:cubicBezTo>
                      <a:pt x="1011" y="1"/>
                      <a:pt x="704" y="244"/>
                      <a:pt x="704" y="244"/>
                    </a:cubicBezTo>
                    <a:cubicBezTo>
                      <a:pt x="605" y="164"/>
                      <a:pt x="493" y="126"/>
                      <a:pt x="394" y="126"/>
                    </a:cubicBezTo>
                    <a:cubicBezTo>
                      <a:pt x="164" y="126"/>
                      <a:pt x="1" y="325"/>
                      <a:pt x="214" y="648"/>
                    </a:cubicBezTo>
                    <a:cubicBezTo>
                      <a:pt x="519" y="1116"/>
                      <a:pt x="573" y="3819"/>
                      <a:pt x="813" y="4304"/>
                    </a:cubicBezTo>
                    <a:cubicBezTo>
                      <a:pt x="1047" y="4789"/>
                      <a:pt x="1004" y="5917"/>
                      <a:pt x="1260" y="5999"/>
                    </a:cubicBezTo>
                    <a:cubicBezTo>
                      <a:pt x="1294" y="6008"/>
                      <a:pt x="1322" y="6013"/>
                      <a:pt x="1347" y="6013"/>
                    </a:cubicBezTo>
                    <a:cubicBezTo>
                      <a:pt x="1516" y="6013"/>
                      <a:pt x="1515" y="5815"/>
                      <a:pt x="1729" y="5791"/>
                    </a:cubicBezTo>
                    <a:cubicBezTo>
                      <a:pt x="1742" y="5790"/>
                      <a:pt x="1756" y="5789"/>
                      <a:pt x="1770" y="5789"/>
                    </a:cubicBezTo>
                    <a:cubicBezTo>
                      <a:pt x="1947" y="5789"/>
                      <a:pt x="2126" y="5908"/>
                      <a:pt x="2278" y="5908"/>
                    </a:cubicBezTo>
                    <a:cubicBezTo>
                      <a:pt x="2325" y="5908"/>
                      <a:pt x="2369" y="5897"/>
                      <a:pt x="2410" y="5868"/>
                    </a:cubicBezTo>
                    <a:cubicBezTo>
                      <a:pt x="2589" y="5737"/>
                      <a:pt x="2459" y="5301"/>
                      <a:pt x="2301" y="5001"/>
                    </a:cubicBezTo>
                    <a:cubicBezTo>
                      <a:pt x="2143" y="4707"/>
                      <a:pt x="2077" y="2304"/>
                      <a:pt x="1723" y="1754"/>
                    </a:cubicBezTo>
                    <a:cubicBezTo>
                      <a:pt x="1363" y="1203"/>
                      <a:pt x="1609" y="342"/>
                      <a:pt x="1423" y="86"/>
                    </a:cubicBezTo>
                    <a:cubicBezTo>
                      <a:pt x="1378" y="24"/>
                      <a:pt x="1314" y="1"/>
                      <a:pt x="124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62"/>
              <p:cNvSpPr/>
              <p:nvPr/>
            </p:nvSpPr>
            <p:spPr>
              <a:xfrm>
                <a:off x="3321537" y="3824401"/>
                <a:ext cx="11853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4" extrusionOk="0">
                    <a:moveTo>
                      <a:pt x="184" y="0"/>
                    </a:moveTo>
                    <a:cubicBezTo>
                      <a:pt x="167" y="0"/>
                      <a:pt x="151" y="4"/>
                      <a:pt x="136" y="12"/>
                    </a:cubicBezTo>
                    <a:cubicBezTo>
                      <a:pt x="65" y="39"/>
                      <a:pt x="0" y="1064"/>
                      <a:pt x="230" y="1064"/>
                    </a:cubicBezTo>
                    <a:cubicBezTo>
                      <a:pt x="232" y="1064"/>
                      <a:pt x="233" y="1064"/>
                      <a:pt x="234" y="1064"/>
                    </a:cubicBezTo>
                    <a:cubicBezTo>
                      <a:pt x="468" y="1047"/>
                      <a:pt x="239" y="17"/>
                      <a:pt x="239" y="17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62"/>
              <p:cNvSpPr/>
              <p:nvPr/>
            </p:nvSpPr>
            <p:spPr>
              <a:xfrm>
                <a:off x="3322093" y="3850356"/>
                <a:ext cx="11853" cy="26839"/>
              </a:xfrm>
              <a:custGeom>
                <a:avLst/>
                <a:gdLst/>
                <a:ahLst/>
                <a:cxnLst/>
                <a:rect l="l" t="t" r="r" b="b"/>
                <a:pathLst>
                  <a:path w="469" h="1062" extrusionOk="0">
                    <a:moveTo>
                      <a:pt x="184" y="0"/>
                    </a:moveTo>
                    <a:cubicBezTo>
                      <a:pt x="167" y="0"/>
                      <a:pt x="151" y="5"/>
                      <a:pt x="136" y="15"/>
                    </a:cubicBezTo>
                    <a:cubicBezTo>
                      <a:pt x="65" y="42"/>
                      <a:pt x="1" y="1061"/>
                      <a:pt x="228" y="1061"/>
                    </a:cubicBezTo>
                    <a:cubicBezTo>
                      <a:pt x="230" y="1061"/>
                      <a:pt x="232" y="1061"/>
                      <a:pt x="234" y="1061"/>
                    </a:cubicBezTo>
                    <a:cubicBezTo>
                      <a:pt x="468" y="1045"/>
                      <a:pt x="239" y="15"/>
                      <a:pt x="239" y="15"/>
                    </a:cubicBezTo>
                    <a:cubicBezTo>
                      <a:pt x="222" y="6"/>
                      <a:pt x="203" y="0"/>
                      <a:pt x="1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62"/>
              <p:cNvSpPr/>
              <p:nvPr/>
            </p:nvSpPr>
            <p:spPr>
              <a:xfrm>
                <a:off x="3323205" y="3875350"/>
                <a:ext cx="11828" cy="26890"/>
              </a:xfrm>
              <a:custGeom>
                <a:avLst/>
                <a:gdLst/>
                <a:ahLst/>
                <a:cxnLst/>
                <a:rect l="l" t="t" r="r" b="b"/>
                <a:pathLst>
                  <a:path w="468" h="1064" extrusionOk="0">
                    <a:moveTo>
                      <a:pt x="183" y="0"/>
                    </a:moveTo>
                    <a:cubicBezTo>
                      <a:pt x="167" y="0"/>
                      <a:pt x="151" y="5"/>
                      <a:pt x="135" y="12"/>
                    </a:cubicBezTo>
                    <a:cubicBezTo>
                      <a:pt x="65" y="39"/>
                      <a:pt x="0" y="1064"/>
                      <a:pt x="228" y="1064"/>
                    </a:cubicBezTo>
                    <a:cubicBezTo>
                      <a:pt x="230" y="1064"/>
                      <a:pt x="232" y="1064"/>
                      <a:pt x="233" y="1064"/>
                    </a:cubicBezTo>
                    <a:cubicBezTo>
                      <a:pt x="468" y="1047"/>
                      <a:pt x="239" y="18"/>
                      <a:pt x="239" y="18"/>
                    </a:cubicBezTo>
                    <a:cubicBezTo>
                      <a:pt x="221" y="6"/>
                      <a:pt x="202" y="0"/>
                      <a:pt x="1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62"/>
              <p:cNvSpPr/>
              <p:nvPr/>
            </p:nvSpPr>
            <p:spPr>
              <a:xfrm>
                <a:off x="3313677" y="3819877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7" y="0"/>
                    </a:moveTo>
                    <a:cubicBezTo>
                      <a:pt x="246" y="0"/>
                      <a:pt x="234" y="2"/>
                      <a:pt x="224" y="6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0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302" y="8"/>
                      <a:pt x="280" y="0"/>
                      <a:pt x="25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62"/>
              <p:cNvSpPr/>
              <p:nvPr/>
            </p:nvSpPr>
            <p:spPr>
              <a:xfrm>
                <a:off x="3311883" y="3844948"/>
                <a:ext cx="10994" cy="2603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0" extrusionOk="0">
                    <a:moveTo>
                      <a:pt x="256" y="0"/>
                    </a:moveTo>
                    <a:cubicBezTo>
                      <a:pt x="246" y="0"/>
                      <a:pt x="235" y="2"/>
                      <a:pt x="224" y="5"/>
                    </a:cubicBezTo>
                    <a:cubicBezTo>
                      <a:pt x="158" y="22"/>
                      <a:pt x="0" y="1014"/>
                      <a:pt x="218" y="1030"/>
                    </a:cubicBezTo>
                    <a:cubicBezTo>
                      <a:pt x="219" y="1030"/>
                      <a:pt x="221" y="1030"/>
                      <a:pt x="222" y="1030"/>
                    </a:cubicBezTo>
                    <a:cubicBezTo>
                      <a:pt x="435" y="1030"/>
                      <a:pt x="316" y="22"/>
                      <a:pt x="316" y="22"/>
                    </a:cubicBezTo>
                    <a:cubicBezTo>
                      <a:pt x="298" y="7"/>
                      <a:pt x="278" y="0"/>
                      <a:pt x="2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62"/>
              <p:cNvSpPr/>
              <p:nvPr/>
            </p:nvSpPr>
            <p:spPr>
              <a:xfrm>
                <a:off x="3310644" y="3869032"/>
                <a:ext cx="10994" cy="26056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31" extrusionOk="0">
                    <a:moveTo>
                      <a:pt x="255" y="1"/>
                    </a:moveTo>
                    <a:cubicBezTo>
                      <a:pt x="244" y="1"/>
                      <a:pt x="234" y="3"/>
                      <a:pt x="224" y="6"/>
                    </a:cubicBezTo>
                    <a:cubicBezTo>
                      <a:pt x="153" y="28"/>
                      <a:pt x="0" y="1020"/>
                      <a:pt x="218" y="1030"/>
                    </a:cubicBezTo>
                    <a:cubicBezTo>
                      <a:pt x="219" y="1031"/>
                      <a:pt x="221" y="1031"/>
                      <a:pt x="222" y="1031"/>
                    </a:cubicBezTo>
                    <a:cubicBezTo>
                      <a:pt x="435" y="1031"/>
                      <a:pt x="316" y="28"/>
                      <a:pt x="316" y="28"/>
                    </a:cubicBezTo>
                    <a:cubicBezTo>
                      <a:pt x="298" y="9"/>
                      <a:pt x="277" y="1"/>
                      <a:pt x="2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62"/>
              <p:cNvSpPr/>
              <p:nvPr/>
            </p:nvSpPr>
            <p:spPr>
              <a:xfrm>
                <a:off x="3111876" y="3715805"/>
                <a:ext cx="96111" cy="59618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2359" extrusionOk="0">
                    <a:moveTo>
                      <a:pt x="1877" y="2286"/>
                    </a:moveTo>
                    <a:cubicBezTo>
                      <a:pt x="1875" y="2310"/>
                      <a:pt x="1875" y="2334"/>
                      <a:pt x="1877" y="2358"/>
                    </a:cubicBezTo>
                    <a:lnTo>
                      <a:pt x="1877" y="2286"/>
                    </a:lnTo>
                    <a:close/>
                    <a:moveTo>
                      <a:pt x="2534" y="0"/>
                    </a:moveTo>
                    <a:cubicBezTo>
                      <a:pt x="2480" y="0"/>
                      <a:pt x="2440" y="18"/>
                      <a:pt x="2422" y="59"/>
                    </a:cubicBezTo>
                    <a:cubicBezTo>
                      <a:pt x="2313" y="309"/>
                      <a:pt x="1997" y="397"/>
                      <a:pt x="1899" y="413"/>
                    </a:cubicBezTo>
                    <a:cubicBezTo>
                      <a:pt x="1806" y="397"/>
                      <a:pt x="1490" y="315"/>
                      <a:pt x="1376" y="59"/>
                    </a:cubicBezTo>
                    <a:cubicBezTo>
                      <a:pt x="1358" y="19"/>
                      <a:pt x="1317" y="0"/>
                      <a:pt x="1264" y="0"/>
                    </a:cubicBezTo>
                    <a:cubicBezTo>
                      <a:pt x="914" y="0"/>
                      <a:pt x="0" y="791"/>
                      <a:pt x="1168" y="1307"/>
                    </a:cubicBezTo>
                    <a:cubicBezTo>
                      <a:pt x="1168" y="1307"/>
                      <a:pt x="1021" y="1688"/>
                      <a:pt x="1245" y="1857"/>
                    </a:cubicBezTo>
                    <a:cubicBezTo>
                      <a:pt x="1425" y="1988"/>
                      <a:pt x="1746" y="1873"/>
                      <a:pt x="1877" y="2097"/>
                    </a:cubicBezTo>
                    <a:lnTo>
                      <a:pt x="1877" y="2286"/>
                    </a:lnTo>
                    <a:lnTo>
                      <a:pt x="1877" y="2286"/>
                    </a:lnTo>
                    <a:cubicBezTo>
                      <a:pt x="1880" y="2242"/>
                      <a:pt x="1890" y="2199"/>
                      <a:pt x="1904" y="2157"/>
                    </a:cubicBezTo>
                    <a:cubicBezTo>
                      <a:pt x="1920" y="2222"/>
                      <a:pt x="1931" y="2287"/>
                      <a:pt x="1931" y="2358"/>
                    </a:cubicBezTo>
                    <a:lnTo>
                      <a:pt x="1931" y="2091"/>
                    </a:lnTo>
                    <a:cubicBezTo>
                      <a:pt x="2062" y="1873"/>
                      <a:pt x="2378" y="1988"/>
                      <a:pt x="2558" y="1852"/>
                    </a:cubicBezTo>
                    <a:cubicBezTo>
                      <a:pt x="2787" y="1688"/>
                      <a:pt x="2640" y="1301"/>
                      <a:pt x="2640" y="1301"/>
                    </a:cubicBezTo>
                    <a:cubicBezTo>
                      <a:pt x="3803" y="786"/>
                      <a:pt x="2886" y="0"/>
                      <a:pt x="25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62"/>
              <p:cNvSpPr/>
              <p:nvPr/>
            </p:nvSpPr>
            <p:spPr>
              <a:xfrm>
                <a:off x="3209757" y="3762332"/>
                <a:ext cx="63030" cy="294981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72" extrusionOk="0">
                    <a:moveTo>
                      <a:pt x="771" y="0"/>
                    </a:moveTo>
                    <a:cubicBezTo>
                      <a:pt x="374" y="0"/>
                      <a:pt x="385" y="604"/>
                      <a:pt x="385" y="604"/>
                    </a:cubicBezTo>
                    <a:cubicBezTo>
                      <a:pt x="69" y="964"/>
                      <a:pt x="80" y="1563"/>
                      <a:pt x="461" y="1705"/>
                    </a:cubicBezTo>
                    <a:cubicBezTo>
                      <a:pt x="843" y="1847"/>
                      <a:pt x="309" y="9486"/>
                      <a:pt x="167" y="9879"/>
                    </a:cubicBezTo>
                    <a:cubicBezTo>
                      <a:pt x="36" y="10263"/>
                      <a:pt x="1" y="11672"/>
                      <a:pt x="356" y="11672"/>
                    </a:cubicBezTo>
                    <a:cubicBezTo>
                      <a:pt x="369" y="11672"/>
                      <a:pt x="382" y="11670"/>
                      <a:pt x="396" y="11666"/>
                    </a:cubicBezTo>
                    <a:cubicBezTo>
                      <a:pt x="794" y="11557"/>
                      <a:pt x="641" y="11088"/>
                      <a:pt x="1066" y="11050"/>
                    </a:cubicBezTo>
                    <a:cubicBezTo>
                      <a:pt x="1080" y="11049"/>
                      <a:pt x="1094" y="11048"/>
                      <a:pt x="1107" y="11048"/>
                    </a:cubicBezTo>
                    <a:cubicBezTo>
                      <a:pt x="1431" y="11048"/>
                      <a:pt x="1664" y="11391"/>
                      <a:pt x="1927" y="11391"/>
                    </a:cubicBezTo>
                    <a:cubicBezTo>
                      <a:pt x="1990" y="11391"/>
                      <a:pt x="2055" y="11372"/>
                      <a:pt x="2123" y="11323"/>
                    </a:cubicBezTo>
                    <a:cubicBezTo>
                      <a:pt x="2494" y="11067"/>
                      <a:pt x="1715" y="10255"/>
                      <a:pt x="1529" y="9301"/>
                    </a:cubicBezTo>
                    <a:cubicBezTo>
                      <a:pt x="1339" y="8347"/>
                      <a:pt x="1567" y="2043"/>
                      <a:pt x="1567" y="2043"/>
                    </a:cubicBezTo>
                    <a:cubicBezTo>
                      <a:pt x="1567" y="2043"/>
                      <a:pt x="2368" y="1106"/>
                      <a:pt x="1415" y="321"/>
                    </a:cubicBezTo>
                    <a:cubicBezTo>
                      <a:pt x="1127" y="86"/>
                      <a:pt x="920" y="0"/>
                      <a:pt x="77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62"/>
              <p:cNvSpPr/>
              <p:nvPr/>
            </p:nvSpPr>
            <p:spPr>
              <a:xfrm>
                <a:off x="3205157" y="4056782"/>
                <a:ext cx="85952" cy="265109"/>
              </a:xfrm>
              <a:custGeom>
                <a:avLst/>
                <a:gdLst/>
                <a:ahLst/>
                <a:cxnLst/>
                <a:rect l="l" t="t" r="r" b="b"/>
                <a:pathLst>
                  <a:path w="3401" h="10490" extrusionOk="0">
                    <a:moveTo>
                      <a:pt x="1924" y="1737"/>
                    </a:moveTo>
                    <a:lnTo>
                      <a:pt x="1924" y="1737"/>
                    </a:lnTo>
                    <a:cubicBezTo>
                      <a:pt x="1924" y="1737"/>
                      <a:pt x="2311" y="3998"/>
                      <a:pt x="2245" y="4521"/>
                    </a:cubicBezTo>
                    <a:cubicBezTo>
                      <a:pt x="2180" y="5044"/>
                      <a:pt x="2060" y="7387"/>
                      <a:pt x="2098" y="7801"/>
                    </a:cubicBezTo>
                    <a:cubicBezTo>
                      <a:pt x="2100" y="7816"/>
                      <a:pt x="2100" y="7823"/>
                      <a:pt x="2100" y="7823"/>
                    </a:cubicBezTo>
                    <a:cubicBezTo>
                      <a:pt x="2090" y="7823"/>
                      <a:pt x="1477" y="2588"/>
                      <a:pt x="1924" y="1737"/>
                    </a:cubicBezTo>
                    <a:close/>
                    <a:moveTo>
                      <a:pt x="1839" y="0"/>
                    </a:moveTo>
                    <a:cubicBezTo>
                      <a:pt x="1139" y="0"/>
                      <a:pt x="1205" y="674"/>
                      <a:pt x="1205" y="674"/>
                    </a:cubicBezTo>
                    <a:cubicBezTo>
                      <a:pt x="1205" y="674"/>
                      <a:pt x="805" y="372"/>
                      <a:pt x="498" y="372"/>
                    </a:cubicBezTo>
                    <a:cubicBezTo>
                      <a:pt x="364" y="372"/>
                      <a:pt x="249" y="429"/>
                      <a:pt x="191" y="592"/>
                    </a:cubicBezTo>
                    <a:cubicBezTo>
                      <a:pt x="0" y="1132"/>
                      <a:pt x="709" y="2211"/>
                      <a:pt x="747" y="2636"/>
                    </a:cubicBezTo>
                    <a:cubicBezTo>
                      <a:pt x="780" y="3066"/>
                      <a:pt x="1352" y="8810"/>
                      <a:pt x="1352" y="8810"/>
                    </a:cubicBezTo>
                    <a:cubicBezTo>
                      <a:pt x="1352" y="8810"/>
                      <a:pt x="747" y="10243"/>
                      <a:pt x="1357" y="10455"/>
                    </a:cubicBezTo>
                    <a:cubicBezTo>
                      <a:pt x="1425" y="10479"/>
                      <a:pt x="1492" y="10489"/>
                      <a:pt x="1559" y="10489"/>
                    </a:cubicBezTo>
                    <a:cubicBezTo>
                      <a:pt x="2098" y="10489"/>
                      <a:pt x="2594" y="9812"/>
                      <a:pt x="2594" y="9812"/>
                    </a:cubicBezTo>
                    <a:cubicBezTo>
                      <a:pt x="2594" y="9812"/>
                      <a:pt x="3401" y="9175"/>
                      <a:pt x="2649" y="8466"/>
                    </a:cubicBezTo>
                    <a:cubicBezTo>
                      <a:pt x="1902" y="7752"/>
                      <a:pt x="2752" y="5818"/>
                      <a:pt x="2480" y="3753"/>
                    </a:cubicBezTo>
                    <a:cubicBezTo>
                      <a:pt x="2202" y="1693"/>
                      <a:pt x="2316" y="1132"/>
                      <a:pt x="2316" y="1132"/>
                    </a:cubicBezTo>
                    <a:cubicBezTo>
                      <a:pt x="2316" y="1132"/>
                      <a:pt x="2719" y="69"/>
                      <a:pt x="1929" y="4"/>
                    </a:cubicBezTo>
                    <a:cubicBezTo>
                      <a:pt x="1898" y="2"/>
                      <a:pt x="1868" y="0"/>
                      <a:pt x="1839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62"/>
              <p:cNvSpPr/>
              <p:nvPr/>
            </p:nvSpPr>
            <p:spPr>
              <a:xfrm>
                <a:off x="2980965" y="4292296"/>
                <a:ext cx="109228" cy="92295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3652" extrusionOk="0">
                    <a:moveTo>
                      <a:pt x="2278" y="106"/>
                    </a:move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278" y="106"/>
                      <a:pt x="2278" y="106"/>
                      <a:pt x="2278" y="106"/>
                    </a:cubicBezTo>
                    <a:close/>
                    <a:moveTo>
                      <a:pt x="2924" y="0"/>
                    </a:moveTo>
                    <a:cubicBezTo>
                      <a:pt x="2574" y="0"/>
                      <a:pt x="2289" y="106"/>
                      <a:pt x="2278" y="106"/>
                    </a:cubicBezTo>
                    <a:cubicBezTo>
                      <a:pt x="2278" y="106"/>
                      <a:pt x="2278" y="106"/>
                      <a:pt x="2278" y="106"/>
                    </a:cubicBezTo>
                    <a:lnTo>
                      <a:pt x="2278" y="106"/>
                    </a:lnTo>
                    <a:cubicBezTo>
                      <a:pt x="2327" y="406"/>
                      <a:pt x="2382" y="510"/>
                      <a:pt x="1848" y="858"/>
                    </a:cubicBezTo>
                    <a:cubicBezTo>
                      <a:pt x="1319" y="1207"/>
                      <a:pt x="556" y="2122"/>
                      <a:pt x="556" y="2122"/>
                    </a:cubicBezTo>
                    <a:cubicBezTo>
                      <a:pt x="0" y="2842"/>
                      <a:pt x="126" y="2863"/>
                      <a:pt x="126" y="2863"/>
                    </a:cubicBezTo>
                    <a:cubicBezTo>
                      <a:pt x="135" y="2874"/>
                      <a:pt x="147" y="2879"/>
                      <a:pt x="161" y="2879"/>
                    </a:cubicBezTo>
                    <a:cubicBezTo>
                      <a:pt x="213" y="2879"/>
                      <a:pt x="295" y="2821"/>
                      <a:pt x="380" y="2748"/>
                    </a:cubicBezTo>
                    <a:lnTo>
                      <a:pt x="380" y="2748"/>
                    </a:lnTo>
                    <a:cubicBezTo>
                      <a:pt x="195" y="2991"/>
                      <a:pt x="182" y="3186"/>
                      <a:pt x="229" y="3261"/>
                    </a:cubicBezTo>
                    <a:cubicBezTo>
                      <a:pt x="241" y="3280"/>
                      <a:pt x="257" y="3288"/>
                      <a:pt x="276" y="3288"/>
                    </a:cubicBezTo>
                    <a:cubicBezTo>
                      <a:pt x="359" y="3288"/>
                      <a:pt x="491" y="3130"/>
                      <a:pt x="491" y="3130"/>
                    </a:cubicBezTo>
                    <a:lnTo>
                      <a:pt x="751" y="2878"/>
                    </a:lnTo>
                    <a:lnTo>
                      <a:pt x="751" y="2878"/>
                    </a:lnTo>
                    <a:cubicBezTo>
                      <a:pt x="581" y="3077"/>
                      <a:pt x="427" y="3309"/>
                      <a:pt x="507" y="3370"/>
                    </a:cubicBezTo>
                    <a:cubicBezTo>
                      <a:pt x="542" y="3396"/>
                      <a:pt x="577" y="3406"/>
                      <a:pt x="611" y="3406"/>
                    </a:cubicBezTo>
                    <a:cubicBezTo>
                      <a:pt x="711" y="3406"/>
                      <a:pt x="796" y="3321"/>
                      <a:pt x="796" y="3321"/>
                    </a:cubicBezTo>
                    <a:lnTo>
                      <a:pt x="1374" y="2673"/>
                    </a:lnTo>
                    <a:lnTo>
                      <a:pt x="1374" y="2673"/>
                    </a:lnTo>
                    <a:cubicBezTo>
                      <a:pt x="1373" y="2673"/>
                      <a:pt x="1036" y="3087"/>
                      <a:pt x="943" y="3305"/>
                    </a:cubicBezTo>
                    <a:cubicBezTo>
                      <a:pt x="884" y="3436"/>
                      <a:pt x="963" y="3502"/>
                      <a:pt x="1048" y="3502"/>
                    </a:cubicBezTo>
                    <a:cubicBezTo>
                      <a:pt x="1105" y="3502"/>
                      <a:pt x="1164" y="3473"/>
                      <a:pt x="1188" y="3414"/>
                    </a:cubicBezTo>
                    <a:cubicBezTo>
                      <a:pt x="1248" y="3267"/>
                      <a:pt x="1706" y="2874"/>
                      <a:pt x="1809" y="2673"/>
                    </a:cubicBezTo>
                    <a:cubicBezTo>
                      <a:pt x="2017" y="2270"/>
                      <a:pt x="2616" y="1839"/>
                      <a:pt x="2616" y="1839"/>
                    </a:cubicBezTo>
                    <a:lnTo>
                      <a:pt x="2616" y="1839"/>
                    </a:lnTo>
                    <a:cubicBezTo>
                      <a:pt x="2518" y="1992"/>
                      <a:pt x="1859" y="2776"/>
                      <a:pt x="1859" y="2776"/>
                    </a:cubicBezTo>
                    <a:cubicBezTo>
                      <a:pt x="1766" y="2804"/>
                      <a:pt x="1123" y="3523"/>
                      <a:pt x="1450" y="3637"/>
                    </a:cubicBezTo>
                    <a:cubicBezTo>
                      <a:pt x="1480" y="3647"/>
                      <a:pt x="1509" y="3652"/>
                      <a:pt x="1536" y="3652"/>
                    </a:cubicBezTo>
                    <a:cubicBezTo>
                      <a:pt x="1817" y="3652"/>
                      <a:pt x="1992" y="3191"/>
                      <a:pt x="2131" y="3092"/>
                    </a:cubicBezTo>
                    <a:cubicBezTo>
                      <a:pt x="2692" y="2689"/>
                      <a:pt x="3226" y="2150"/>
                      <a:pt x="3346" y="1801"/>
                    </a:cubicBezTo>
                    <a:cubicBezTo>
                      <a:pt x="3471" y="1458"/>
                      <a:pt x="3728" y="1496"/>
                      <a:pt x="4022" y="1300"/>
                    </a:cubicBezTo>
                    <a:cubicBezTo>
                      <a:pt x="4321" y="1103"/>
                      <a:pt x="4071" y="760"/>
                      <a:pt x="4071" y="760"/>
                    </a:cubicBezTo>
                    <a:cubicBezTo>
                      <a:pt x="3822" y="143"/>
                      <a:pt x="3329" y="0"/>
                      <a:pt x="292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62"/>
              <p:cNvSpPr/>
              <p:nvPr/>
            </p:nvSpPr>
            <p:spPr>
              <a:xfrm>
                <a:off x="3061938" y="4037044"/>
                <a:ext cx="40916" cy="40916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9" extrusionOk="0">
                    <a:moveTo>
                      <a:pt x="812" y="0"/>
                    </a:moveTo>
                    <a:cubicBezTo>
                      <a:pt x="365" y="0"/>
                      <a:pt x="0" y="360"/>
                      <a:pt x="0" y="807"/>
                    </a:cubicBezTo>
                    <a:cubicBezTo>
                      <a:pt x="0" y="1254"/>
                      <a:pt x="365" y="1619"/>
                      <a:pt x="812" y="1619"/>
                    </a:cubicBezTo>
                    <a:cubicBezTo>
                      <a:pt x="1259" y="1619"/>
                      <a:pt x="1619" y="1254"/>
                      <a:pt x="1619" y="807"/>
                    </a:cubicBezTo>
                    <a:cubicBezTo>
                      <a:pt x="1619" y="360"/>
                      <a:pt x="1259" y="0"/>
                      <a:pt x="8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62"/>
              <p:cNvSpPr/>
              <p:nvPr/>
            </p:nvSpPr>
            <p:spPr>
              <a:xfrm>
                <a:off x="3048442" y="3763469"/>
                <a:ext cx="63030" cy="293970"/>
              </a:xfrm>
              <a:custGeom>
                <a:avLst/>
                <a:gdLst/>
                <a:ahLst/>
                <a:cxnLst/>
                <a:rect l="l" t="t" r="r" b="b"/>
                <a:pathLst>
                  <a:path w="2494" h="11632" extrusionOk="0">
                    <a:moveTo>
                      <a:pt x="1718" y="1"/>
                    </a:moveTo>
                    <a:cubicBezTo>
                      <a:pt x="1566" y="1"/>
                      <a:pt x="1353" y="77"/>
                      <a:pt x="1052" y="287"/>
                    </a:cubicBezTo>
                    <a:cubicBezTo>
                      <a:pt x="126" y="935"/>
                      <a:pt x="905" y="2009"/>
                      <a:pt x="905" y="2009"/>
                    </a:cubicBezTo>
                    <a:cubicBezTo>
                      <a:pt x="905" y="2009"/>
                      <a:pt x="1145" y="8308"/>
                      <a:pt x="959" y="9267"/>
                    </a:cubicBezTo>
                    <a:cubicBezTo>
                      <a:pt x="774" y="10221"/>
                      <a:pt x="0" y="11032"/>
                      <a:pt x="365" y="11289"/>
                    </a:cubicBezTo>
                    <a:cubicBezTo>
                      <a:pt x="434" y="11336"/>
                      <a:pt x="498" y="11355"/>
                      <a:pt x="561" y="11355"/>
                    </a:cubicBezTo>
                    <a:cubicBezTo>
                      <a:pt x="829" y="11355"/>
                      <a:pt x="1062" y="11009"/>
                      <a:pt x="1387" y="11009"/>
                    </a:cubicBezTo>
                    <a:cubicBezTo>
                      <a:pt x="1401" y="11009"/>
                      <a:pt x="1414" y="11009"/>
                      <a:pt x="1428" y="11011"/>
                    </a:cubicBezTo>
                    <a:cubicBezTo>
                      <a:pt x="1853" y="11054"/>
                      <a:pt x="1700" y="11517"/>
                      <a:pt x="2098" y="11626"/>
                    </a:cubicBezTo>
                    <a:cubicBezTo>
                      <a:pt x="2112" y="11630"/>
                      <a:pt x="2126" y="11632"/>
                      <a:pt x="2138" y="11632"/>
                    </a:cubicBezTo>
                    <a:cubicBezTo>
                      <a:pt x="2493" y="11632"/>
                      <a:pt x="2453" y="10223"/>
                      <a:pt x="2322" y="9839"/>
                    </a:cubicBezTo>
                    <a:cubicBezTo>
                      <a:pt x="2180" y="9447"/>
                      <a:pt x="1624" y="1813"/>
                      <a:pt x="2011" y="1666"/>
                    </a:cubicBezTo>
                    <a:cubicBezTo>
                      <a:pt x="2393" y="1524"/>
                      <a:pt x="2403" y="925"/>
                      <a:pt x="2082" y="565"/>
                    </a:cubicBezTo>
                    <a:cubicBezTo>
                      <a:pt x="2082" y="565"/>
                      <a:pt x="2128" y="1"/>
                      <a:pt x="171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62"/>
              <p:cNvSpPr/>
              <p:nvPr/>
            </p:nvSpPr>
            <p:spPr>
              <a:xfrm>
                <a:off x="3030676" y="4057034"/>
                <a:ext cx="85396" cy="265083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10489" extrusionOk="0">
                    <a:moveTo>
                      <a:pt x="1455" y="1732"/>
                    </a:moveTo>
                    <a:lnTo>
                      <a:pt x="1455" y="1732"/>
                    </a:lnTo>
                    <a:cubicBezTo>
                      <a:pt x="1907" y="2584"/>
                      <a:pt x="1315" y="7824"/>
                      <a:pt x="1302" y="7824"/>
                    </a:cubicBezTo>
                    <a:cubicBezTo>
                      <a:pt x="1301" y="7824"/>
                      <a:pt x="1302" y="7817"/>
                      <a:pt x="1303" y="7802"/>
                    </a:cubicBezTo>
                    <a:cubicBezTo>
                      <a:pt x="1335" y="7388"/>
                      <a:pt x="1216" y="5040"/>
                      <a:pt x="1145" y="4517"/>
                    </a:cubicBezTo>
                    <a:cubicBezTo>
                      <a:pt x="1079" y="3994"/>
                      <a:pt x="1455" y="1732"/>
                      <a:pt x="1455" y="1732"/>
                    </a:cubicBezTo>
                    <a:close/>
                    <a:moveTo>
                      <a:pt x="1548" y="1"/>
                    </a:moveTo>
                    <a:cubicBezTo>
                      <a:pt x="1517" y="1"/>
                      <a:pt x="1484" y="2"/>
                      <a:pt x="1450" y="5"/>
                    </a:cubicBezTo>
                    <a:cubicBezTo>
                      <a:pt x="654" y="70"/>
                      <a:pt x="1063" y="1133"/>
                      <a:pt x="1063" y="1133"/>
                    </a:cubicBezTo>
                    <a:cubicBezTo>
                      <a:pt x="1063" y="1133"/>
                      <a:pt x="1183" y="1694"/>
                      <a:pt x="910" y="3754"/>
                    </a:cubicBezTo>
                    <a:cubicBezTo>
                      <a:pt x="638" y="5819"/>
                      <a:pt x="1499" y="7753"/>
                      <a:pt x="747" y="8467"/>
                    </a:cubicBezTo>
                    <a:cubicBezTo>
                      <a:pt x="0" y="9181"/>
                      <a:pt x="807" y="9813"/>
                      <a:pt x="807" y="9813"/>
                    </a:cubicBezTo>
                    <a:cubicBezTo>
                      <a:pt x="807" y="9813"/>
                      <a:pt x="1309" y="10489"/>
                      <a:pt x="1851" y="10489"/>
                    </a:cubicBezTo>
                    <a:cubicBezTo>
                      <a:pt x="1917" y="10489"/>
                      <a:pt x="1983" y="10479"/>
                      <a:pt x="2049" y="10456"/>
                    </a:cubicBezTo>
                    <a:cubicBezTo>
                      <a:pt x="2660" y="10244"/>
                      <a:pt x="2049" y="8805"/>
                      <a:pt x="2049" y="8805"/>
                    </a:cubicBezTo>
                    <a:cubicBezTo>
                      <a:pt x="2049" y="8805"/>
                      <a:pt x="2605" y="3062"/>
                      <a:pt x="2643" y="2631"/>
                    </a:cubicBezTo>
                    <a:cubicBezTo>
                      <a:pt x="2676" y="2206"/>
                      <a:pt x="3379" y="1122"/>
                      <a:pt x="3188" y="588"/>
                    </a:cubicBezTo>
                    <a:cubicBezTo>
                      <a:pt x="3130" y="426"/>
                      <a:pt x="3015" y="370"/>
                      <a:pt x="2882" y="370"/>
                    </a:cubicBezTo>
                    <a:cubicBezTo>
                      <a:pt x="2575" y="370"/>
                      <a:pt x="2175" y="670"/>
                      <a:pt x="2175" y="670"/>
                    </a:cubicBezTo>
                    <a:cubicBezTo>
                      <a:pt x="2175" y="670"/>
                      <a:pt x="2240" y="1"/>
                      <a:pt x="154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62"/>
              <p:cNvSpPr/>
              <p:nvPr/>
            </p:nvSpPr>
            <p:spPr>
              <a:xfrm>
                <a:off x="3063736" y="3445287"/>
                <a:ext cx="192919" cy="183711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8360" extrusionOk="0">
                    <a:moveTo>
                      <a:pt x="4387" y="246"/>
                    </a:moveTo>
                    <a:cubicBezTo>
                      <a:pt x="5542" y="284"/>
                      <a:pt x="6555" y="496"/>
                      <a:pt x="6555" y="703"/>
                    </a:cubicBezTo>
                    <a:cubicBezTo>
                      <a:pt x="6555" y="714"/>
                      <a:pt x="6555" y="731"/>
                      <a:pt x="6550" y="742"/>
                    </a:cubicBezTo>
                    <a:cubicBezTo>
                      <a:pt x="5765" y="475"/>
                      <a:pt x="4708" y="415"/>
                      <a:pt x="4381" y="398"/>
                    </a:cubicBezTo>
                    <a:lnTo>
                      <a:pt x="4359" y="398"/>
                    </a:lnTo>
                    <a:cubicBezTo>
                      <a:pt x="4033" y="415"/>
                      <a:pt x="3014" y="480"/>
                      <a:pt x="2223" y="747"/>
                    </a:cubicBezTo>
                    <a:cubicBezTo>
                      <a:pt x="2223" y="736"/>
                      <a:pt x="2218" y="720"/>
                      <a:pt x="2218" y="709"/>
                    </a:cubicBezTo>
                    <a:cubicBezTo>
                      <a:pt x="2218" y="507"/>
                      <a:pt x="3232" y="284"/>
                      <a:pt x="4387" y="246"/>
                    </a:cubicBezTo>
                    <a:close/>
                    <a:moveTo>
                      <a:pt x="6512" y="1118"/>
                    </a:moveTo>
                    <a:cubicBezTo>
                      <a:pt x="6899" y="1254"/>
                      <a:pt x="7166" y="1428"/>
                      <a:pt x="7166" y="1635"/>
                    </a:cubicBezTo>
                    <a:cubicBezTo>
                      <a:pt x="7166" y="1657"/>
                      <a:pt x="7166" y="1673"/>
                      <a:pt x="7160" y="1695"/>
                    </a:cubicBezTo>
                    <a:cubicBezTo>
                      <a:pt x="6877" y="1575"/>
                      <a:pt x="6583" y="1494"/>
                      <a:pt x="6278" y="1445"/>
                    </a:cubicBezTo>
                    <a:cubicBezTo>
                      <a:pt x="6158" y="1423"/>
                      <a:pt x="6038" y="1401"/>
                      <a:pt x="5918" y="1390"/>
                    </a:cubicBezTo>
                    <a:cubicBezTo>
                      <a:pt x="6125" y="1319"/>
                      <a:pt x="6327" y="1232"/>
                      <a:pt x="6512" y="1118"/>
                    </a:cubicBezTo>
                    <a:close/>
                    <a:moveTo>
                      <a:pt x="2267" y="1118"/>
                    </a:moveTo>
                    <a:cubicBezTo>
                      <a:pt x="2452" y="1232"/>
                      <a:pt x="2649" y="1325"/>
                      <a:pt x="2856" y="1390"/>
                    </a:cubicBezTo>
                    <a:cubicBezTo>
                      <a:pt x="2741" y="1406"/>
                      <a:pt x="2616" y="1428"/>
                      <a:pt x="2496" y="1450"/>
                    </a:cubicBezTo>
                    <a:cubicBezTo>
                      <a:pt x="2196" y="1499"/>
                      <a:pt x="1902" y="1581"/>
                      <a:pt x="1619" y="1701"/>
                    </a:cubicBezTo>
                    <a:cubicBezTo>
                      <a:pt x="1613" y="1679"/>
                      <a:pt x="1613" y="1663"/>
                      <a:pt x="1613" y="1641"/>
                    </a:cubicBezTo>
                    <a:cubicBezTo>
                      <a:pt x="1613" y="1434"/>
                      <a:pt x="1875" y="1254"/>
                      <a:pt x="2267" y="1118"/>
                    </a:cubicBezTo>
                    <a:close/>
                    <a:moveTo>
                      <a:pt x="7264" y="2158"/>
                    </a:moveTo>
                    <a:cubicBezTo>
                      <a:pt x="7422" y="2267"/>
                      <a:pt x="7525" y="2398"/>
                      <a:pt x="7531" y="2556"/>
                    </a:cubicBezTo>
                    <a:cubicBezTo>
                      <a:pt x="7525" y="2600"/>
                      <a:pt x="7520" y="2638"/>
                      <a:pt x="7504" y="2681"/>
                    </a:cubicBezTo>
                    <a:cubicBezTo>
                      <a:pt x="7258" y="2567"/>
                      <a:pt x="6997" y="2480"/>
                      <a:pt x="6730" y="2420"/>
                    </a:cubicBezTo>
                    <a:cubicBezTo>
                      <a:pt x="6926" y="2365"/>
                      <a:pt x="7106" y="2278"/>
                      <a:pt x="7264" y="2158"/>
                    </a:cubicBezTo>
                    <a:close/>
                    <a:moveTo>
                      <a:pt x="1515" y="2169"/>
                    </a:moveTo>
                    <a:cubicBezTo>
                      <a:pt x="1673" y="2284"/>
                      <a:pt x="1853" y="2371"/>
                      <a:pt x="2049" y="2425"/>
                    </a:cubicBezTo>
                    <a:cubicBezTo>
                      <a:pt x="1782" y="2485"/>
                      <a:pt x="1526" y="2572"/>
                      <a:pt x="1275" y="2687"/>
                    </a:cubicBezTo>
                    <a:cubicBezTo>
                      <a:pt x="1259" y="2649"/>
                      <a:pt x="1254" y="2605"/>
                      <a:pt x="1254" y="2567"/>
                    </a:cubicBezTo>
                    <a:cubicBezTo>
                      <a:pt x="1254" y="2404"/>
                      <a:pt x="1357" y="2273"/>
                      <a:pt x="1515" y="2169"/>
                    </a:cubicBezTo>
                    <a:close/>
                    <a:moveTo>
                      <a:pt x="7809" y="4016"/>
                    </a:moveTo>
                    <a:cubicBezTo>
                      <a:pt x="7907" y="4136"/>
                      <a:pt x="8021" y="4316"/>
                      <a:pt x="7961" y="4458"/>
                    </a:cubicBezTo>
                    <a:cubicBezTo>
                      <a:pt x="7904" y="4606"/>
                      <a:pt x="7583" y="4913"/>
                      <a:pt x="5954" y="4913"/>
                    </a:cubicBezTo>
                    <a:cubicBezTo>
                      <a:pt x="5726" y="4913"/>
                      <a:pt x="5471" y="4907"/>
                      <a:pt x="5188" y="4894"/>
                    </a:cubicBezTo>
                    <a:cubicBezTo>
                      <a:pt x="5079" y="4747"/>
                      <a:pt x="4986" y="4589"/>
                      <a:pt x="4904" y="4425"/>
                    </a:cubicBezTo>
                    <a:lnTo>
                      <a:pt x="4910" y="4425"/>
                    </a:lnTo>
                    <a:cubicBezTo>
                      <a:pt x="5008" y="4425"/>
                      <a:pt x="5139" y="4431"/>
                      <a:pt x="5297" y="4431"/>
                    </a:cubicBezTo>
                    <a:cubicBezTo>
                      <a:pt x="6016" y="4431"/>
                      <a:pt x="7215" y="4371"/>
                      <a:pt x="7809" y="4016"/>
                    </a:cubicBezTo>
                    <a:close/>
                    <a:moveTo>
                      <a:pt x="976" y="4022"/>
                    </a:moveTo>
                    <a:cubicBezTo>
                      <a:pt x="1570" y="4376"/>
                      <a:pt x="2768" y="4431"/>
                      <a:pt x="3488" y="4431"/>
                    </a:cubicBezTo>
                    <a:cubicBezTo>
                      <a:pt x="3646" y="4431"/>
                      <a:pt x="3776" y="4431"/>
                      <a:pt x="3875" y="4425"/>
                    </a:cubicBezTo>
                    <a:lnTo>
                      <a:pt x="3875" y="4425"/>
                    </a:lnTo>
                    <a:cubicBezTo>
                      <a:pt x="3798" y="4589"/>
                      <a:pt x="3706" y="4747"/>
                      <a:pt x="3597" y="4894"/>
                    </a:cubicBezTo>
                    <a:cubicBezTo>
                      <a:pt x="3302" y="4908"/>
                      <a:pt x="3039" y="4915"/>
                      <a:pt x="2803" y="4915"/>
                    </a:cubicBezTo>
                    <a:cubicBezTo>
                      <a:pt x="1202" y="4915"/>
                      <a:pt x="880" y="4611"/>
                      <a:pt x="823" y="4463"/>
                    </a:cubicBezTo>
                    <a:cubicBezTo>
                      <a:pt x="763" y="4327"/>
                      <a:pt x="878" y="4147"/>
                      <a:pt x="976" y="4022"/>
                    </a:cubicBezTo>
                    <a:close/>
                    <a:moveTo>
                      <a:pt x="8043" y="4899"/>
                    </a:moveTo>
                    <a:cubicBezTo>
                      <a:pt x="8108" y="4992"/>
                      <a:pt x="8163" y="5117"/>
                      <a:pt x="8125" y="5215"/>
                    </a:cubicBezTo>
                    <a:cubicBezTo>
                      <a:pt x="8077" y="5326"/>
                      <a:pt x="7802" y="5674"/>
                      <a:pt x="6021" y="5674"/>
                    </a:cubicBezTo>
                    <a:cubicBezTo>
                      <a:pt x="5956" y="5674"/>
                      <a:pt x="5889" y="5674"/>
                      <a:pt x="5820" y="5673"/>
                    </a:cubicBezTo>
                    <a:cubicBezTo>
                      <a:pt x="5689" y="5526"/>
                      <a:pt x="5569" y="5390"/>
                      <a:pt x="5471" y="5264"/>
                    </a:cubicBezTo>
                    <a:lnTo>
                      <a:pt x="5471" y="5264"/>
                    </a:lnTo>
                    <a:cubicBezTo>
                      <a:pt x="5635" y="5270"/>
                      <a:pt x="5798" y="5275"/>
                      <a:pt x="5951" y="5275"/>
                    </a:cubicBezTo>
                    <a:cubicBezTo>
                      <a:pt x="6986" y="5275"/>
                      <a:pt x="7678" y="5150"/>
                      <a:pt x="8043" y="4899"/>
                    </a:cubicBezTo>
                    <a:close/>
                    <a:moveTo>
                      <a:pt x="747" y="4910"/>
                    </a:moveTo>
                    <a:cubicBezTo>
                      <a:pt x="1104" y="5156"/>
                      <a:pt x="1775" y="5281"/>
                      <a:pt x="2775" y="5281"/>
                    </a:cubicBezTo>
                    <a:cubicBezTo>
                      <a:pt x="2796" y="5281"/>
                      <a:pt x="2818" y="5281"/>
                      <a:pt x="2839" y="5281"/>
                    </a:cubicBezTo>
                    <a:cubicBezTo>
                      <a:pt x="2992" y="5281"/>
                      <a:pt x="3150" y="5281"/>
                      <a:pt x="3319" y="5275"/>
                    </a:cubicBezTo>
                    <a:lnTo>
                      <a:pt x="3319" y="5275"/>
                    </a:lnTo>
                    <a:cubicBezTo>
                      <a:pt x="3215" y="5395"/>
                      <a:pt x="3101" y="5531"/>
                      <a:pt x="2970" y="5678"/>
                    </a:cubicBezTo>
                    <a:cubicBezTo>
                      <a:pt x="2887" y="5680"/>
                      <a:pt x="2808" y="5680"/>
                      <a:pt x="2731" y="5680"/>
                    </a:cubicBezTo>
                    <a:cubicBezTo>
                      <a:pt x="979" y="5680"/>
                      <a:pt x="707" y="5336"/>
                      <a:pt x="665" y="5226"/>
                    </a:cubicBezTo>
                    <a:cubicBezTo>
                      <a:pt x="627" y="5128"/>
                      <a:pt x="681" y="5008"/>
                      <a:pt x="747" y="4910"/>
                    </a:cubicBezTo>
                    <a:close/>
                    <a:moveTo>
                      <a:pt x="8168" y="5678"/>
                    </a:moveTo>
                    <a:cubicBezTo>
                      <a:pt x="8256" y="5836"/>
                      <a:pt x="8348" y="6065"/>
                      <a:pt x="8266" y="6223"/>
                    </a:cubicBezTo>
                    <a:cubicBezTo>
                      <a:pt x="8208" y="6331"/>
                      <a:pt x="7982" y="6543"/>
                      <a:pt x="7126" y="6543"/>
                    </a:cubicBezTo>
                    <a:cubicBezTo>
                      <a:pt x="6945" y="6543"/>
                      <a:pt x="6737" y="6534"/>
                      <a:pt x="6495" y="6512"/>
                    </a:cubicBezTo>
                    <a:cubicBezTo>
                      <a:pt x="6387" y="6349"/>
                      <a:pt x="6267" y="6191"/>
                      <a:pt x="6141" y="6038"/>
                    </a:cubicBezTo>
                    <a:cubicBezTo>
                      <a:pt x="7133" y="6027"/>
                      <a:pt x="7803" y="5907"/>
                      <a:pt x="8168" y="5678"/>
                    </a:cubicBezTo>
                    <a:close/>
                    <a:moveTo>
                      <a:pt x="627" y="5689"/>
                    </a:moveTo>
                    <a:cubicBezTo>
                      <a:pt x="992" y="5918"/>
                      <a:pt x="1662" y="6038"/>
                      <a:pt x="2654" y="6043"/>
                    </a:cubicBezTo>
                    <a:cubicBezTo>
                      <a:pt x="2529" y="6196"/>
                      <a:pt x="2409" y="6354"/>
                      <a:pt x="2300" y="6518"/>
                    </a:cubicBezTo>
                    <a:cubicBezTo>
                      <a:pt x="2050" y="6541"/>
                      <a:pt x="1834" y="6551"/>
                      <a:pt x="1649" y="6551"/>
                    </a:cubicBezTo>
                    <a:cubicBezTo>
                      <a:pt x="805" y="6551"/>
                      <a:pt x="582" y="6341"/>
                      <a:pt x="529" y="6234"/>
                    </a:cubicBezTo>
                    <a:cubicBezTo>
                      <a:pt x="442" y="6076"/>
                      <a:pt x="529" y="5847"/>
                      <a:pt x="627" y="5689"/>
                    </a:cubicBezTo>
                    <a:close/>
                    <a:moveTo>
                      <a:pt x="8245" y="6714"/>
                    </a:moveTo>
                    <a:cubicBezTo>
                      <a:pt x="8283" y="6834"/>
                      <a:pt x="8305" y="6970"/>
                      <a:pt x="8245" y="7052"/>
                    </a:cubicBezTo>
                    <a:cubicBezTo>
                      <a:pt x="8212" y="7093"/>
                      <a:pt x="8108" y="7179"/>
                      <a:pt x="7791" y="7179"/>
                    </a:cubicBezTo>
                    <a:cubicBezTo>
                      <a:pt x="7572" y="7179"/>
                      <a:pt x="7252" y="7138"/>
                      <a:pt x="6784" y="7013"/>
                    </a:cubicBezTo>
                    <a:cubicBezTo>
                      <a:pt x="6762" y="6975"/>
                      <a:pt x="6746" y="6937"/>
                      <a:pt x="6724" y="6899"/>
                    </a:cubicBezTo>
                    <a:lnTo>
                      <a:pt x="6724" y="6899"/>
                    </a:lnTo>
                    <a:cubicBezTo>
                      <a:pt x="6866" y="6904"/>
                      <a:pt x="7002" y="6910"/>
                      <a:pt x="7133" y="6910"/>
                    </a:cubicBezTo>
                    <a:cubicBezTo>
                      <a:pt x="7618" y="6910"/>
                      <a:pt x="7989" y="6844"/>
                      <a:pt x="8245" y="6714"/>
                    </a:cubicBezTo>
                    <a:close/>
                    <a:moveTo>
                      <a:pt x="545" y="6719"/>
                    </a:moveTo>
                    <a:cubicBezTo>
                      <a:pt x="801" y="6850"/>
                      <a:pt x="1172" y="6915"/>
                      <a:pt x="1657" y="6915"/>
                    </a:cubicBezTo>
                    <a:cubicBezTo>
                      <a:pt x="1788" y="6915"/>
                      <a:pt x="1924" y="6910"/>
                      <a:pt x="2065" y="6899"/>
                    </a:cubicBezTo>
                    <a:lnTo>
                      <a:pt x="2065" y="6899"/>
                    </a:lnTo>
                    <a:cubicBezTo>
                      <a:pt x="2049" y="6943"/>
                      <a:pt x="2027" y="6981"/>
                      <a:pt x="2006" y="7019"/>
                    </a:cubicBezTo>
                    <a:cubicBezTo>
                      <a:pt x="1532" y="7145"/>
                      <a:pt x="1209" y="7187"/>
                      <a:pt x="990" y="7187"/>
                    </a:cubicBezTo>
                    <a:cubicBezTo>
                      <a:pt x="680" y="7187"/>
                      <a:pt x="577" y="7104"/>
                      <a:pt x="545" y="7062"/>
                    </a:cubicBezTo>
                    <a:cubicBezTo>
                      <a:pt x="491" y="6992"/>
                      <a:pt x="507" y="6844"/>
                      <a:pt x="545" y="6719"/>
                    </a:cubicBezTo>
                    <a:close/>
                    <a:moveTo>
                      <a:pt x="6980" y="7438"/>
                    </a:moveTo>
                    <a:lnTo>
                      <a:pt x="6980" y="7438"/>
                    </a:lnTo>
                    <a:cubicBezTo>
                      <a:pt x="7253" y="7504"/>
                      <a:pt x="7525" y="7542"/>
                      <a:pt x="7798" y="7547"/>
                    </a:cubicBezTo>
                    <a:cubicBezTo>
                      <a:pt x="7945" y="7547"/>
                      <a:pt x="8092" y="7526"/>
                      <a:pt x="8228" y="7487"/>
                    </a:cubicBezTo>
                    <a:lnTo>
                      <a:pt x="8228" y="7487"/>
                    </a:lnTo>
                    <a:cubicBezTo>
                      <a:pt x="8256" y="7602"/>
                      <a:pt x="8277" y="7754"/>
                      <a:pt x="8217" y="7847"/>
                    </a:cubicBezTo>
                    <a:lnTo>
                      <a:pt x="8223" y="7847"/>
                    </a:lnTo>
                    <a:cubicBezTo>
                      <a:pt x="8154" y="7957"/>
                      <a:pt x="7978" y="7986"/>
                      <a:pt x="7816" y="7986"/>
                    </a:cubicBezTo>
                    <a:cubicBezTo>
                      <a:pt x="7786" y="7986"/>
                      <a:pt x="7756" y="7985"/>
                      <a:pt x="7727" y="7983"/>
                    </a:cubicBezTo>
                    <a:cubicBezTo>
                      <a:pt x="7237" y="7962"/>
                      <a:pt x="7160" y="7836"/>
                      <a:pt x="6980" y="7438"/>
                    </a:cubicBezTo>
                    <a:close/>
                    <a:moveTo>
                      <a:pt x="1809" y="7444"/>
                    </a:moveTo>
                    <a:cubicBezTo>
                      <a:pt x="1630" y="7847"/>
                      <a:pt x="1559" y="7967"/>
                      <a:pt x="1068" y="7994"/>
                    </a:cubicBezTo>
                    <a:cubicBezTo>
                      <a:pt x="1049" y="7995"/>
                      <a:pt x="1029" y="7995"/>
                      <a:pt x="1010" y="7995"/>
                    </a:cubicBezTo>
                    <a:cubicBezTo>
                      <a:pt x="837" y="7995"/>
                      <a:pt x="646" y="7970"/>
                      <a:pt x="572" y="7858"/>
                    </a:cubicBezTo>
                    <a:cubicBezTo>
                      <a:pt x="513" y="7760"/>
                      <a:pt x="534" y="7613"/>
                      <a:pt x="567" y="7493"/>
                    </a:cubicBezTo>
                    <a:lnTo>
                      <a:pt x="567" y="7493"/>
                    </a:lnTo>
                    <a:cubicBezTo>
                      <a:pt x="709" y="7531"/>
                      <a:pt x="850" y="7553"/>
                      <a:pt x="997" y="7553"/>
                    </a:cubicBezTo>
                    <a:cubicBezTo>
                      <a:pt x="1270" y="7542"/>
                      <a:pt x="1542" y="7509"/>
                      <a:pt x="1809" y="7444"/>
                    </a:cubicBezTo>
                    <a:close/>
                    <a:moveTo>
                      <a:pt x="4387" y="1"/>
                    </a:moveTo>
                    <a:cubicBezTo>
                      <a:pt x="3662" y="28"/>
                      <a:pt x="1967" y="142"/>
                      <a:pt x="1973" y="709"/>
                    </a:cubicBezTo>
                    <a:cubicBezTo>
                      <a:pt x="1973" y="753"/>
                      <a:pt x="1978" y="791"/>
                      <a:pt x="1995" y="834"/>
                    </a:cubicBezTo>
                    <a:cubicBezTo>
                      <a:pt x="1559" y="1014"/>
                      <a:pt x="1243" y="1276"/>
                      <a:pt x="1243" y="1641"/>
                    </a:cubicBezTo>
                    <a:cubicBezTo>
                      <a:pt x="1243" y="1722"/>
                      <a:pt x="1259" y="1804"/>
                      <a:pt x="1286" y="1875"/>
                    </a:cubicBezTo>
                    <a:cubicBezTo>
                      <a:pt x="1019" y="2066"/>
                      <a:pt x="883" y="2295"/>
                      <a:pt x="883" y="2567"/>
                    </a:cubicBezTo>
                    <a:cubicBezTo>
                      <a:pt x="883" y="2671"/>
                      <a:pt x="905" y="2774"/>
                      <a:pt x="954" y="2872"/>
                    </a:cubicBezTo>
                    <a:cubicBezTo>
                      <a:pt x="730" y="3030"/>
                      <a:pt x="594" y="3221"/>
                      <a:pt x="594" y="3455"/>
                    </a:cubicBezTo>
                    <a:cubicBezTo>
                      <a:pt x="594" y="3575"/>
                      <a:pt x="632" y="3684"/>
                      <a:pt x="698" y="3782"/>
                    </a:cubicBezTo>
                    <a:cubicBezTo>
                      <a:pt x="551" y="3957"/>
                      <a:pt x="344" y="4278"/>
                      <a:pt x="480" y="4605"/>
                    </a:cubicBezTo>
                    <a:cubicBezTo>
                      <a:pt x="480" y="4616"/>
                      <a:pt x="485" y="4621"/>
                      <a:pt x="491" y="4632"/>
                    </a:cubicBezTo>
                    <a:cubicBezTo>
                      <a:pt x="365" y="4796"/>
                      <a:pt x="207" y="5074"/>
                      <a:pt x="316" y="5357"/>
                    </a:cubicBezTo>
                    <a:cubicBezTo>
                      <a:pt x="327" y="5384"/>
                      <a:pt x="338" y="5406"/>
                      <a:pt x="349" y="5428"/>
                    </a:cubicBezTo>
                    <a:cubicBezTo>
                      <a:pt x="218" y="5624"/>
                      <a:pt x="0" y="6043"/>
                      <a:pt x="196" y="6409"/>
                    </a:cubicBezTo>
                    <a:cubicBezTo>
                      <a:pt x="207" y="6430"/>
                      <a:pt x="224" y="6458"/>
                      <a:pt x="246" y="6479"/>
                    </a:cubicBezTo>
                    <a:cubicBezTo>
                      <a:pt x="158" y="6665"/>
                      <a:pt x="49" y="7013"/>
                      <a:pt x="246" y="7280"/>
                    </a:cubicBezTo>
                    <a:cubicBezTo>
                      <a:pt x="180" y="7460"/>
                      <a:pt x="93" y="7793"/>
                      <a:pt x="256" y="8054"/>
                    </a:cubicBezTo>
                    <a:cubicBezTo>
                      <a:pt x="387" y="8256"/>
                      <a:pt x="632" y="8359"/>
                      <a:pt x="987" y="8359"/>
                    </a:cubicBezTo>
                    <a:lnTo>
                      <a:pt x="1079" y="8359"/>
                    </a:lnTo>
                    <a:cubicBezTo>
                      <a:pt x="1815" y="8327"/>
                      <a:pt x="1951" y="8016"/>
                      <a:pt x="2158" y="7542"/>
                    </a:cubicBezTo>
                    <a:cubicBezTo>
                      <a:pt x="2256" y="7308"/>
                      <a:pt x="2371" y="7079"/>
                      <a:pt x="2507" y="6861"/>
                    </a:cubicBezTo>
                    <a:lnTo>
                      <a:pt x="2550" y="6855"/>
                    </a:lnTo>
                    <a:lnTo>
                      <a:pt x="2545" y="6801"/>
                    </a:lnTo>
                    <a:cubicBezTo>
                      <a:pt x="2719" y="6523"/>
                      <a:pt x="2921" y="6261"/>
                      <a:pt x="3144" y="6022"/>
                    </a:cubicBezTo>
                    <a:cubicBezTo>
                      <a:pt x="4501" y="4540"/>
                      <a:pt x="4370" y="4033"/>
                      <a:pt x="4251" y="3886"/>
                    </a:cubicBezTo>
                    <a:lnTo>
                      <a:pt x="4251" y="3886"/>
                    </a:lnTo>
                    <a:lnTo>
                      <a:pt x="4027" y="4066"/>
                    </a:lnTo>
                    <a:lnTo>
                      <a:pt x="4027" y="4055"/>
                    </a:lnTo>
                    <a:cubicBezTo>
                      <a:pt x="3894" y="4061"/>
                      <a:pt x="3715" y="4066"/>
                      <a:pt x="3510" y="4066"/>
                    </a:cubicBezTo>
                    <a:cubicBezTo>
                      <a:pt x="2681" y="4066"/>
                      <a:pt x="1422" y="3988"/>
                      <a:pt x="1047" y="3630"/>
                    </a:cubicBezTo>
                    <a:cubicBezTo>
                      <a:pt x="992" y="3586"/>
                      <a:pt x="965" y="3521"/>
                      <a:pt x="959" y="3455"/>
                    </a:cubicBezTo>
                    <a:cubicBezTo>
                      <a:pt x="959" y="3341"/>
                      <a:pt x="1041" y="3237"/>
                      <a:pt x="1183" y="3145"/>
                    </a:cubicBezTo>
                    <a:cubicBezTo>
                      <a:pt x="1597" y="3461"/>
                      <a:pt x="2382" y="3532"/>
                      <a:pt x="3024" y="3532"/>
                    </a:cubicBezTo>
                    <a:cubicBezTo>
                      <a:pt x="3351" y="3532"/>
                      <a:pt x="3678" y="3515"/>
                      <a:pt x="4005" y="3477"/>
                    </a:cubicBezTo>
                    <a:lnTo>
                      <a:pt x="3967" y="3117"/>
                    </a:lnTo>
                    <a:cubicBezTo>
                      <a:pt x="3759" y="3140"/>
                      <a:pt x="3411" y="3165"/>
                      <a:pt x="3033" y="3165"/>
                    </a:cubicBezTo>
                    <a:cubicBezTo>
                      <a:pt x="2511" y="3165"/>
                      <a:pt x="1932" y="3118"/>
                      <a:pt x="1575" y="2954"/>
                    </a:cubicBezTo>
                    <a:cubicBezTo>
                      <a:pt x="2011" y="2785"/>
                      <a:pt x="2621" y="2660"/>
                      <a:pt x="3210" y="2583"/>
                    </a:cubicBezTo>
                    <a:cubicBezTo>
                      <a:pt x="3319" y="2589"/>
                      <a:pt x="3422" y="2589"/>
                      <a:pt x="3515" y="2589"/>
                    </a:cubicBezTo>
                    <a:cubicBezTo>
                      <a:pt x="3782" y="2589"/>
                      <a:pt x="3984" y="2578"/>
                      <a:pt x="4043" y="2572"/>
                    </a:cubicBezTo>
                    <a:lnTo>
                      <a:pt x="4022" y="2207"/>
                    </a:lnTo>
                    <a:lnTo>
                      <a:pt x="3978" y="2207"/>
                    </a:lnTo>
                    <a:lnTo>
                      <a:pt x="3973" y="2142"/>
                    </a:lnTo>
                    <a:cubicBezTo>
                      <a:pt x="3831" y="2147"/>
                      <a:pt x="3542" y="2169"/>
                      <a:pt x="3188" y="2207"/>
                    </a:cubicBezTo>
                    <a:cubicBezTo>
                      <a:pt x="2725" y="2191"/>
                      <a:pt x="2207" y="2126"/>
                      <a:pt x="1891" y="1968"/>
                    </a:cubicBezTo>
                    <a:cubicBezTo>
                      <a:pt x="2109" y="1897"/>
                      <a:pt x="2327" y="1837"/>
                      <a:pt x="2556" y="1799"/>
                    </a:cubicBezTo>
                    <a:cubicBezTo>
                      <a:pt x="3024" y="1717"/>
                      <a:pt x="3504" y="1673"/>
                      <a:pt x="3984" y="1663"/>
                    </a:cubicBezTo>
                    <a:lnTo>
                      <a:pt x="3984" y="1297"/>
                    </a:lnTo>
                    <a:cubicBezTo>
                      <a:pt x="3967" y="1297"/>
                      <a:pt x="3793" y="1297"/>
                      <a:pt x="3531" y="1319"/>
                    </a:cubicBezTo>
                    <a:cubicBezTo>
                      <a:pt x="3204" y="1243"/>
                      <a:pt x="2888" y="1139"/>
                      <a:pt x="2583" y="1009"/>
                    </a:cubicBezTo>
                    <a:cubicBezTo>
                      <a:pt x="3171" y="836"/>
                      <a:pt x="3779" y="750"/>
                      <a:pt x="4387" y="750"/>
                    </a:cubicBezTo>
                    <a:cubicBezTo>
                      <a:pt x="4990" y="750"/>
                      <a:pt x="5593" y="835"/>
                      <a:pt x="6179" y="1003"/>
                    </a:cubicBezTo>
                    <a:cubicBezTo>
                      <a:pt x="5874" y="1139"/>
                      <a:pt x="5553" y="1243"/>
                      <a:pt x="5231" y="1314"/>
                    </a:cubicBezTo>
                    <a:cubicBezTo>
                      <a:pt x="4970" y="1303"/>
                      <a:pt x="4795" y="1303"/>
                      <a:pt x="4779" y="1297"/>
                    </a:cubicBezTo>
                    <a:lnTo>
                      <a:pt x="4779" y="1663"/>
                    </a:lnTo>
                    <a:cubicBezTo>
                      <a:pt x="5259" y="1668"/>
                      <a:pt x="5738" y="1712"/>
                      <a:pt x="6207" y="1793"/>
                    </a:cubicBezTo>
                    <a:cubicBezTo>
                      <a:pt x="6436" y="1831"/>
                      <a:pt x="6654" y="1891"/>
                      <a:pt x="6871" y="1962"/>
                    </a:cubicBezTo>
                    <a:cubicBezTo>
                      <a:pt x="6550" y="2120"/>
                      <a:pt x="6038" y="2186"/>
                      <a:pt x="5575" y="2207"/>
                    </a:cubicBezTo>
                    <a:cubicBezTo>
                      <a:pt x="5220" y="2164"/>
                      <a:pt x="4932" y="2142"/>
                      <a:pt x="4790" y="2137"/>
                    </a:cubicBezTo>
                    <a:lnTo>
                      <a:pt x="4790" y="2207"/>
                    </a:lnTo>
                    <a:lnTo>
                      <a:pt x="4746" y="2207"/>
                    </a:lnTo>
                    <a:lnTo>
                      <a:pt x="4719" y="2567"/>
                    </a:lnTo>
                    <a:cubicBezTo>
                      <a:pt x="4779" y="2572"/>
                      <a:pt x="4981" y="2583"/>
                      <a:pt x="5248" y="2583"/>
                    </a:cubicBezTo>
                    <a:cubicBezTo>
                      <a:pt x="5346" y="2583"/>
                      <a:pt x="5449" y="2583"/>
                      <a:pt x="5558" y="2578"/>
                    </a:cubicBezTo>
                    <a:cubicBezTo>
                      <a:pt x="6147" y="2654"/>
                      <a:pt x="6757" y="2780"/>
                      <a:pt x="7198" y="2943"/>
                    </a:cubicBezTo>
                    <a:cubicBezTo>
                      <a:pt x="6840" y="3111"/>
                      <a:pt x="6255" y="3159"/>
                      <a:pt x="5732" y="3159"/>
                    </a:cubicBezTo>
                    <a:cubicBezTo>
                      <a:pt x="5357" y="3159"/>
                      <a:pt x="5013" y="3135"/>
                      <a:pt x="4806" y="3112"/>
                    </a:cubicBezTo>
                    <a:lnTo>
                      <a:pt x="4763" y="3477"/>
                    </a:lnTo>
                    <a:cubicBezTo>
                      <a:pt x="5090" y="3510"/>
                      <a:pt x="5422" y="3526"/>
                      <a:pt x="5749" y="3526"/>
                    </a:cubicBezTo>
                    <a:cubicBezTo>
                      <a:pt x="6387" y="3526"/>
                      <a:pt x="7171" y="3450"/>
                      <a:pt x="7591" y="3134"/>
                    </a:cubicBezTo>
                    <a:cubicBezTo>
                      <a:pt x="7727" y="3226"/>
                      <a:pt x="7814" y="3330"/>
                      <a:pt x="7814" y="3444"/>
                    </a:cubicBezTo>
                    <a:cubicBezTo>
                      <a:pt x="7809" y="3510"/>
                      <a:pt x="7781" y="3575"/>
                      <a:pt x="7727" y="3619"/>
                    </a:cubicBezTo>
                    <a:cubicBezTo>
                      <a:pt x="7348" y="3980"/>
                      <a:pt x="6071" y="4060"/>
                      <a:pt x="5241" y="4060"/>
                    </a:cubicBezTo>
                    <a:cubicBezTo>
                      <a:pt x="5045" y="4060"/>
                      <a:pt x="4875" y="4055"/>
                      <a:pt x="4746" y="4049"/>
                    </a:cubicBezTo>
                    <a:lnTo>
                      <a:pt x="4746" y="4066"/>
                    </a:lnTo>
                    <a:lnTo>
                      <a:pt x="4523" y="3886"/>
                    </a:lnTo>
                    <a:lnTo>
                      <a:pt x="4523" y="3886"/>
                    </a:lnTo>
                    <a:cubicBezTo>
                      <a:pt x="4403" y="4033"/>
                      <a:pt x="4278" y="4540"/>
                      <a:pt x="5635" y="6022"/>
                    </a:cubicBezTo>
                    <a:cubicBezTo>
                      <a:pt x="5858" y="6261"/>
                      <a:pt x="6060" y="6518"/>
                      <a:pt x="6239" y="6790"/>
                    </a:cubicBezTo>
                    <a:lnTo>
                      <a:pt x="6234" y="6850"/>
                    </a:lnTo>
                    <a:lnTo>
                      <a:pt x="6278" y="6855"/>
                    </a:lnTo>
                    <a:cubicBezTo>
                      <a:pt x="6408" y="7073"/>
                      <a:pt x="6523" y="7302"/>
                      <a:pt x="6626" y="7537"/>
                    </a:cubicBezTo>
                    <a:cubicBezTo>
                      <a:pt x="6833" y="8005"/>
                      <a:pt x="6975" y="8316"/>
                      <a:pt x="7705" y="8348"/>
                    </a:cubicBezTo>
                    <a:lnTo>
                      <a:pt x="7798" y="8348"/>
                    </a:lnTo>
                    <a:cubicBezTo>
                      <a:pt x="8152" y="8348"/>
                      <a:pt x="8397" y="8245"/>
                      <a:pt x="8528" y="8038"/>
                    </a:cubicBezTo>
                    <a:cubicBezTo>
                      <a:pt x="8691" y="7776"/>
                      <a:pt x="8604" y="7444"/>
                      <a:pt x="8533" y="7264"/>
                    </a:cubicBezTo>
                    <a:cubicBezTo>
                      <a:pt x="8735" y="7008"/>
                      <a:pt x="8621" y="6654"/>
                      <a:pt x="8539" y="6474"/>
                    </a:cubicBezTo>
                    <a:cubicBezTo>
                      <a:pt x="8555" y="6447"/>
                      <a:pt x="8572" y="6425"/>
                      <a:pt x="8588" y="6398"/>
                    </a:cubicBezTo>
                    <a:cubicBezTo>
                      <a:pt x="8779" y="6033"/>
                      <a:pt x="8561" y="5613"/>
                      <a:pt x="8430" y="5417"/>
                    </a:cubicBezTo>
                    <a:cubicBezTo>
                      <a:pt x="8441" y="5395"/>
                      <a:pt x="8452" y="5373"/>
                      <a:pt x="8463" y="5351"/>
                    </a:cubicBezTo>
                    <a:cubicBezTo>
                      <a:pt x="8572" y="5063"/>
                      <a:pt x="8414" y="4785"/>
                      <a:pt x="8283" y="4627"/>
                    </a:cubicBezTo>
                    <a:cubicBezTo>
                      <a:pt x="8288" y="4616"/>
                      <a:pt x="8294" y="4605"/>
                      <a:pt x="8299" y="4594"/>
                    </a:cubicBezTo>
                    <a:cubicBezTo>
                      <a:pt x="8435" y="4267"/>
                      <a:pt x="8223" y="3946"/>
                      <a:pt x="8076" y="3771"/>
                    </a:cubicBezTo>
                    <a:cubicBezTo>
                      <a:pt x="8141" y="3679"/>
                      <a:pt x="8179" y="3564"/>
                      <a:pt x="8179" y="3450"/>
                    </a:cubicBezTo>
                    <a:cubicBezTo>
                      <a:pt x="8179" y="3215"/>
                      <a:pt x="8043" y="3019"/>
                      <a:pt x="7820" y="2861"/>
                    </a:cubicBezTo>
                    <a:cubicBezTo>
                      <a:pt x="7869" y="2769"/>
                      <a:pt x="7890" y="2665"/>
                      <a:pt x="7890" y="2556"/>
                    </a:cubicBezTo>
                    <a:cubicBezTo>
                      <a:pt x="7890" y="2284"/>
                      <a:pt x="7754" y="2055"/>
                      <a:pt x="7482" y="1870"/>
                    </a:cubicBezTo>
                    <a:cubicBezTo>
                      <a:pt x="7509" y="1793"/>
                      <a:pt x="7525" y="1717"/>
                      <a:pt x="7525" y="1635"/>
                    </a:cubicBezTo>
                    <a:cubicBezTo>
                      <a:pt x="7525" y="1270"/>
                      <a:pt x="7209" y="1009"/>
                      <a:pt x="6773" y="823"/>
                    </a:cubicBezTo>
                    <a:cubicBezTo>
                      <a:pt x="6784" y="785"/>
                      <a:pt x="6795" y="747"/>
                      <a:pt x="6795" y="703"/>
                    </a:cubicBezTo>
                    <a:cubicBezTo>
                      <a:pt x="6795" y="137"/>
                      <a:pt x="5111" y="22"/>
                      <a:pt x="438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62"/>
              <p:cNvSpPr/>
              <p:nvPr/>
            </p:nvSpPr>
            <p:spPr>
              <a:xfrm>
                <a:off x="3147586" y="3469828"/>
                <a:ext cx="24135" cy="107004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234" extrusionOk="0">
                    <a:moveTo>
                      <a:pt x="475" y="0"/>
                    </a:moveTo>
                    <a:cubicBezTo>
                      <a:pt x="475" y="0"/>
                      <a:pt x="208" y="33"/>
                      <a:pt x="137" y="76"/>
                    </a:cubicBezTo>
                    <a:cubicBezTo>
                      <a:pt x="61" y="114"/>
                      <a:pt x="1" y="1101"/>
                      <a:pt x="126" y="1210"/>
                    </a:cubicBezTo>
                    <a:cubicBezTo>
                      <a:pt x="251" y="1313"/>
                      <a:pt x="44" y="1477"/>
                      <a:pt x="55" y="1738"/>
                    </a:cubicBezTo>
                    <a:cubicBezTo>
                      <a:pt x="61" y="2005"/>
                      <a:pt x="126" y="2872"/>
                      <a:pt x="191" y="3013"/>
                    </a:cubicBezTo>
                    <a:cubicBezTo>
                      <a:pt x="251" y="3150"/>
                      <a:pt x="240" y="4234"/>
                      <a:pt x="475" y="4234"/>
                    </a:cubicBezTo>
                    <a:cubicBezTo>
                      <a:pt x="709" y="4234"/>
                      <a:pt x="698" y="3150"/>
                      <a:pt x="764" y="3013"/>
                    </a:cubicBezTo>
                    <a:cubicBezTo>
                      <a:pt x="823" y="2872"/>
                      <a:pt x="889" y="2005"/>
                      <a:pt x="900" y="1738"/>
                    </a:cubicBezTo>
                    <a:cubicBezTo>
                      <a:pt x="911" y="1471"/>
                      <a:pt x="698" y="1313"/>
                      <a:pt x="829" y="1210"/>
                    </a:cubicBezTo>
                    <a:cubicBezTo>
                      <a:pt x="954" y="1101"/>
                      <a:pt x="889" y="120"/>
                      <a:pt x="818" y="71"/>
                    </a:cubicBezTo>
                    <a:cubicBezTo>
                      <a:pt x="742" y="27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62"/>
              <p:cNvSpPr/>
              <p:nvPr/>
            </p:nvSpPr>
            <p:spPr>
              <a:xfrm>
                <a:off x="3316002" y="3800796"/>
                <a:ext cx="45895" cy="28608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132" extrusionOk="0">
                    <a:moveTo>
                      <a:pt x="915" y="0"/>
                    </a:moveTo>
                    <a:cubicBezTo>
                      <a:pt x="708" y="0"/>
                      <a:pt x="488" y="108"/>
                      <a:pt x="295" y="374"/>
                    </a:cubicBezTo>
                    <a:cubicBezTo>
                      <a:pt x="1" y="784"/>
                      <a:pt x="334" y="1132"/>
                      <a:pt x="575" y="1132"/>
                    </a:cubicBezTo>
                    <a:cubicBezTo>
                      <a:pt x="629" y="1132"/>
                      <a:pt x="678" y="1115"/>
                      <a:pt x="715" y="1077"/>
                    </a:cubicBezTo>
                    <a:cubicBezTo>
                      <a:pt x="916" y="870"/>
                      <a:pt x="1537" y="984"/>
                      <a:pt x="1679" y="674"/>
                    </a:cubicBezTo>
                    <a:cubicBezTo>
                      <a:pt x="1815" y="358"/>
                      <a:pt x="1412" y="221"/>
                      <a:pt x="1412" y="221"/>
                    </a:cubicBezTo>
                    <a:cubicBezTo>
                      <a:pt x="1274" y="85"/>
                      <a:pt x="1099" y="0"/>
                      <a:pt x="9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62"/>
              <p:cNvSpPr/>
              <p:nvPr/>
            </p:nvSpPr>
            <p:spPr>
              <a:xfrm>
                <a:off x="2997897" y="3645093"/>
                <a:ext cx="37479" cy="23706"/>
              </a:xfrm>
              <a:custGeom>
                <a:avLst/>
                <a:gdLst/>
                <a:ahLst/>
                <a:cxnLst/>
                <a:rect l="l" t="t" r="r" b="b"/>
                <a:pathLst>
                  <a:path w="1483" h="938" extrusionOk="0">
                    <a:moveTo>
                      <a:pt x="568" y="1"/>
                    </a:moveTo>
                    <a:cubicBezTo>
                      <a:pt x="320" y="1"/>
                      <a:pt x="117" y="99"/>
                      <a:pt x="66" y="269"/>
                    </a:cubicBezTo>
                    <a:cubicBezTo>
                      <a:pt x="1" y="503"/>
                      <a:pt x="240" y="781"/>
                      <a:pt x="611" y="890"/>
                    </a:cubicBezTo>
                    <a:cubicBezTo>
                      <a:pt x="716" y="922"/>
                      <a:pt x="820" y="938"/>
                      <a:pt x="917" y="938"/>
                    </a:cubicBezTo>
                    <a:cubicBezTo>
                      <a:pt x="1162" y="938"/>
                      <a:pt x="1361" y="840"/>
                      <a:pt x="1412" y="672"/>
                    </a:cubicBezTo>
                    <a:cubicBezTo>
                      <a:pt x="1483" y="437"/>
                      <a:pt x="1238" y="160"/>
                      <a:pt x="867" y="45"/>
                    </a:cubicBezTo>
                    <a:cubicBezTo>
                      <a:pt x="765" y="15"/>
                      <a:pt x="663" y="1"/>
                      <a:pt x="5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62"/>
              <p:cNvSpPr/>
              <p:nvPr/>
            </p:nvSpPr>
            <p:spPr>
              <a:xfrm>
                <a:off x="2968025" y="3658714"/>
                <a:ext cx="65153" cy="151913"/>
              </a:xfrm>
              <a:custGeom>
                <a:avLst/>
                <a:gdLst/>
                <a:ahLst/>
                <a:cxnLst/>
                <a:rect l="l" t="t" r="r" b="b"/>
                <a:pathLst>
                  <a:path w="2578" h="6011" extrusionOk="0">
                    <a:moveTo>
                      <a:pt x="1635" y="1332"/>
                    </a:moveTo>
                    <a:cubicBezTo>
                      <a:pt x="1635" y="1332"/>
                      <a:pt x="1586" y="2770"/>
                      <a:pt x="1471" y="3446"/>
                    </a:cubicBezTo>
                    <a:lnTo>
                      <a:pt x="1471" y="3440"/>
                    </a:lnTo>
                    <a:cubicBezTo>
                      <a:pt x="1357" y="4116"/>
                      <a:pt x="1095" y="5418"/>
                      <a:pt x="1095" y="5418"/>
                    </a:cubicBezTo>
                    <a:cubicBezTo>
                      <a:pt x="1095" y="5418"/>
                      <a:pt x="850" y="4045"/>
                      <a:pt x="1014" y="3135"/>
                    </a:cubicBezTo>
                    <a:cubicBezTo>
                      <a:pt x="1177" y="2225"/>
                      <a:pt x="1635" y="1332"/>
                      <a:pt x="1635" y="1332"/>
                    </a:cubicBezTo>
                    <a:close/>
                    <a:moveTo>
                      <a:pt x="1333" y="0"/>
                    </a:moveTo>
                    <a:cubicBezTo>
                      <a:pt x="1262" y="0"/>
                      <a:pt x="1199" y="23"/>
                      <a:pt x="1155" y="84"/>
                    </a:cubicBezTo>
                    <a:cubicBezTo>
                      <a:pt x="965" y="345"/>
                      <a:pt x="1215" y="1201"/>
                      <a:pt x="861" y="1751"/>
                    </a:cubicBezTo>
                    <a:cubicBezTo>
                      <a:pt x="502" y="2307"/>
                      <a:pt x="442" y="4704"/>
                      <a:pt x="284" y="5004"/>
                    </a:cubicBezTo>
                    <a:cubicBezTo>
                      <a:pt x="131" y="5304"/>
                      <a:pt x="0" y="5734"/>
                      <a:pt x="180" y="5871"/>
                    </a:cubicBezTo>
                    <a:cubicBezTo>
                      <a:pt x="220" y="5899"/>
                      <a:pt x="263" y="5911"/>
                      <a:pt x="309" y="5911"/>
                    </a:cubicBezTo>
                    <a:cubicBezTo>
                      <a:pt x="461" y="5911"/>
                      <a:pt x="642" y="5792"/>
                      <a:pt x="820" y="5792"/>
                    </a:cubicBezTo>
                    <a:cubicBezTo>
                      <a:pt x="834" y="5792"/>
                      <a:pt x="847" y="5793"/>
                      <a:pt x="861" y="5794"/>
                    </a:cubicBezTo>
                    <a:cubicBezTo>
                      <a:pt x="1075" y="5813"/>
                      <a:pt x="1073" y="6010"/>
                      <a:pt x="1242" y="6010"/>
                    </a:cubicBezTo>
                    <a:cubicBezTo>
                      <a:pt x="1267" y="6010"/>
                      <a:pt x="1296" y="6006"/>
                      <a:pt x="1330" y="5996"/>
                    </a:cubicBezTo>
                    <a:cubicBezTo>
                      <a:pt x="1591" y="5920"/>
                      <a:pt x="1531" y="4786"/>
                      <a:pt x="1777" y="4301"/>
                    </a:cubicBezTo>
                    <a:cubicBezTo>
                      <a:pt x="2016" y="3816"/>
                      <a:pt x="2060" y="1114"/>
                      <a:pt x="2365" y="645"/>
                    </a:cubicBezTo>
                    <a:cubicBezTo>
                      <a:pt x="2577" y="319"/>
                      <a:pt x="2413" y="123"/>
                      <a:pt x="2183" y="123"/>
                    </a:cubicBezTo>
                    <a:cubicBezTo>
                      <a:pt x="2082" y="123"/>
                      <a:pt x="1969" y="160"/>
                      <a:pt x="1869" y="242"/>
                    </a:cubicBezTo>
                    <a:cubicBezTo>
                      <a:pt x="1869" y="242"/>
                      <a:pt x="1561" y="0"/>
                      <a:pt x="13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62"/>
              <p:cNvSpPr/>
              <p:nvPr/>
            </p:nvSpPr>
            <p:spPr>
              <a:xfrm>
                <a:off x="2997948" y="3820282"/>
                <a:ext cx="10994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6" extrusionOk="0">
                    <a:moveTo>
                      <a:pt x="177" y="1"/>
                    </a:moveTo>
                    <a:cubicBezTo>
                      <a:pt x="154" y="1"/>
                      <a:pt x="131" y="8"/>
                      <a:pt x="113" y="22"/>
                    </a:cubicBezTo>
                    <a:cubicBezTo>
                      <a:pt x="113" y="22"/>
                      <a:pt x="0" y="1025"/>
                      <a:pt x="211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11" y="6"/>
                    </a:cubicBezTo>
                    <a:cubicBezTo>
                      <a:pt x="200" y="2"/>
                      <a:pt x="189" y="1"/>
                      <a:pt x="17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62"/>
              <p:cNvSpPr/>
              <p:nvPr/>
            </p:nvSpPr>
            <p:spPr>
              <a:xfrm>
                <a:off x="2999869" y="3845352"/>
                <a:ext cx="10994" cy="2590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025" extrusionOk="0">
                    <a:moveTo>
                      <a:pt x="173" y="0"/>
                    </a:moveTo>
                    <a:cubicBezTo>
                      <a:pt x="152" y="0"/>
                      <a:pt x="132" y="8"/>
                      <a:pt x="113" y="22"/>
                    </a:cubicBezTo>
                    <a:cubicBezTo>
                      <a:pt x="113" y="22"/>
                      <a:pt x="1" y="1025"/>
                      <a:pt x="212" y="1025"/>
                    </a:cubicBezTo>
                    <a:cubicBezTo>
                      <a:pt x="213" y="1025"/>
                      <a:pt x="215" y="1025"/>
                      <a:pt x="217" y="1025"/>
                    </a:cubicBezTo>
                    <a:cubicBezTo>
                      <a:pt x="435" y="1014"/>
                      <a:pt x="277" y="22"/>
                      <a:pt x="206" y="6"/>
                    </a:cubicBezTo>
                    <a:cubicBezTo>
                      <a:pt x="195" y="2"/>
                      <a:pt x="184" y="0"/>
                      <a:pt x="17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62"/>
              <p:cNvSpPr/>
              <p:nvPr/>
            </p:nvSpPr>
            <p:spPr>
              <a:xfrm>
                <a:off x="3001258" y="3869437"/>
                <a:ext cx="10842" cy="2593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6" extrusionOk="0">
                    <a:moveTo>
                      <a:pt x="172" y="1"/>
                    </a:moveTo>
                    <a:cubicBezTo>
                      <a:pt x="149" y="1"/>
                      <a:pt x="126" y="8"/>
                      <a:pt x="107" y="23"/>
                    </a:cubicBezTo>
                    <a:cubicBezTo>
                      <a:pt x="107" y="23"/>
                      <a:pt x="0" y="1026"/>
                      <a:pt x="206" y="1026"/>
                    </a:cubicBezTo>
                    <a:cubicBezTo>
                      <a:pt x="208" y="1026"/>
                      <a:pt x="209" y="1025"/>
                      <a:pt x="211" y="1025"/>
                    </a:cubicBezTo>
                    <a:cubicBezTo>
                      <a:pt x="429" y="1014"/>
                      <a:pt x="271" y="23"/>
                      <a:pt x="205" y="6"/>
                    </a:cubicBezTo>
                    <a:cubicBezTo>
                      <a:pt x="195" y="3"/>
                      <a:pt x="183" y="1"/>
                      <a:pt x="17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62"/>
              <p:cNvSpPr/>
              <p:nvPr/>
            </p:nvSpPr>
            <p:spPr>
              <a:xfrm>
                <a:off x="3124740" y="3316398"/>
                <a:ext cx="31818" cy="3123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236" extrusionOk="0">
                    <a:moveTo>
                      <a:pt x="805" y="0"/>
                    </a:moveTo>
                    <a:cubicBezTo>
                      <a:pt x="602" y="0"/>
                      <a:pt x="240" y="105"/>
                      <a:pt x="120" y="241"/>
                    </a:cubicBezTo>
                    <a:cubicBezTo>
                      <a:pt x="0" y="382"/>
                      <a:pt x="0" y="873"/>
                      <a:pt x="87" y="987"/>
                    </a:cubicBezTo>
                    <a:cubicBezTo>
                      <a:pt x="162" y="1085"/>
                      <a:pt x="321" y="1235"/>
                      <a:pt x="505" y="1235"/>
                    </a:cubicBezTo>
                    <a:cubicBezTo>
                      <a:pt x="536" y="1235"/>
                      <a:pt x="567" y="1231"/>
                      <a:pt x="600" y="1221"/>
                    </a:cubicBezTo>
                    <a:cubicBezTo>
                      <a:pt x="817" y="1156"/>
                      <a:pt x="1052" y="687"/>
                      <a:pt x="1155" y="573"/>
                    </a:cubicBezTo>
                    <a:cubicBezTo>
                      <a:pt x="1259" y="459"/>
                      <a:pt x="1128" y="17"/>
                      <a:pt x="834" y="1"/>
                    </a:cubicBezTo>
                    <a:cubicBezTo>
                      <a:pt x="825" y="0"/>
                      <a:pt x="815" y="0"/>
                      <a:pt x="8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62"/>
              <p:cNvSpPr/>
              <p:nvPr/>
            </p:nvSpPr>
            <p:spPr>
              <a:xfrm>
                <a:off x="3163710" y="3316398"/>
                <a:ext cx="31970" cy="3108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230" extrusionOk="0">
                    <a:moveTo>
                      <a:pt x="454" y="0"/>
                    </a:moveTo>
                    <a:cubicBezTo>
                      <a:pt x="444" y="0"/>
                      <a:pt x="434" y="0"/>
                      <a:pt x="425" y="1"/>
                    </a:cubicBezTo>
                    <a:cubicBezTo>
                      <a:pt x="131" y="17"/>
                      <a:pt x="0" y="459"/>
                      <a:pt x="104" y="573"/>
                    </a:cubicBezTo>
                    <a:cubicBezTo>
                      <a:pt x="207" y="687"/>
                      <a:pt x="442" y="1156"/>
                      <a:pt x="665" y="1216"/>
                    </a:cubicBezTo>
                    <a:cubicBezTo>
                      <a:pt x="697" y="1225"/>
                      <a:pt x="729" y="1230"/>
                      <a:pt x="760" y="1230"/>
                    </a:cubicBezTo>
                    <a:cubicBezTo>
                      <a:pt x="944" y="1230"/>
                      <a:pt x="1103" y="1080"/>
                      <a:pt x="1177" y="982"/>
                    </a:cubicBezTo>
                    <a:cubicBezTo>
                      <a:pt x="1264" y="867"/>
                      <a:pt x="1264" y="382"/>
                      <a:pt x="1139" y="241"/>
                    </a:cubicBezTo>
                    <a:cubicBezTo>
                      <a:pt x="1020" y="105"/>
                      <a:pt x="657" y="0"/>
                      <a:pt x="45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62"/>
              <p:cNvSpPr/>
              <p:nvPr/>
            </p:nvSpPr>
            <p:spPr>
              <a:xfrm>
                <a:off x="3148825" y="3340786"/>
                <a:ext cx="23984" cy="1933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765" extrusionOk="0">
                    <a:moveTo>
                      <a:pt x="475" y="0"/>
                    </a:moveTo>
                    <a:cubicBezTo>
                      <a:pt x="355" y="0"/>
                      <a:pt x="1" y="649"/>
                      <a:pt x="208" y="736"/>
                    </a:cubicBezTo>
                    <a:cubicBezTo>
                      <a:pt x="248" y="753"/>
                      <a:pt x="283" y="760"/>
                      <a:pt x="313" y="760"/>
                    </a:cubicBezTo>
                    <a:cubicBezTo>
                      <a:pt x="436" y="760"/>
                      <a:pt x="475" y="643"/>
                      <a:pt x="475" y="643"/>
                    </a:cubicBezTo>
                    <a:cubicBezTo>
                      <a:pt x="475" y="643"/>
                      <a:pt x="514" y="765"/>
                      <a:pt x="639" y="765"/>
                    </a:cubicBezTo>
                    <a:cubicBezTo>
                      <a:pt x="668" y="765"/>
                      <a:pt x="702" y="758"/>
                      <a:pt x="742" y="741"/>
                    </a:cubicBezTo>
                    <a:cubicBezTo>
                      <a:pt x="949" y="654"/>
                      <a:pt x="595" y="0"/>
                      <a:pt x="47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1" name="Google Shape;6031;p62"/>
          <p:cNvGrpSpPr/>
          <p:nvPr/>
        </p:nvGrpSpPr>
        <p:grpSpPr>
          <a:xfrm>
            <a:off x="4707616" y="3256553"/>
            <a:ext cx="447702" cy="1135923"/>
            <a:chOff x="4707616" y="3256553"/>
            <a:chExt cx="447702" cy="1135923"/>
          </a:xfrm>
        </p:grpSpPr>
        <p:sp>
          <p:nvSpPr>
            <p:cNvPr id="6032" name="Google Shape;6032;p62"/>
            <p:cNvSpPr/>
            <p:nvPr/>
          </p:nvSpPr>
          <p:spPr>
            <a:xfrm>
              <a:off x="4707616" y="3256553"/>
              <a:ext cx="447702" cy="1135923"/>
            </a:xfrm>
            <a:custGeom>
              <a:avLst/>
              <a:gdLst/>
              <a:ahLst/>
              <a:cxnLst/>
              <a:rect l="l" t="t" r="r" b="b"/>
              <a:pathLst>
                <a:path w="17715" h="44947" extrusionOk="0">
                  <a:moveTo>
                    <a:pt x="8707" y="1"/>
                  </a:moveTo>
                  <a:cubicBezTo>
                    <a:pt x="7995" y="1"/>
                    <a:pt x="6260" y="235"/>
                    <a:pt x="6588" y="2603"/>
                  </a:cubicBezTo>
                  <a:cubicBezTo>
                    <a:pt x="6588" y="2603"/>
                    <a:pt x="6530" y="2587"/>
                    <a:pt x="6458" y="2587"/>
                  </a:cubicBezTo>
                  <a:cubicBezTo>
                    <a:pt x="6328" y="2587"/>
                    <a:pt x="6156" y="2641"/>
                    <a:pt x="6212" y="2946"/>
                  </a:cubicBezTo>
                  <a:cubicBezTo>
                    <a:pt x="6294" y="3415"/>
                    <a:pt x="6457" y="3965"/>
                    <a:pt x="7040" y="3965"/>
                  </a:cubicBezTo>
                  <a:cubicBezTo>
                    <a:pt x="7040" y="3965"/>
                    <a:pt x="7051" y="4690"/>
                    <a:pt x="7585" y="5022"/>
                  </a:cubicBezTo>
                  <a:cubicBezTo>
                    <a:pt x="7585" y="5022"/>
                    <a:pt x="7716" y="5720"/>
                    <a:pt x="7618" y="5851"/>
                  </a:cubicBezTo>
                  <a:cubicBezTo>
                    <a:pt x="7525" y="5982"/>
                    <a:pt x="5749" y="7224"/>
                    <a:pt x="5166" y="7278"/>
                  </a:cubicBezTo>
                  <a:cubicBezTo>
                    <a:pt x="4588" y="7338"/>
                    <a:pt x="2796" y="7758"/>
                    <a:pt x="2774" y="9725"/>
                  </a:cubicBezTo>
                  <a:cubicBezTo>
                    <a:pt x="2752" y="11687"/>
                    <a:pt x="2621" y="12259"/>
                    <a:pt x="2441" y="12542"/>
                  </a:cubicBezTo>
                  <a:cubicBezTo>
                    <a:pt x="2267" y="12825"/>
                    <a:pt x="2147" y="14640"/>
                    <a:pt x="2191" y="15485"/>
                  </a:cubicBezTo>
                  <a:cubicBezTo>
                    <a:pt x="2240" y="16324"/>
                    <a:pt x="1390" y="18422"/>
                    <a:pt x="1542" y="20874"/>
                  </a:cubicBezTo>
                  <a:cubicBezTo>
                    <a:pt x="1542" y="20874"/>
                    <a:pt x="665" y="21691"/>
                    <a:pt x="594" y="22334"/>
                  </a:cubicBezTo>
                  <a:cubicBezTo>
                    <a:pt x="523" y="22971"/>
                    <a:pt x="0" y="23838"/>
                    <a:pt x="60" y="23958"/>
                  </a:cubicBezTo>
                  <a:cubicBezTo>
                    <a:pt x="87" y="24009"/>
                    <a:pt x="166" y="24037"/>
                    <a:pt x="260" y="24037"/>
                  </a:cubicBezTo>
                  <a:cubicBezTo>
                    <a:pt x="376" y="24037"/>
                    <a:pt x="515" y="23994"/>
                    <a:pt x="605" y="23898"/>
                  </a:cubicBezTo>
                  <a:cubicBezTo>
                    <a:pt x="769" y="23718"/>
                    <a:pt x="1030" y="23386"/>
                    <a:pt x="1030" y="23386"/>
                  </a:cubicBezTo>
                  <a:lnTo>
                    <a:pt x="1030" y="23386"/>
                  </a:lnTo>
                  <a:cubicBezTo>
                    <a:pt x="1030" y="23386"/>
                    <a:pt x="474" y="25511"/>
                    <a:pt x="758" y="25603"/>
                  </a:cubicBezTo>
                  <a:cubicBezTo>
                    <a:pt x="769" y="25607"/>
                    <a:pt x="781" y="25609"/>
                    <a:pt x="792" y="25609"/>
                  </a:cubicBezTo>
                  <a:cubicBezTo>
                    <a:pt x="1101" y="25609"/>
                    <a:pt x="1317" y="24295"/>
                    <a:pt x="1422" y="24143"/>
                  </a:cubicBezTo>
                  <a:cubicBezTo>
                    <a:pt x="1441" y="24117"/>
                    <a:pt x="1456" y="24106"/>
                    <a:pt x="1468" y="24106"/>
                  </a:cubicBezTo>
                  <a:cubicBezTo>
                    <a:pt x="1530" y="24106"/>
                    <a:pt x="1525" y="24383"/>
                    <a:pt x="1493" y="24546"/>
                  </a:cubicBezTo>
                  <a:cubicBezTo>
                    <a:pt x="1451" y="24741"/>
                    <a:pt x="1378" y="25771"/>
                    <a:pt x="1600" y="25771"/>
                  </a:cubicBezTo>
                  <a:cubicBezTo>
                    <a:pt x="1608" y="25771"/>
                    <a:pt x="1616" y="25769"/>
                    <a:pt x="1624" y="25767"/>
                  </a:cubicBezTo>
                  <a:cubicBezTo>
                    <a:pt x="1851" y="25701"/>
                    <a:pt x="1928" y="24271"/>
                    <a:pt x="2034" y="24271"/>
                  </a:cubicBezTo>
                  <a:cubicBezTo>
                    <a:pt x="2042" y="24271"/>
                    <a:pt x="2051" y="24280"/>
                    <a:pt x="2060" y="24301"/>
                  </a:cubicBezTo>
                  <a:cubicBezTo>
                    <a:pt x="2180" y="24573"/>
                    <a:pt x="2000" y="25592"/>
                    <a:pt x="2169" y="25625"/>
                  </a:cubicBezTo>
                  <a:cubicBezTo>
                    <a:pt x="2183" y="25628"/>
                    <a:pt x="2195" y="25629"/>
                    <a:pt x="2207" y="25629"/>
                  </a:cubicBezTo>
                  <a:cubicBezTo>
                    <a:pt x="2334" y="25629"/>
                    <a:pt x="2346" y="25475"/>
                    <a:pt x="2371" y="25380"/>
                  </a:cubicBezTo>
                  <a:cubicBezTo>
                    <a:pt x="2396" y="25279"/>
                    <a:pt x="2346" y="24133"/>
                    <a:pt x="2444" y="24133"/>
                  </a:cubicBezTo>
                  <a:cubicBezTo>
                    <a:pt x="2451" y="24133"/>
                    <a:pt x="2459" y="24140"/>
                    <a:pt x="2469" y="24154"/>
                  </a:cubicBezTo>
                  <a:cubicBezTo>
                    <a:pt x="2599" y="24350"/>
                    <a:pt x="2523" y="25353"/>
                    <a:pt x="2632" y="25385"/>
                  </a:cubicBezTo>
                  <a:cubicBezTo>
                    <a:pt x="2632" y="25385"/>
                    <a:pt x="2671" y="25404"/>
                    <a:pt x="2719" y="25404"/>
                  </a:cubicBezTo>
                  <a:cubicBezTo>
                    <a:pt x="2796" y="25404"/>
                    <a:pt x="2895" y="25356"/>
                    <a:pt x="2888" y="25107"/>
                  </a:cubicBezTo>
                  <a:cubicBezTo>
                    <a:pt x="2877" y="24704"/>
                    <a:pt x="3024" y="22966"/>
                    <a:pt x="3030" y="22563"/>
                  </a:cubicBezTo>
                  <a:cubicBezTo>
                    <a:pt x="3041" y="22007"/>
                    <a:pt x="2725" y="21228"/>
                    <a:pt x="2812" y="21097"/>
                  </a:cubicBezTo>
                  <a:cubicBezTo>
                    <a:pt x="2894" y="20966"/>
                    <a:pt x="3509" y="18950"/>
                    <a:pt x="3782" y="18133"/>
                  </a:cubicBezTo>
                  <a:cubicBezTo>
                    <a:pt x="4054" y="17315"/>
                    <a:pt x="4054" y="15185"/>
                    <a:pt x="4218" y="14912"/>
                  </a:cubicBezTo>
                  <a:cubicBezTo>
                    <a:pt x="4351" y="14693"/>
                    <a:pt x="4644" y="13388"/>
                    <a:pt x="4850" y="13388"/>
                  </a:cubicBezTo>
                  <a:cubicBezTo>
                    <a:pt x="4905" y="13388"/>
                    <a:pt x="4954" y="13481"/>
                    <a:pt x="4992" y="13714"/>
                  </a:cubicBezTo>
                  <a:cubicBezTo>
                    <a:pt x="5166" y="14814"/>
                    <a:pt x="5438" y="17517"/>
                    <a:pt x="5357" y="18111"/>
                  </a:cubicBezTo>
                  <a:cubicBezTo>
                    <a:pt x="5275" y="18705"/>
                    <a:pt x="5035" y="19724"/>
                    <a:pt x="5095" y="20301"/>
                  </a:cubicBezTo>
                  <a:cubicBezTo>
                    <a:pt x="5155" y="20884"/>
                    <a:pt x="4534" y="22067"/>
                    <a:pt x="4425" y="23418"/>
                  </a:cubicBezTo>
                  <a:cubicBezTo>
                    <a:pt x="4316" y="24770"/>
                    <a:pt x="4550" y="28311"/>
                    <a:pt x="4752" y="29227"/>
                  </a:cubicBezTo>
                  <a:cubicBezTo>
                    <a:pt x="4953" y="30137"/>
                    <a:pt x="4316" y="32060"/>
                    <a:pt x="4245" y="32447"/>
                  </a:cubicBezTo>
                  <a:cubicBezTo>
                    <a:pt x="4174" y="32840"/>
                    <a:pt x="4185" y="33929"/>
                    <a:pt x="4103" y="35330"/>
                  </a:cubicBezTo>
                  <a:cubicBezTo>
                    <a:pt x="4016" y="36730"/>
                    <a:pt x="4458" y="39760"/>
                    <a:pt x="4289" y="40283"/>
                  </a:cubicBezTo>
                  <a:cubicBezTo>
                    <a:pt x="4125" y="40806"/>
                    <a:pt x="1259" y="44032"/>
                    <a:pt x="1613" y="44538"/>
                  </a:cubicBezTo>
                  <a:cubicBezTo>
                    <a:pt x="1802" y="44809"/>
                    <a:pt x="2158" y="44946"/>
                    <a:pt x="2522" y="44946"/>
                  </a:cubicBezTo>
                  <a:cubicBezTo>
                    <a:pt x="2839" y="44946"/>
                    <a:pt x="3164" y="44842"/>
                    <a:pt x="3390" y="44631"/>
                  </a:cubicBezTo>
                  <a:cubicBezTo>
                    <a:pt x="3874" y="44184"/>
                    <a:pt x="4599" y="43520"/>
                    <a:pt x="4964" y="43236"/>
                  </a:cubicBezTo>
                  <a:cubicBezTo>
                    <a:pt x="5335" y="42947"/>
                    <a:pt x="6185" y="42795"/>
                    <a:pt x="6054" y="41089"/>
                  </a:cubicBezTo>
                  <a:cubicBezTo>
                    <a:pt x="6054" y="41089"/>
                    <a:pt x="5831" y="38550"/>
                    <a:pt x="6615" y="36872"/>
                  </a:cubicBezTo>
                  <a:cubicBezTo>
                    <a:pt x="7395" y="35188"/>
                    <a:pt x="7040" y="32840"/>
                    <a:pt x="7122" y="32082"/>
                  </a:cubicBezTo>
                  <a:cubicBezTo>
                    <a:pt x="7204" y="31325"/>
                    <a:pt x="7280" y="30093"/>
                    <a:pt x="7738" y="29216"/>
                  </a:cubicBezTo>
                  <a:cubicBezTo>
                    <a:pt x="8119" y="28491"/>
                    <a:pt x="8582" y="25936"/>
                    <a:pt x="8855" y="25058"/>
                  </a:cubicBezTo>
                  <a:cubicBezTo>
                    <a:pt x="9127" y="25936"/>
                    <a:pt x="9585" y="28491"/>
                    <a:pt x="9966" y="29216"/>
                  </a:cubicBezTo>
                  <a:cubicBezTo>
                    <a:pt x="10430" y="30093"/>
                    <a:pt x="10500" y="31325"/>
                    <a:pt x="10588" y="32082"/>
                  </a:cubicBezTo>
                  <a:cubicBezTo>
                    <a:pt x="10669" y="32840"/>
                    <a:pt x="10315" y="35188"/>
                    <a:pt x="11094" y="36872"/>
                  </a:cubicBezTo>
                  <a:cubicBezTo>
                    <a:pt x="11879" y="38556"/>
                    <a:pt x="11650" y="41089"/>
                    <a:pt x="11650" y="41089"/>
                  </a:cubicBezTo>
                  <a:cubicBezTo>
                    <a:pt x="11519" y="42789"/>
                    <a:pt x="12375" y="42947"/>
                    <a:pt x="12740" y="43236"/>
                  </a:cubicBezTo>
                  <a:cubicBezTo>
                    <a:pt x="13111" y="43520"/>
                    <a:pt x="13830" y="44184"/>
                    <a:pt x="14320" y="44631"/>
                  </a:cubicBezTo>
                  <a:cubicBezTo>
                    <a:pt x="14546" y="44842"/>
                    <a:pt x="14870" y="44946"/>
                    <a:pt x="15188" y="44946"/>
                  </a:cubicBezTo>
                  <a:cubicBezTo>
                    <a:pt x="15552" y="44946"/>
                    <a:pt x="15907" y="44809"/>
                    <a:pt x="16097" y="44538"/>
                  </a:cubicBezTo>
                  <a:cubicBezTo>
                    <a:pt x="16451" y="44026"/>
                    <a:pt x="13585" y="40806"/>
                    <a:pt x="13416" y="40283"/>
                  </a:cubicBezTo>
                  <a:cubicBezTo>
                    <a:pt x="13252" y="39760"/>
                    <a:pt x="13688" y="36730"/>
                    <a:pt x="13606" y="35330"/>
                  </a:cubicBezTo>
                  <a:cubicBezTo>
                    <a:pt x="13525" y="33929"/>
                    <a:pt x="13541" y="32840"/>
                    <a:pt x="13465" y="32447"/>
                  </a:cubicBezTo>
                  <a:cubicBezTo>
                    <a:pt x="13394" y="32060"/>
                    <a:pt x="12756" y="30137"/>
                    <a:pt x="12958" y="29227"/>
                  </a:cubicBezTo>
                  <a:cubicBezTo>
                    <a:pt x="13160" y="28311"/>
                    <a:pt x="13394" y="24770"/>
                    <a:pt x="13285" y="23418"/>
                  </a:cubicBezTo>
                  <a:cubicBezTo>
                    <a:pt x="13176" y="22067"/>
                    <a:pt x="12555" y="20884"/>
                    <a:pt x="12615" y="20301"/>
                  </a:cubicBezTo>
                  <a:cubicBezTo>
                    <a:pt x="12669" y="19724"/>
                    <a:pt x="12435" y="18705"/>
                    <a:pt x="12353" y="18111"/>
                  </a:cubicBezTo>
                  <a:cubicBezTo>
                    <a:pt x="12266" y="17517"/>
                    <a:pt x="12544" y="14814"/>
                    <a:pt x="12718" y="13714"/>
                  </a:cubicBezTo>
                  <a:cubicBezTo>
                    <a:pt x="12756" y="13482"/>
                    <a:pt x="12805" y="13389"/>
                    <a:pt x="12860" y="13389"/>
                  </a:cubicBezTo>
                  <a:cubicBezTo>
                    <a:pt x="13066" y="13389"/>
                    <a:pt x="13359" y="14697"/>
                    <a:pt x="13492" y="14912"/>
                  </a:cubicBezTo>
                  <a:cubicBezTo>
                    <a:pt x="13655" y="15185"/>
                    <a:pt x="13655" y="17315"/>
                    <a:pt x="13928" y="18133"/>
                  </a:cubicBezTo>
                  <a:cubicBezTo>
                    <a:pt x="14200" y="18950"/>
                    <a:pt x="14811" y="20966"/>
                    <a:pt x="14898" y="21097"/>
                  </a:cubicBezTo>
                  <a:cubicBezTo>
                    <a:pt x="14985" y="21228"/>
                    <a:pt x="14527" y="21893"/>
                    <a:pt x="14783" y="23342"/>
                  </a:cubicBezTo>
                  <a:cubicBezTo>
                    <a:pt x="14865" y="23925"/>
                    <a:pt x="14903" y="24513"/>
                    <a:pt x="14898" y="25102"/>
                  </a:cubicBezTo>
                  <a:cubicBezTo>
                    <a:pt x="14891" y="25359"/>
                    <a:pt x="14966" y="25406"/>
                    <a:pt x="15021" y="25406"/>
                  </a:cubicBezTo>
                  <a:cubicBezTo>
                    <a:pt x="15053" y="25406"/>
                    <a:pt x="15078" y="25391"/>
                    <a:pt x="15078" y="25391"/>
                  </a:cubicBezTo>
                  <a:cubicBezTo>
                    <a:pt x="15187" y="25353"/>
                    <a:pt x="15143" y="24230"/>
                    <a:pt x="15279" y="24029"/>
                  </a:cubicBezTo>
                  <a:cubicBezTo>
                    <a:pt x="15288" y="24015"/>
                    <a:pt x="15296" y="24008"/>
                    <a:pt x="15303" y="24008"/>
                  </a:cubicBezTo>
                  <a:cubicBezTo>
                    <a:pt x="15403" y="24008"/>
                    <a:pt x="15319" y="25278"/>
                    <a:pt x="15339" y="25374"/>
                  </a:cubicBezTo>
                  <a:cubicBezTo>
                    <a:pt x="15364" y="25474"/>
                    <a:pt x="15375" y="25629"/>
                    <a:pt x="15507" y="25629"/>
                  </a:cubicBezTo>
                  <a:cubicBezTo>
                    <a:pt x="15519" y="25629"/>
                    <a:pt x="15532" y="25628"/>
                    <a:pt x="15546" y="25625"/>
                  </a:cubicBezTo>
                  <a:cubicBezTo>
                    <a:pt x="15715" y="25587"/>
                    <a:pt x="15552" y="24383"/>
                    <a:pt x="15672" y="24110"/>
                  </a:cubicBezTo>
                  <a:cubicBezTo>
                    <a:pt x="15680" y="24092"/>
                    <a:pt x="15688" y="24083"/>
                    <a:pt x="15695" y="24083"/>
                  </a:cubicBezTo>
                  <a:cubicBezTo>
                    <a:pt x="15799" y="24083"/>
                    <a:pt x="15858" y="25701"/>
                    <a:pt x="16091" y="25767"/>
                  </a:cubicBezTo>
                  <a:cubicBezTo>
                    <a:pt x="16099" y="25769"/>
                    <a:pt x="16106" y="25770"/>
                    <a:pt x="16113" y="25770"/>
                  </a:cubicBezTo>
                  <a:cubicBezTo>
                    <a:pt x="16331" y="25770"/>
                    <a:pt x="16254" y="24741"/>
                    <a:pt x="16222" y="24546"/>
                  </a:cubicBezTo>
                  <a:cubicBezTo>
                    <a:pt x="16189" y="24377"/>
                    <a:pt x="16225" y="23997"/>
                    <a:pt x="16305" y="23997"/>
                  </a:cubicBezTo>
                  <a:cubicBezTo>
                    <a:pt x="16318" y="23997"/>
                    <a:pt x="16332" y="24007"/>
                    <a:pt x="16347" y="24029"/>
                  </a:cubicBezTo>
                  <a:cubicBezTo>
                    <a:pt x="16448" y="24178"/>
                    <a:pt x="16752" y="25600"/>
                    <a:pt x="16944" y="25600"/>
                  </a:cubicBezTo>
                  <a:cubicBezTo>
                    <a:pt x="16949" y="25600"/>
                    <a:pt x="16953" y="25599"/>
                    <a:pt x="16957" y="25598"/>
                  </a:cubicBezTo>
                  <a:cubicBezTo>
                    <a:pt x="17246" y="25494"/>
                    <a:pt x="16685" y="23386"/>
                    <a:pt x="16685" y="23386"/>
                  </a:cubicBezTo>
                  <a:lnTo>
                    <a:pt x="16685" y="23386"/>
                  </a:lnTo>
                  <a:cubicBezTo>
                    <a:pt x="16685" y="23386"/>
                    <a:pt x="16941" y="23718"/>
                    <a:pt x="17110" y="23892"/>
                  </a:cubicBezTo>
                  <a:cubicBezTo>
                    <a:pt x="17200" y="23991"/>
                    <a:pt x="17338" y="24036"/>
                    <a:pt x="17454" y="24036"/>
                  </a:cubicBezTo>
                  <a:cubicBezTo>
                    <a:pt x="17548" y="24036"/>
                    <a:pt x="17628" y="24006"/>
                    <a:pt x="17655" y="23952"/>
                  </a:cubicBezTo>
                  <a:cubicBezTo>
                    <a:pt x="17715" y="23832"/>
                    <a:pt x="17186" y="22971"/>
                    <a:pt x="17116" y="22334"/>
                  </a:cubicBezTo>
                  <a:cubicBezTo>
                    <a:pt x="17045" y="21691"/>
                    <a:pt x="16167" y="20874"/>
                    <a:pt x="16167" y="20874"/>
                  </a:cubicBezTo>
                  <a:cubicBezTo>
                    <a:pt x="16320" y="18422"/>
                    <a:pt x="15464" y="16324"/>
                    <a:pt x="15514" y="15485"/>
                  </a:cubicBezTo>
                  <a:cubicBezTo>
                    <a:pt x="15563" y="14640"/>
                    <a:pt x="15448" y="12825"/>
                    <a:pt x="15268" y="12542"/>
                  </a:cubicBezTo>
                  <a:cubicBezTo>
                    <a:pt x="15083" y="12259"/>
                    <a:pt x="14958" y="11692"/>
                    <a:pt x="14930" y="9725"/>
                  </a:cubicBezTo>
                  <a:cubicBezTo>
                    <a:pt x="14909" y="7758"/>
                    <a:pt x="13121" y="7338"/>
                    <a:pt x="12538" y="7278"/>
                  </a:cubicBezTo>
                  <a:cubicBezTo>
                    <a:pt x="11961" y="7224"/>
                    <a:pt x="10179" y="5976"/>
                    <a:pt x="10086" y="5851"/>
                  </a:cubicBezTo>
                  <a:cubicBezTo>
                    <a:pt x="9994" y="5725"/>
                    <a:pt x="10124" y="5022"/>
                    <a:pt x="10124" y="5022"/>
                  </a:cubicBezTo>
                  <a:cubicBezTo>
                    <a:pt x="10658" y="4690"/>
                    <a:pt x="10669" y="3965"/>
                    <a:pt x="10669" y="3965"/>
                  </a:cubicBezTo>
                  <a:cubicBezTo>
                    <a:pt x="11247" y="3965"/>
                    <a:pt x="11416" y="3420"/>
                    <a:pt x="11498" y="2946"/>
                  </a:cubicBezTo>
                  <a:cubicBezTo>
                    <a:pt x="11546" y="2641"/>
                    <a:pt x="11378" y="2585"/>
                    <a:pt x="11249" y="2585"/>
                  </a:cubicBezTo>
                  <a:cubicBezTo>
                    <a:pt x="11176" y="2585"/>
                    <a:pt x="11116" y="2603"/>
                    <a:pt x="11116" y="2603"/>
                  </a:cubicBezTo>
                  <a:cubicBezTo>
                    <a:pt x="11449" y="235"/>
                    <a:pt x="9710" y="1"/>
                    <a:pt x="9002" y="1"/>
                  </a:cubicBezTo>
                  <a:cubicBezTo>
                    <a:pt x="8946" y="1"/>
                    <a:pt x="8896" y="2"/>
                    <a:pt x="8855" y="4"/>
                  </a:cubicBezTo>
                  <a:cubicBezTo>
                    <a:pt x="8813" y="2"/>
                    <a:pt x="8763" y="1"/>
                    <a:pt x="870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3" name="Google Shape;6033;p62"/>
            <p:cNvGrpSpPr/>
            <p:nvPr/>
          </p:nvGrpSpPr>
          <p:grpSpPr>
            <a:xfrm>
              <a:off x="4724641" y="3320695"/>
              <a:ext cx="412877" cy="1031270"/>
              <a:chOff x="4724641" y="3320695"/>
              <a:chExt cx="412877" cy="1031270"/>
            </a:xfrm>
          </p:grpSpPr>
          <p:sp>
            <p:nvSpPr>
              <p:cNvPr id="6034" name="Google Shape;6034;p62"/>
              <p:cNvSpPr/>
              <p:nvPr/>
            </p:nvSpPr>
            <p:spPr>
              <a:xfrm>
                <a:off x="4923763" y="3572333"/>
                <a:ext cx="18474" cy="141678"/>
              </a:xfrm>
              <a:custGeom>
                <a:avLst/>
                <a:gdLst/>
                <a:ahLst/>
                <a:cxnLst/>
                <a:rect l="l" t="t" r="r" b="b"/>
                <a:pathLst>
                  <a:path w="731" h="5606" extrusionOk="0">
                    <a:moveTo>
                      <a:pt x="403" y="1"/>
                    </a:moveTo>
                    <a:cubicBezTo>
                      <a:pt x="278" y="1"/>
                      <a:pt x="145" y="88"/>
                      <a:pt x="148" y="249"/>
                    </a:cubicBezTo>
                    <a:cubicBezTo>
                      <a:pt x="153" y="821"/>
                      <a:pt x="191" y="1388"/>
                      <a:pt x="229" y="1960"/>
                    </a:cubicBezTo>
                    <a:cubicBezTo>
                      <a:pt x="153" y="1949"/>
                      <a:pt x="77" y="1943"/>
                      <a:pt x="1" y="1932"/>
                    </a:cubicBezTo>
                    <a:lnTo>
                      <a:pt x="1" y="2554"/>
                    </a:lnTo>
                    <a:cubicBezTo>
                      <a:pt x="88" y="2515"/>
                      <a:pt x="175" y="2483"/>
                      <a:pt x="262" y="2445"/>
                    </a:cubicBezTo>
                    <a:cubicBezTo>
                      <a:pt x="268" y="2559"/>
                      <a:pt x="273" y="2679"/>
                      <a:pt x="279" y="2793"/>
                    </a:cubicBezTo>
                    <a:cubicBezTo>
                      <a:pt x="317" y="3567"/>
                      <a:pt x="366" y="4395"/>
                      <a:pt x="159" y="5147"/>
                    </a:cubicBezTo>
                    <a:lnTo>
                      <a:pt x="355" y="5147"/>
                    </a:lnTo>
                    <a:lnTo>
                      <a:pt x="355" y="5605"/>
                    </a:lnTo>
                    <a:cubicBezTo>
                      <a:pt x="393" y="5507"/>
                      <a:pt x="437" y="5409"/>
                      <a:pt x="469" y="5311"/>
                    </a:cubicBezTo>
                    <a:cubicBezTo>
                      <a:pt x="731" y="4559"/>
                      <a:pt x="682" y="3676"/>
                      <a:pt x="682" y="2891"/>
                    </a:cubicBezTo>
                    <a:cubicBezTo>
                      <a:pt x="682" y="2668"/>
                      <a:pt x="676" y="2450"/>
                      <a:pt x="671" y="2232"/>
                    </a:cubicBezTo>
                    <a:cubicBezTo>
                      <a:pt x="720" y="2167"/>
                      <a:pt x="720" y="2080"/>
                      <a:pt x="665" y="2020"/>
                    </a:cubicBezTo>
                    <a:cubicBezTo>
                      <a:pt x="644" y="1415"/>
                      <a:pt x="611" y="810"/>
                      <a:pt x="611" y="205"/>
                    </a:cubicBezTo>
                    <a:cubicBezTo>
                      <a:pt x="611" y="66"/>
                      <a:pt x="510" y="1"/>
                      <a:pt x="4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62"/>
              <p:cNvSpPr/>
              <p:nvPr/>
            </p:nvSpPr>
            <p:spPr>
              <a:xfrm>
                <a:off x="4931193" y="3678983"/>
                <a:ext cx="72734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5871" extrusionOk="0">
                    <a:moveTo>
                      <a:pt x="6" y="1"/>
                    </a:moveTo>
                    <a:cubicBezTo>
                      <a:pt x="28" y="377"/>
                      <a:pt x="1" y="742"/>
                      <a:pt x="115" y="1085"/>
                    </a:cubicBezTo>
                    <a:cubicBezTo>
                      <a:pt x="301" y="1619"/>
                      <a:pt x="595" y="2099"/>
                      <a:pt x="884" y="2584"/>
                    </a:cubicBezTo>
                    <a:cubicBezTo>
                      <a:pt x="867" y="2791"/>
                      <a:pt x="884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0" y="3884"/>
                    </a:cubicBezTo>
                    <a:cubicBezTo>
                      <a:pt x="891" y="3884"/>
                      <a:pt x="901" y="3878"/>
                      <a:pt x="905" y="3864"/>
                    </a:cubicBezTo>
                    <a:cubicBezTo>
                      <a:pt x="1031" y="3614"/>
                      <a:pt x="1085" y="3276"/>
                      <a:pt x="1102" y="2954"/>
                    </a:cubicBezTo>
                    <a:cubicBezTo>
                      <a:pt x="1151" y="3036"/>
                      <a:pt x="1194" y="3118"/>
                      <a:pt x="1238" y="3200"/>
                    </a:cubicBezTo>
                    <a:cubicBezTo>
                      <a:pt x="1439" y="3554"/>
                      <a:pt x="1608" y="3919"/>
                      <a:pt x="1745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6" y="5709"/>
                      <a:pt x="1945" y="5727"/>
                      <a:pt x="1975" y="5727"/>
                    </a:cubicBezTo>
                    <a:cubicBezTo>
                      <a:pt x="2010" y="5727"/>
                      <a:pt x="2047" y="5703"/>
                      <a:pt x="2050" y="5662"/>
                    </a:cubicBezTo>
                    <a:cubicBezTo>
                      <a:pt x="2061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9" y="5870"/>
                    </a:cubicBezTo>
                    <a:cubicBezTo>
                      <a:pt x="2644" y="5870"/>
                      <a:pt x="2674" y="5787"/>
                      <a:pt x="2622" y="5744"/>
                    </a:cubicBezTo>
                    <a:cubicBezTo>
                      <a:pt x="2437" y="5597"/>
                      <a:pt x="2344" y="5412"/>
                      <a:pt x="2257" y="5216"/>
                    </a:cubicBezTo>
                    <a:lnTo>
                      <a:pt x="2257" y="5216"/>
                    </a:lnTo>
                    <a:cubicBezTo>
                      <a:pt x="2378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78" y="5259"/>
                      <a:pt x="2862" y="5096"/>
                      <a:pt x="2764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37" y="4807"/>
                      <a:pt x="2126" y="4802"/>
                    </a:cubicBezTo>
                    <a:cubicBezTo>
                      <a:pt x="2126" y="4693"/>
                      <a:pt x="2110" y="4578"/>
                      <a:pt x="2082" y="4475"/>
                    </a:cubicBezTo>
                    <a:cubicBezTo>
                      <a:pt x="1995" y="4093"/>
                      <a:pt x="1864" y="3728"/>
                      <a:pt x="1696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1" y="437"/>
                      <a:pt x="2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62"/>
              <p:cNvSpPr/>
              <p:nvPr/>
            </p:nvSpPr>
            <p:spPr>
              <a:xfrm>
                <a:off x="4861946" y="3572333"/>
                <a:ext cx="76449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0093" extrusionOk="0">
                    <a:moveTo>
                      <a:pt x="2701" y="1"/>
                    </a:moveTo>
                    <a:cubicBezTo>
                      <a:pt x="2577" y="1"/>
                      <a:pt x="2444" y="88"/>
                      <a:pt x="2447" y="249"/>
                    </a:cubicBezTo>
                    <a:cubicBezTo>
                      <a:pt x="2452" y="821"/>
                      <a:pt x="2490" y="1388"/>
                      <a:pt x="2528" y="1960"/>
                    </a:cubicBezTo>
                    <a:cubicBezTo>
                      <a:pt x="2316" y="1949"/>
                      <a:pt x="2109" y="1900"/>
                      <a:pt x="1918" y="1813"/>
                    </a:cubicBezTo>
                    <a:cubicBezTo>
                      <a:pt x="1689" y="1704"/>
                      <a:pt x="1482" y="1556"/>
                      <a:pt x="1259" y="1442"/>
                    </a:cubicBezTo>
                    <a:cubicBezTo>
                      <a:pt x="1243" y="1435"/>
                      <a:pt x="1228" y="1431"/>
                      <a:pt x="1213" y="1431"/>
                    </a:cubicBezTo>
                    <a:cubicBezTo>
                      <a:pt x="1118" y="1431"/>
                      <a:pt x="1045" y="1567"/>
                      <a:pt x="1139" y="1633"/>
                    </a:cubicBezTo>
                    <a:cubicBezTo>
                      <a:pt x="1330" y="1769"/>
                      <a:pt x="1553" y="1965"/>
                      <a:pt x="1793" y="2118"/>
                    </a:cubicBezTo>
                    <a:cubicBezTo>
                      <a:pt x="1406" y="2145"/>
                      <a:pt x="1019" y="2199"/>
                      <a:pt x="703" y="2357"/>
                    </a:cubicBezTo>
                    <a:cubicBezTo>
                      <a:pt x="630" y="2394"/>
                      <a:pt x="637" y="2516"/>
                      <a:pt x="724" y="2516"/>
                    </a:cubicBezTo>
                    <a:cubicBezTo>
                      <a:pt x="728" y="2516"/>
                      <a:pt x="732" y="2516"/>
                      <a:pt x="736" y="2515"/>
                    </a:cubicBezTo>
                    <a:cubicBezTo>
                      <a:pt x="868" y="2499"/>
                      <a:pt x="1006" y="2493"/>
                      <a:pt x="1145" y="2493"/>
                    </a:cubicBezTo>
                    <a:cubicBezTo>
                      <a:pt x="1319" y="2493"/>
                      <a:pt x="1497" y="2502"/>
                      <a:pt x="1673" y="2505"/>
                    </a:cubicBezTo>
                    <a:cubicBezTo>
                      <a:pt x="1449" y="2706"/>
                      <a:pt x="1275" y="2951"/>
                      <a:pt x="1155" y="3224"/>
                    </a:cubicBezTo>
                    <a:cubicBezTo>
                      <a:pt x="1130" y="3300"/>
                      <a:pt x="1189" y="3392"/>
                      <a:pt x="1261" y="3392"/>
                    </a:cubicBezTo>
                    <a:cubicBezTo>
                      <a:pt x="1281" y="3392"/>
                      <a:pt x="1303" y="3384"/>
                      <a:pt x="1324" y="3366"/>
                    </a:cubicBezTo>
                    <a:cubicBezTo>
                      <a:pt x="1558" y="3158"/>
                      <a:pt x="1749" y="2913"/>
                      <a:pt x="2005" y="2723"/>
                    </a:cubicBezTo>
                    <a:cubicBezTo>
                      <a:pt x="2174" y="2608"/>
                      <a:pt x="2359" y="2515"/>
                      <a:pt x="2556" y="2445"/>
                    </a:cubicBezTo>
                    <a:cubicBezTo>
                      <a:pt x="2561" y="2559"/>
                      <a:pt x="2567" y="2679"/>
                      <a:pt x="2572" y="2793"/>
                    </a:cubicBezTo>
                    <a:cubicBezTo>
                      <a:pt x="2616" y="3687"/>
                      <a:pt x="2681" y="4651"/>
                      <a:pt x="2338" y="5496"/>
                    </a:cubicBezTo>
                    <a:cubicBezTo>
                      <a:pt x="2038" y="6232"/>
                      <a:pt x="1548" y="6891"/>
                      <a:pt x="1188" y="7605"/>
                    </a:cubicBezTo>
                    <a:cubicBezTo>
                      <a:pt x="1014" y="7954"/>
                      <a:pt x="883" y="8319"/>
                      <a:pt x="796" y="8695"/>
                    </a:cubicBezTo>
                    <a:cubicBezTo>
                      <a:pt x="774" y="8804"/>
                      <a:pt x="757" y="8913"/>
                      <a:pt x="752" y="9022"/>
                    </a:cubicBezTo>
                    <a:cubicBezTo>
                      <a:pt x="741" y="9032"/>
                      <a:pt x="730" y="9038"/>
                      <a:pt x="725" y="9049"/>
                    </a:cubicBezTo>
                    <a:cubicBezTo>
                      <a:pt x="561" y="9218"/>
                      <a:pt x="349" y="9272"/>
                      <a:pt x="120" y="9305"/>
                    </a:cubicBezTo>
                    <a:cubicBezTo>
                      <a:pt x="16" y="9321"/>
                      <a:pt x="0" y="9479"/>
                      <a:pt x="114" y="9490"/>
                    </a:cubicBezTo>
                    <a:cubicBezTo>
                      <a:pt x="163" y="9496"/>
                      <a:pt x="212" y="9499"/>
                      <a:pt x="261" y="9499"/>
                    </a:cubicBezTo>
                    <a:cubicBezTo>
                      <a:pt x="386" y="9499"/>
                      <a:pt x="509" y="9479"/>
                      <a:pt x="627" y="9436"/>
                    </a:cubicBezTo>
                    <a:lnTo>
                      <a:pt x="627" y="9436"/>
                    </a:lnTo>
                    <a:cubicBezTo>
                      <a:pt x="539" y="9632"/>
                      <a:pt x="447" y="9823"/>
                      <a:pt x="262" y="9970"/>
                    </a:cubicBezTo>
                    <a:cubicBezTo>
                      <a:pt x="210" y="10007"/>
                      <a:pt x="235" y="10092"/>
                      <a:pt x="291" y="10092"/>
                    </a:cubicBezTo>
                    <a:cubicBezTo>
                      <a:pt x="300" y="10092"/>
                      <a:pt x="310" y="10090"/>
                      <a:pt x="322" y="10084"/>
                    </a:cubicBezTo>
                    <a:cubicBezTo>
                      <a:pt x="518" y="9986"/>
                      <a:pt x="687" y="9833"/>
                      <a:pt x="796" y="9637"/>
                    </a:cubicBezTo>
                    <a:cubicBezTo>
                      <a:pt x="806" y="9724"/>
                      <a:pt x="817" y="9806"/>
                      <a:pt x="828" y="9888"/>
                    </a:cubicBezTo>
                    <a:cubicBezTo>
                      <a:pt x="834" y="9930"/>
                      <a:pt x="870" y="9952"/>
                      <a:pt x="904" y="9952"/>
                    </a:cubicBezTo>
                    <a:cubicBezTo>
                      <a:pt x="937" y="9952"/>
                      <a:pt x="967" y="9933"/>
                      <a:pt x="970" y="9893"/>
                    </a:cubicBezTo>
                    <a:cubicBezTo>
                      <a:pt x="1019" y="9425"/>
                      <a:pt x="992" y="8978"/>
                      <a:pt x="1139" y="8526"/>
                    </a:cubicBezTo>
                    <a:cubicBezTo>
                      <a:pt x="1275" y="8144"/>
                      <a:pt x="1444" y="7774"/>
                      <a:pt x="1640" y="7425"/>
                    </a:cubicBezTo>
                    <a:cubicBezTo>
                      <a:pt x="1689" y="7343"/>
                      <a:pt x="1733" y="7262"/>
                      <a:pt x="1776" y="7180"/>
                    </a:cubicBezTo>
                    <a:cubicBezTo>
                      <a:pt x="1798" y="7496"/>
                      <a:pt x="1853" y="7834"/>
                      <a:pt x="1973" y="8090"/>
                    </a:cubicBezTo>
                    <a:cubicBezTo>
                      <a:pt x="1979" y="8103"/>
                      <a:pt x="1991" y="8110"/>
                      <a:pt x="2002" y="8110"/>
                    </a:cubicBezTo>
                    <a:cubicBezTo>
                      <a:pt x="2018" y="8110"/>
                      <a:pt x="2033" y="8098"/>
                      <a:pt x="2033" y="8079"/>
                    </a:cubicBezTo>
                    <a:cubicBezTo>
                      <a:pt x="2038" y="7861"/>
                      <a:pt x="2005" y="7638"/>
                      <a:pt x="2005" y="7420"/>
                    </a:cubicBezTo>
                    <a:cubicBezTo>
                      <a:pt x="2005" y="7212"/>
                      <a:pt x="2016" y="7011"/>
                      <a:pt x="2000" y="6804"/>
                    </a:cubicBezTo>
                    <a:cubicBezTo>
                      <a:pt x="2289" y="6324"/>
                      <a:pt x="2583" y="5845"/>
                      <a:pt x="2763" y="5305"/>
                    </a:cubicBezTo>
                    <a:cubicBezTo>
                      <a:pt x="3024" y="4559"/>
                      <a:pt x="2981" y="3671"/>
                      <a:pt x="2981" y="2891"/>
                    </a:cubicBezTo>
                    <a:cubicBezTo>
                      <a:pt x="2981" y="2668"/>
                      <a:pt x="2975" y="2450"/>
                      <a:pt x="2970" y="2232"/>
                    </a:cubicBezTo>
                    <a:cubicBezTo>
                      <a:pt x="3019" y="2167"/>
                      <a:pt x="3019" y="2080"/>
                      <a:pt x="2964" y="2020"/>
                    </a:cubicBezTo>
                    <a:cubicBezTo>
                      <a:pt x="2942" y="1415"/>
                      <a:pt x="2910" y="810"/>
                      <a:pt x="2910" y="205"/>
                    </a:cubicBezTo>
                    <a:cubicBezTo>
                      <a:pt x="2910" y="66"/>
                      <a:pt x="2809" y="1"/>
                      <a:pt x="270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62"/>
              <p:cNvSpPr/>
              <p:nvPr/>
            </p:nvSpPr>
            <p:spPr>
              <a:xfrm>
                <a:off x="4724641" y="3320695"/>
                <a:ext cx="217697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21681" extrusionOk="0">
                    <a:moveTo>
                      <a:pt x="7854" y="1"/>
                    </a:moveTo>
                    <a:cubicBezTo>
                      <a:pt x="7845" y="1"/>
                      <a:pt x="7836" y="7"/>
                      <a:pt x="7836" y="16"/>
                    </a:cubicBezTo>
                    <a:cubicBezTo>
                      <a:pt x="7874" y="648"/>
                      <a:pt x="7357" y="1035"/>
                      <a:pt x="7166" y="1558"/>
                    </a:cubicBezTo>
                    <a:cubicBezTo>
                      <a:pt x="7149" y="1515"/>
                      <a:pt x="7133" y="1476"/>
                      <a:pt x="7117" y="1433"/>
                    </a:cubicBezTo>
                    <a:cubicBezTo>
                      <a:pt x="7030" y="1220"/>
                      <a:pt x="6915" y="1019"/>
                      <a:pt x="6812" y="812"/>
                    </a:cubicBezTo>
                    <a:cubicBezTo>
                      <a:pt x="6686" y="572"/>
                      <a:pt x="6665" y="299"/>
                      <a:pt x="6659" y="32"/>
                    </a:cubicBezTo>
                    <a:cubicBezTo>
                      <a:pt x="6656" y="27"/>
                      <a:pt x="6651" y="24"/>
                      <a:pt x="6646" y="24"/>
                    </a:cubicBezTo>
                    <a:cubicBezTo>
                      <a:pt x="6641" y="24"/>
                      <a:pt x="6637" y="27"/>
                      <a:pt x="6637" y="32"/>
                    </a:cubicBezTo>
                    <a:cubicBezTo>
                      <a:pt x="6583" y="425"/>
                      <a:pt x="6594" y="724"/>
                      <a:pt x="6763" y="1084"/>
                    </a:cubicBezTo>
                    <a:cubicBezTo>
                      <a:pt x="6991" y="1553"/>
                      <a:pt x="7122" y="2065"/>
                      <a:pt x="7144" y="2588"/>
                    </a:cubicBezTo>
                    <a:cubicBezTo>
                      <a:pt x="7188" y="3460"/>
                      <a:pt x="6991" y="4457"/>
                      <a:pt x="7182" y="5334"/>
                    </a:cubicBezTo>
                    <a:cubicBezTo>
                      <a:pt x="7030" y="5276"/>
                      <a:pt x="6872" y="5251"/>
                      <a:pt x="6712" y="5251"/>
                    </a:cubicBezTo>
                    <a:cubicBezTo>
                      <a:pt x="6337" y="5251"/>
                      <a:pt x="5952" y="5385"/>
                      <a:pt x="5624" y="5530"/>
                    </a:cubicBezTo>
                    <a:cubicBezTo>
                      <a:pt x="5564" y="5552"/>
                      <a:pt x="5509" y="5580"/>
                      <a:pt x="5455" y="5607"/>
                    </a:cubicBezTo>
                    <a:cubicBezTo>
                      <a:pt x="5396" y="5612"/>
                      <a:pt x="5337" y="5614"/>
                      <a:pt x="5278" y="5614"/>
                    </a:cubicBezTo>
                    <a:cubicBezTo>
                      <a:pt x="5147" y="5614"/>
                      <a:pt x="5016" y="5602"/>
                      <a:pt x="4888" y="5580"/>
                    </a:cubicBezTo>
                    <a:cubicBezTo>
                      <a:pt x="4756" y="5556"/>
                      <a:pt x="4624" y="5543"/>
                      <a:pt x="4491" y="5543"/>
                    </a:cubicBezTo>
                    <a:cubicBezTo>
                      <a:pt x="4411" y="5543"/>
                      <a:pt x="4331" y="5547"/>
                      <a:pt x="4251" y="5558"/>
                    </a:cubicBezTo>
                    <a:cubicBezTo>
                      <a:pt x="3853" y="5612"/>
                      <a:pt x="3466" y="5754"/>
                      <a:pt x="3128" y="5977"/>
                    </a:cubicBezTo>
                    <a:cubicBezTo>
                      <a:pt x="3101" y="5991"/>
                      <a:pt x="3119" y="6026"/>
                      <a:pt x="3144" y="6026"/>
                    </a:cubicBezTo>
                    <a:cubicBezTo>
                      <a:pt x="3149" y="6026"/>
                      <a:pt x="3155" y="6025"/>
                      <a:pt x="3161" y="6021"/>
                    </a:cubicBezTo>
                    <a:cubicBezTo>
                      <a:pt x="3478" y="5789"/>
                      <a:pt x="3874" y="5705"/>
                      <a:pt x="4273" y="5705"/>
                    </a:cubicBezTo>
                    <a:cubicBezTo>
                      <a:pt x="4333" y="5705"/>
                      <a:pt x="4393" y="5707"/>
                      <a:pt x="4452" y="5710"/>
                    </a:cubicBezTo>
                    <a:cubicBezTo>
                      <a:pt x="4158" y="6168"/>
                      <a:pt x="3760" y="6560"/>
                      <a:pt x="3302" y="6855"/>
                    </a:cubicBezTo>
                    <a:cubicBezTo>
                      <a:pt x="3068" y="7007"/>
                      <a:pt x="2736" y="7122"/>
                      <a:pt x="2649" y="7410"/>
                    </a:cubicBezTo>
                    <a:cubicBezTo>
                      <a:pt x="2638" y="7448"/>
                      <a:pt x="2671" y="7472"/>
                      <a:pt x="2702" y="7472"/>
                    </a:cubicBezTo>
                    <a:cubicBezTo>
                      <a:pt x="2720" y="7472"/>
                      <a:pt x="2739" y="7464"/>
                      <a:pt x="2747" y="7443"/>
                    </a:cubicBezTo>
                    <a:cubicBezTo>
                      <a:pt x="2818" y="7236"/>
                      <a:pt x="3074" y="7143"/>
                      <a:pt x="3259" y="7056"/>
                    </a:cubicBezTo>
                    <a:cubicBezTo>
                      <a:pt x="3450" y="6953"/>
                      <a:pt x="3629" y="6838"/>
                      <a:pt x="3793" y="6702"/>
                    </a:cubicBezTo>
                    <a:cubicBezTo>
                      <a:pt x="4136" y="6451"/>
                      <a:pt x="4485" y="6141"/>
                      <a:pt x="4627" y="5732"/>
                    </a:cubicBezTo>
                    <a:cubicBezTo>
                      <a:pt x="4627" y="5727"/>
                      <a:pt x="4627" y="5727"/>
                      <a:pt x="4627" y="5727"/>
                    </a:cubicBezTo>
                    <a:cubicBezTo>
                      <a:pt x="4659" y="5732"/>
                      <a:pt x="4697" y="5738"/>
                      <a:pt x="4736" y="5743"/>
                    </a:cubicBezTo>
                    <a:cubicBezTo>
                      <a:pt x="4872" y="5765"/>
                      <a:pt x="5003" y="5787"/>
                      <a:pt x="5122" y="5797"/>
                    </a:cubicBezTo>
                    <a:cubicBezTo>
                      <a:pt x="4430" y="6244"/>
                      <a:pt x="3913" y="6925"/>
                      <a:pt x="3580" y="7688"/>
                    </a:cubicBezTo>
                    <a:cubicBezTo>
                      <a:pt x="3411" y="7759"/>
                      <a:pt x="3253" y="7852"/>
                      <a:pt x="3112" y="7972"/>
                    </a:cubicBezTo>
                    <a:cubicBezTo>
                      <a:pt x="2981" y="8086"/>
                      <a:pt x="2828" y="8255"/>
                      <a:pt x="2807" y="8435"/>
                    </a:cubicBezTo>
                    <a:cubicBezTo>
                      <a:pt x="2804" y="8459"/>
                      <a:pt x="2821" y="8473"/>
                      <a:pt x="2838" y="8473"/>
                    </a:cubicBezTo>
                    <a:cubicBezTo>
                      <a:pt x="2851" y="8473"/>
                      <a:pt x="2864" y="8465"/>
                      <a:pt x="2867" y="8446"/>
                    </a:cubicBezTo>
                    <a:cubicBezTo>
                      <a:pt x="2883" y="8271"/>
                      <a:pt x="3079" y="8119"/>
                      <a:pt x="3210" y="8021"/>
                    </a:cubicBezTo>
                    <a:cubicBezTo>
                      <a:pt x="3302" y="7955"/>
                      <a:pt x="3406" y="7895"/>
                      <a:pt x="3510" y="7852"/>
                    </a:cubicBezTo>
                    <a:lnTo>
                      <a:pt x="3510" y="7852"/>
                    </a:lnTo>
                    <a:cubicBezTo>
                      <a:pt x="3324" y="8342"/>
                      <a:pt x="3221" y="8860"/>
                      <a:pt x="3199" y="9388"/>
                    </a:cubicBezTo>
                    <a:lnTo>
                      <a:pt x="3199" y="9481"/>
                    </a:lnTo>
                    <a:cubicBezTo>
                      <a:pt x="3008" y="9650"/>
                      <a:pt x="2823" y="9835"/>
                      <a:pt x="2649" y="10020"/>
                    </a:cubicBezTo>
                    <a:cubicBezTo>
                      <a:pt x="2436" y="10244"/>
                      <a:pt x="2371" y="10500"/>
                      <a:pt x="2289" y="10789"/>
                    </a:cubicBezTo>
                    <a:cubicBezTo>
                      <a:pt x="2289" y="10799"/>
                      <a:pt x="2298" y="10805"/>
                      <a:pt x="2306" y="10805"/>
                    </a:cubicBezTo>
                    <a:cubicBezTo>
                      <a:pt x="2310" y="10805"/>
                      <a:pt x="2314" y="10803"/>
                      <a:pt x="2316" y="10800"/>
                    </a:cubicBezTo>
                    <a:cubicBezTo>
                      <a:pt x="2425" y="10549"/>
                      <a:pt x="2578" y="10315"/>
                      <a:pt x="2758" y="10113"/>
                    </a:cubicBezTo>
                    <a:cubicBezTo>
                      <a:pt x="2894" y="9971"/>
                      <a:pt x="3063" y="9852"/>
                      <a:pt x="3199" y="9710"/>
                    </a:cubicBezTo>
                    <a:cubicBezTo>
                      <a:pt x="3204" y="9939"/>
                      <a:pt x="3221" y="10168"/>
                      <a:pt x="3226" y="10391"/>
                    </a:cubicBezTo>
                    <a:cubicBezTo>
                      <a:pt x="2992" y="10647"/>
                      <a:pt x="2730" y="10887"/>
                      <a:pt x="2545" y="11192"/>
                    </a:cubicBezTo>
                    <a:cubicBezTo>
                      <a:pt x="2349" y="11513"/>
                      <a:pt x="2316" y="11862"/>
                      <a:pt x="2305" y="12233"/>
                    </a:cubicBezTo>
                    <a:cubicBezTo>
                      <a:pt x="2305" y="12261"/>
                      <a:pt x="2330" y="12276"/>
                      <a:pt x="2354" y="12276"/>
                    </a:cubicBezTo>
                    <a:cubicBezTo>
                      <a:pt x="2377" y="12276"/>
                      <a:pt x="2401" y="12262"/>
                      <a:pt x="2403" y="12233"/>
                    </a:cubicBezTo>
                    <a:cubicBezTo>
                      <a:pt x="2447" y="11851"/>
                      <a:pt x="2534" y="11519"/>
                      <a:pt x="2747" y="11203"/>
                    </a:cubicBezTo>
                    <a:cubicBezTo>
                      <a:pt x="2768" y="11323"/>
                      <a:pt x="2774" y="11443"/>
                      <a:pt x="2763" y="11568"/>
                    </a:cubicBezTo>
                    <a:cubicBezTo>
                      <a:pt x="2760" y="11599"/>
                      <a:pt x="2785" y="11616"/>
                      <a:pt x="2810" y="11616"/>
                    </a:cubicBezTo>
                    <a:cubicBezTo>
                      <a:pt x="2829" y="11616"/>
                      <a:pt x="2849" y="11606"/>
                      <a:pt x="2856" y="11584"/>
                    </a:cubicBezTo>
                    <a:cubicBezTo>
                      <a:pt x="2883" y="11410"/>
                      <a:pt x="2883" y="11230"/>
                      <a:pt x="2856" y="11056"/>
                    </a:cubicBezTo>
                    <a:cubicBezTo>
                      <a:pt x="2970" y="10920"/>
                      <a:pt x="3106" y="10800"/>
                      <a:pt x="3226" y="10669"/>
                    </a:cubicBezTo>
                    <a:lnTo>
                      <a:pt x="3226" y="10669"/>
                    </a:lnTo>
                    <a:cubicBezTo>
                      <a:pt x="3221" y="10860"/>
                      <a:pt x="3199" y="11056"/>
                      <a:pt x="3155" y="11246"/>
                    </a:cubicBezTo>
                    <a:cubicBezTo>
                      <a:pt x="3003" y="11938"/>
                      <a:pt x="2605" y="12630"/>
                      <a:pt x="2398" y="13344"/>
                    </a:cubicBezTo>
                    <a:cubicBezTo>
                      <a:pt x="2011" y="13535"/>
                      <a:pt x="1690" y="14036"/>
                      <a:pt x="1581" y="14445"/>
                    </a:cubicBezTo>
                    <a:cubicBezTo>
                      <a:pt x="1574" y="14470"/>
                      <a:pt x="1597" y="14486"/>
                      <a:pt x="1618" y="14486"/>
                    </a:cubicBezTo>
                    <a:cubicBezTo>
                      <a:pt x="1634" y="14486"/>
                      <a:pt x="1649" y="14477"/>
                      <a:pt x="1651" y="14456"/>
                    </a:cubicBezTo>
                    <a:cubicBezTo>
                      <a:pt x="1690" y="14058"/>
                      <a:pt x="2049" y="13780"/>
                      <a:pt x="2343" y="13535"/>
                    </a:cubicBezTo>
                    <a:lnTo>
                      <a:pt x="2343" y="13535"/>
                    </a:lnTo>
                    <a:cubicBezTo>
                      <a:pt x="2300" y="13715"/>
                      <a:pt x="2273" y="13900"/>
                      <a:pt x="2262" y="14085"/>
                    </a:cubicBezTo>
                    <a:cubicBezTo>
                      <a:pt x="2218" y="14091"/>
                      <a:pt x="2180" y="14124"/>
                      <a:pt x="2169" y="14167"/>
                    </a:cubicBezTo>
                    <a:cubicBezTo>
                      <a:pt x="2082" y="14461"/>
                      <a:pt x="1935" y="14734"/>
                      <a:pt x="1842" y="15028"/>
                    </a:cubicBezTo>
                    <a:cubicBezTo>
                      <a:pt x="1766" y="15306"/>
                      <a:pt x="1728" y="15600"/>
                      <a:pt x="1739" y="15889"/>
                    </a:cubicBezTo>
                    <a:cubicBezTo>
                      <a:pt x="1750" y="16646"/>
                      <a:pt x="1777" y="17360"/>
                      <a:pt x="1564" y="18101"/>
                    </a:cubicBezTo>
                    <a:cubicBezTo>
                      <a:pt x="1368" y="18782"/>
                      <a:pt x="992" y="19327"/>
                      <a:pt x="556" y="19878"/>
                    </a:cubicBezTo>
                    <a:cubicBezTo>
                      <a:pt x="267" y="20243"/>
                      <a:pt x="0" y="20640"/>
                      <a:pt x="17" y="21125"/>
                    </a:cubicBezTo>
                    <a:cubicBezTo>
                      <a:pt x="17" y="21138"/>
                      <a:pt x="26" y="21143"/>
                      <a:pt x="35" y="21143"/>
                    </a:cubicBezTo>
                    <a:cubicBezTo>
                      <a:pt x="46" y="21143"/>
                      <a:pt x="58" y="21135"/>
                      <a:pt x="55" y="21120"/>
                    </a:cubicBezTo>
                    <a:cubicBezTo>
                      <a:pt x="55" y="20488"/>
                      <a:pt x="534" y="20019"/>
                      <a:pt x="910" y="19562"/>
                    </a:cubicBezTo>
                    <a:lnTo>
                      <a:pt x="910" y="19562"/>
                    </a:lnTo>
                    <a:cubicBezTo>
                      <a:pt x="845" y="19839"/>
                      <a:pt x="818" y="20139"/>
                      <a:pt x="731" y="20423"/>
                    </a:cubicBezTo>
                    <a:cubicBezTo>
                      <a:pt x="600" y="20842"/>
                      <a:pt x="594" y="21224"/>
                      <a:pt x="567" y="21654"/>
                    </a:cubicBezTo>
                    <a:cubicBezTo>
                      <a:pt x="564" y="21670"/>
                      <a:pt x="578" y="21681"/>
                      <a:pt x="591" y="21681"/>
                    </a:cubicBezTo>
                    <a:cubicBezTo>
                      <a:pt x="600" y="21681"/>
                      <a:pt x="608" y="21676"/>
                      <a:pt x="611" y="21665"/>
                    </a:cubicBezTo>
                    <a:cubicBezTo>
                      <a:pt x="682" y="21251"/>
                      <a:pt x="731" y="20864"/>
                      <a:pt x="872" y="20466"/>
                    </a:cubicBezTo>
                    <a:cubicBezTo>
                      <a:pt x="1003" y="20128"/>
                      <a:pt x="1074" y="19774"/>
                      <a:pt x="1090" y="19414"/>
                    </a:cubicBezTo>
                    <a:cubicBezTo>
                      <a:pt x="1090" y="19393"/>
                      <a:pt x="1085" y="19371"/>
                      <a:pt x="1068" y="19360"/>
                    </a:cubicBezTo>
                    <a:cubicBezTo>
                      <a:pt x="1183" y="19191"/>
                      <a:pt x="1292" y="19017"/>
                      <a:pt x="1379" y="18831"/>
                    </a:cubicBezTo>
                    <a:lnTo>
                      <a:pt x="1379" y="18831"/>
                    </a:lnTo>
                    <a:cubicBezTo>
                      <a:pt x="1417" y="19213"/>
                      <a:pt x="1401" y="19600"/>
                      <a:pt x="1335" y="19981"/>
                    </a:cubicBezTo>
                    <a:cubicBezTo>
                      <a:pt x="1275" y="20335"/>
                      <a:pt x="1210" y="20706"/>
                      <a:pt x="1314" y="21060"/>
                    </a:cubicBezTo>
                    <a:cubicBezTo>
                      <a:pt x="1316" y="21064"/>
                      <a:pt x="1319" y="21066"/>
                      <a:pt x="1323" y="21066"/>
                    </a:cubicBezTo>
                    <a:cubicBezTo>
                      <a:pt x="1329" y="21066"/>
                      <a:pt x="1335" y="21061"/>
                      <a:pt x="1335" y="21055"/>
                    </a:cubicBezTo>
                    <a:cubicBezTo>
                      <a:pt x="1341" y="20613"/>
                      <a:pt x="1395" y="20172"/>
                      <a:pt x="1499" y="19741"/>
                    </a:cubicBezTo>
                    <a:cubicBezTo>
                      <a:pt x="1521" y="19649"/>
                      <a:pt x="1537" y="19551"/>
                      <a:pt x="1553" y="19453"/>
                    </a:cubicBezTo>
                    <a:cubicBezTo>
                      <a:pt x="1673" y="19622"/>
                      <a:pt x="1766" y="19801"/>
                      <a:pt x="1842" y="19992"/>
                    </a:cubicBezTo>
                    <a:cubicBezTo>
                      <a:pt x="1946" y="20297"/>
                      <a:pt x="1946" y="20640"/>
                      <a:pt x="1973" y="20962"/>
                    </a:cubicBezTo>
                    <a:cubicBezTo>
                      <a:pt x="1973" y="20965"/>
                      <a:pt x="1977" y="20966"/>
                      <a:pt x="1981" y="20966"/>
                    </a:cubicBezTo>
                    <a:cubicBezTo>
                      <a:pt x="1985" y="20966"/>
                      <a:pt x="1989" y="20965"/>
                      <a:pt x="1989" y="20962"/>
                    </a:cubicBezTo>
                    <a:cubicBezTo>
                      <a:pt x="2060" y="20297"/>
                      <a:pt x="1913" y="19790"/>
                      <a:pt x="1575" y="19235"/>
                    </a:cubicBezTo>
                    <a:cubicBezTo>
                      <a:pt x="1586" y="19055"/>
                      <a:pt x="1564" y="18875"/>
                      <a:pt x="1521" y="18701"/>
                    </a:cubicBezTo>
                    <a:cubicBezTo>
                      <a:pt x="1515" y="18673"/>
                      <a:pt x="1493" y="18657"/>
                      <a:pt x="1466" y="18652"/>
                    </a:cubicBezTo>
                    <a:cubicBezTo>
                      <a:pt x="1548" y="18483"/>
                      <a:pt x="1613" y="18303"/>
                      <a:pt x="1673" y="18129"/>
                    </a:cubicBezTo>
                    <a:cubicBezTo>
                      <a:pt x="1717" y="17976"/>
                      <a:pt x="1755" y="17823"/>
                      <a:pt x="1782" y="17676"/>
                    </a:cubicBezTo>
                    <a:cubicBezTo>
                      <a:pt x="1804" y="17802"/>
                      <a:pt x="1831" y="17927"/>
                      <a:pt x="1848" y="18058"/>
                    </a:cubicBezTo>
                    <a:cubicBezTo>
                      <a:pt x="1880" y="18319"/>
                      <a:pt x="1869" y="18592"/>
                      <a:pt x="1946" y="18848"/>
                    </a:cubicBezTo>
                    <a:cubicBezTo>
                      <a:pt x="1946" y="18853"/>
                      <a:pt x="1950" y="18856"/>
                      <a:pt x="1955" y="18856"/>
                    </a:cubicBezTo>
                    <a:cubicBezTo>
                      <a:pt x="1959" y="18856"/>
                      <a:pt x="1965" y="18853"/>
                      <a:pt x="1967" y="18848"/>
                    </a:cubicBezTo>
                    <a:cubicBezTo>
                      <a:pt x="2087" y="18363"/>
                      <a:pt x="1978" y="17785"/>
                      <a:pt x="1869" y="17306"/>
                    </a:cubicBezTo>
                    <a:cubicBezTo>
                      <a:pt x="1864" y="17295"/>
                      <a:pt x="1859" y="17284"/>
                      <a:pt x="1848" y="17278"/>
                    </a:cubicBezTo>
                    <a:cubicBezTo>
                      <a:pt x="1886" y="16941"/>
                      <a:pt x="1902" y="16603"/>
                      <a:pt x="1891" y="16270"/>
                    </a:cubicBezTo>
                    <a:cubicBezTo>
                      <a:pt x="1880" y="15867"/>
                      <a:pt x="1880" y="15475"/>
                      <a:pt x="2017" y="15088"/>
                    </a:cubicBezTo>
                    <a:cubicBezTo>
                      <a:pt x="2093" y="14870"/>
                      <a:pt x="2196" y="14663"/>
                      <a:pt x="2289" y="14450"/>
                    </a:cubicBezTo>
                    <a:cubicBezTo>
                      <a:pt x="2300" y="14554"/>
                      <a:pt x="2316" y="14658"/>
                      <a:pt x="2349" y="14756"/>
                    </a:cubicBezTo>
                    <a:cubicBezTo>
                      <a:pt x="2351" y="14769"/>
                      <a:pt x="2361" y="14775"/>
                      <a:pt x="2372" y="14775"/>
                    </a:cubicBezTo>
                    <a:cubicBezTo>
                      <a:pt x="2387" y="14775"/>
                      <a:pt x="2403" y="14764"/>
                      <a:pt x="2403" y="14745"/>
                    </a:cubicBezTo>
                    <a:cubicBezTo>
                      <a:pt x="2382" y="14200"/>
                      <a:pt x="2507" y="13693"/>
                      <a:pt x="2676" y="13203"/>
                    </a:cubicBezTo>
                    <a:cubicBezTo>
                      <a:pt x="2703" y="13410"/>
                      <a:pt x="2752" y="13617"/>
                      <a:pt x="2796" y="13829"/>
                    </a:cubicBezTo>
                    <a:cubicBezTo>
                      <a:pt x="2867" y="14178"/>
                      <a:pt x="2856" y="14538"/>
                      <a:pt x="2768" y="14881"/>
                    </a:cubicBezTo>
                    <a:cubicBezTo>
                      <a:pt x="2627" y="15480"/>
                      <a:pt x="2414" y="16047"/>
                      <a:pt x="2420" y="16668"/>
                    </a:cubicBezTo>
                    <a:cubicBezTo>
                      <a:pt x="2420" y="16685"/>
                      <a:pt x="2432" y="16693"/>
                      <a:pt x="2445" y="16693"/>
                    </a:cubicBezTo>
                    <a:cubicBezTo>
                      <a:pt x="2458" y="16693"/>
                      <a:pt x="2472" y="16685"/>
                      <a:pt x="2474" y="16668"/>
                    </a:cubicBezTo>
                    <a:cubicBezTo>
                      <a:pt x="2512" y="16009"/>
                      <a:pt x="2807" y="15426"/>
                      <a:pt x="2970" y="14799"/>
                    </a:cubicBezTo>
                    <a:cubicBezTo>
                      <a:pt x="3139" y="14129"/>
                      <a:pt x="2856" y="13524"/>
                      <a:pt x="2867" y="12859"/>
                    </a:cubicBezTo>
                    <a:cubicBezTo>
                      <a:pt x="2867" y="12832"/>
                      <a:pt x="2856" y="12805"/>
                      <a:pt x="2828" y="12783"/>
                    </a:cubicBezTo>
                    <a:cubicBezTo>
                      <a:pt x="2992" y="12374"/>
                      <a:pt x="3166" y="11960"/>
                      <a:pt x="3302" y="11530"/>
                    </a:cubicBezTo>
                    <a:cubicBezTo>
                      <a:pt x="3608" y="10549"/>
                      <a:pt x="3313" y="9546"/>
                      <a:pt x="3537" y="8549"/>
                    </a:cubicBezTo>
                    <a:cubicBezTo>
                      <a:pt x="3755" y="7552"/>
                      <a:pt x="4338" y="6653"/>
                      <a:pt x="5215" y="6108"/>
                    </a:cubicBezTo>
                    <a:cubicBezTo>
                      <a:pt x="5628" y="5856"/>
                      <a:pt x="6171" y="5629"/>
                      <a:pt x="6669" y="5629"/>
                    </a:cubicBezTo>
                    <a:cubicBezTo>
                      <a:pt x="6730" y="5629"/>
                      <a:pt x="6791" y="5632"/>
                      <a:pt x="6850" y="5639"/>
                    </a:cubicBezTo>
                    <a:cubicBezTo>
                      <a:pt x="7498" y="5710"/>
                      <a:pt x="7874" y="6386"/>
                      <a:pt x="8288" y="6806"/>
                    </a:cubicBezTo>
                    <a:cubicBezTo>
                      <a:pt x="8318" y="6836"/>
                      <a:pt x="8355" y="6849"/>
                      <a:pt x="8392" y="6849"/>
                    </a:cubicBezTo>
                    <a:cubicBezTo>
                      <a:pt x="8502" y="6849"/>
                      <a:pt x="8614" y="6733"/>
                      <a:pt x="8561" y="6615"/>
                    </a:cubicBezTo>
                    <a:cubicBezTo>
                      <a:pt x="8343" y="6141"/>
                      <a:pt x="7891" y="5716"/>
                      <a:pt x="7427" y="5454"/>
                    </a:cubicBezTo>
                    <a:cubicBezTo>
                      <a:pt x="7389" y="5035"/>
                      <a:pt x="7340" y="4620"/>
                      <a:pt x="7340" y="4195"/>
                    </a:cubicBezTo>
                    <a:cubicBezTo>
                      <a:pt x="7340" y="3700"/>
                      <a:pt x="7362" y="3204"/>
                      <a:pt x="7346" y="2702"/>
                    </a:cubicBezTo>
                    <a:cubicBezTo>
                      <a:pt x="7335" y="2425"/>
                      <a:pt x="7307" y="2147"/>
                      <a:pt x="7253" y="1874"/>
                    </a:cubicBezTo>
                    <a:cubicBezTo>
                      <a:pt x="7406" y="1220"/>
                      <a:pt x="8087" y="724"/>
                      <a:pt x="7869" y="11"/>
                    </a:cubicBezTo>
                    <a:cubicBezTo>
                      <a:pt x="7866" y="4"/>
                      <a:pt x="7860" y="1"/>
                      <a:pt x="785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62"/>
              <p:cNvSpPr/>
              <p:nvPr/>
            </p:nvSpPr>
            <p:spPr>
              <a:xfrm>
                <a:off x="4802227" y="3815202"/>
                <a:ext cx="106498" cy="536763"/>
              </a:xfrm>
              <a:custGeom>
                <a:avLst/>
                <a:gdLst/>
                <a:ahLst/>
                <a:cxnLst/>
                <a:rect l="l" t="t" r="r" b="b"/>
                <a:pathLst>
                  <a:path w="4214" h="21239" extrusionOk="0">
                    <a:moveTo>
                      <a:pt x="3219" y="1"/>
                    </a:moveTo>
                    <a:cubicBezTo>
                      <a:pt x="3164" y="1"/>
                      <a:pt x="3110" y="42"/>
                      <a:pt x="3110" y="109"/>
                    </a:cubicBezTo>
                    <a:cubicBezTo>
                      <a:pt x="3110" y="300"/>
                      <a:pt x="3126" y="490"/>
                      <a:pt x="3153" y="681"/>
                    </a:cubicBezTo>
                    <a:cubicBezTo>
                      <a:pt x="3142" y="681"/>
                      <a:pt x="3131" y="687"/>
                      <a:pt x="3120" y="692"/>
                    </a:cubicBezTo>
                    <a:cubicBezTo>
                      <a:pt x="3028" y="779"/>
                      <a:pt x="2930" y="856"/>
                      <a:pt x="2826" y="926"/>
                    </a:cubicBezTo>
                    <a:cubicBezTo>
                      <a:pt x="2821" y="924"/>
                      <a:pt x="2815" y="922"/>
                      <a:pt x="2811" y="922"/>
                    </a:cubicBezTo>
                    <a:cubicBezTo>
                      <a:pt x="2806" y="922"/>
                      <a:pt x="2802" y="924"/>
                      <a:pt x="2799" y="926"/>
                    </a:cubicBezTo>
                    <a:cubicBezTo>
                      <a:pt x="2396" y="1014"/>
                      <a:pt x="1954" y="986"/>
                      <a:pt x="1638" y="1281"/>
                    </a:cubicBezTo>
                    <a:cubicBezTo>
                      <a:pt x="1612" y="1307"/>
                      <a:pt x="1643" y="1348"/>
                      <a:pt x="1673" y="1348"/>
                    </a:cubicBezTo>
                    <a:cubicBezTo>
                      <a:pt x="1680" y="1348"/>
                      <a:pt x="1687" y="1346"/>
                      <a:pt x="1693" y="1340"/>
                    </a:cubicBezTo>
                    <a:cubicBezTo>
                      <a:pt x="1933" y="1155"/>
                      <a:pt x="2216" y="1155"/>
                      <a:pt x="2494" y="1128"/>
                    </a:cubicBezTo>
                    <a:lnTo>
                      <a:pt x="2494" y="1128"/>
                    </a:lnTo>
                    <a:cubicBezTo>
                      <a:pt x="2161" y="1324"/>
                      <a:pt x="1824" y="1509"/>
                      <a:pt x="1567" y="1825"/>
                    </a:cubicBezTo>
                    <a:cubicBezTo>
                      <a:pt x="1547" y="1850"/>
                      <a:pt x="1572" y="1883"/>
                      <a:pt x="1600" y="1883"/>
                    </a:cubicBezTo>
                    <a:cubicBezTo>
                      <a:pt x="1609" y="1883"/>
                      <a:pt x="1619" y="1879"/>
                      <a:pt x="1627" y="1869"/>
                    </a:cubicBezTo>
                    <a:cubicBezTo>
                      <a:pt x="1938" y="1504"/>
                      <a:pt x="2379" y="1324"/>
                      <a:pt x="2777" y="1084"/>
                    </a:cubicBezTo>
                    <a:lnTo>
                      <a:pt x="2832" y="1073"/>
                    </a:lnTo>
                    <a:cubicBezTo>
                      <a:pt x="2853" y="1068"/>
                      <a:pt x="2870" y="1046"/>
                      <a:pt x="2875" y="1024"/>
                    </a:cubicBezTo>
                    <a:cubicBezTo>
                      <a:pt x="2957" y="970"/>
                      <a:pt x="3033" y="915"/>
                      <a:pt x="3110" y="856"/>
                    </a:cubicBezTo>
                    <a:lnTo>
                      <a:pt x="3110" y="856"/>
                    </a:lnTo>
                    <a:cubicBezTo>
                      <a:pt x="3006" y="1090"/>
                      <a:pt x="2913" y="1324"/>
                      <a:pt x="2744" y="1537"/>
                    </a:cubicBezTo>
                    <a:cubicBezTo>
                      <a:pt x="2521" y="1809"/>
                      <a:pt x="2200" y="2016"/>
                      <a:pt x="1954" y="2272"/>
                    </a:cubicBezTo>
                    <a:cubicBezTo>
                      <a:pt x="1524" y="2725"/>
                      <a:pt x="1121" y="3351"/>
                      <a:pt x="1148" y="3994"/>
                    </a:cubicBezTo>
                    <a:cubicBezTo>
                      <a:pt x="1148" y="4030"/>
                      <a:pt x="1173" y="4048"/>
                      <a:pt x="1200" y="4048"/>
                    </a:cubicBezTo>
                    <a:cubicBezTo>
                      <a:pt x="1225" y="4048"/>
                      <a:pt x="1252" y="4032"/>
                      <a:pt x="1257" y="4000"/>
                    </a:cubicBezTo>
                    <a:cubicBezTo>
                      <a:pt x="1355" y="3531"/>
                      <a:pt x="1551" y="3090"/>
                      <a:pt x="1840" y="2703"/>
                    </a:cubicBezTo>
                    <a:lnTo>
                      <a:pt x="1840" y="2703"/>
                    </a:lnTo>
                    <a:cubicBezTo>
                      <a:pt x="1807" y="3111"/>
                      <a:pt x="1873" y="3531"/>
                      <a:pt x="1785" y="3934"/>
                    </a:cubicBezTo>
                    <a:cubicBezTo>
                      <a:pt x="1785" y="3941"/>
                      <a:pt x="1792" y="3946"/>
                      <a:pt x="1798" y="3946"/>
                    </a:cubicBezTo>
                    <a:cubicBezTo>
                      <a:pt x="1801" y="3946"/>
                      <a:pt x="1805" y="3944"/>
                      <a:pt x="1807" y="3940"/>
                    </a:cubicBezTo>
                    <a:cubicBezTo>
                      <a:pt x="1998" y="3526"/>
                      <a:pt x="2020" y="2986"/>
                      <a:pt x="1976" y="2523"/>
                    </a:cubicBezTo>
                    <a:cubicBezTo>
                      <a:pt x="2129" y="2349"/>
                      <a:pt x="2298" y="2180"/>
                      <a:pt x="2472" y="2027"/>
                    </a:cubicBezTo>
                    <a:lnTo>
                      <a:pt x="2505" y="2000"/>
                    </a:lnTo>
                    <a:lnTo>
                      <a:pt x="2505" y="2000"/>
                    </a:lnTo>
                    <a:cubicBezTo>
                      <a:pt x="2494" y="2332"/>
                      <a:pt x="2516" y="2670"/>
                      <a:pt x="2570" y="3002"/>
                    </a:cubicBezTo>
                    <a:cubicBezTo>
                      <a:pt x="2573" y="3024"/>
                      <a:pt x="2589" y="3035"/>
                      <a:pt x="2606" y="3035"/>
                    </a:cubicBezTo>
                    <a:cubicBezTo>
                      <a:pt x="2623" y="3035"/>
                      <a:pt x="2641" y="3024"/>
                      <a:pt x="2646" y="3002"/>
                    </a:cubicBezTo>
                    <a:cubicBezTo>
                      <a:pt x="2695" y="2632"/>
                      <a:pt x="2701" y="2250"/>
                      <a:pt x="2663" y="1874"/>
                    </a:cubicBezTo>
                    <a:cubicBezTo>
                      <a:pt x="2657" y="1869"/>
                      <a:pt x="2657" y="1864"/>
                      <a:pt x="2657" y="1858"/>
                    </a:cubicBezTo>
                    <a:cubicBezTo>
                      <a:pt x="2859" y="1667"/>
                      <a:pt x="3028" y="1444"/>
                      <a:pt x="3164" y="1204"/>
                    </a:cubicBezTo>
                    <a:cubicBezTo>
                      <a:pt x="3219" y="1629"/>
                      <a:pt x="3246" y="2060"/>
                      <a:pt x="3246" y="2490"/>
                    </a:cubicBezTo>
                    <a:cubicBezTo>
                      <a:pt x="3240" y="2501"/>
                      <a:pt x="3229" y="2507"/>
                      <a:pt x="3229" y="2517"/>
                    </a:cubicBezTo>
                    <a:cubicBezTo>
                      <a:pt x="2832" y="3302"/>
                      <a:pt x="2374" y="4038"/>
                      <a:pt x="2096" y="4882"/>
                    </a:cubicBezTo>
                    <a:cubicBezTo>
                      <a:pt x="2047" y="5019"/>
                      <a:pt x="2020" y="5160"/>
                      <a:pt x="2009" y="5302"/>
                    </a:cubicBezTo>
                    <a:cubicBezTo>
                      <a:pt x="1638" y="5542"/>
                      <a:pt x="1388" y="5809"/>
                      <a:pt x="1333" y="6272"/>
                    </a:cubicBezTo>
                    <a:cubicBezTo>
                      <a:pt x="1330" y="6281"/>
                      <a:pt x="1338" y="6287"/>
                      <a:pt x="1346" y="6287"/>
                    </a:cubicBezTo>
                    <a:cubicBezTo>
                      <a:pt x="1352" y="6287"/>
                      <a:pt x="1358" y="6284"/>
                      <a:pt x="1360" y="6277"/>
                    </a:cubicBezTo>
                    <a:cubicBezTo>
                      <a:pt x="1388" y="6054"/>
                      <a:pt x="1480" y="5847"/>
                      <a:pt x="1633" y="5683"/>
                    </a:cubicBezTo>
                    <a:cubicBezTo>
                      <a:pt x="1742" y="5574"/>
                      <a:pt x="1867" y="5482"/>
                      <a:pt x="1998" y="5411"/>
                    </a:cubicBezTo>
                    <a:lnTo>
                      <a:pt x="1998" y="5411"/>
                    </a:lnTo>
                    <a:cubicBezTo>
                      <a:pt x="1993" y="5591"/>
                      <a:pt x="1993" y="5771"/>
                      <a:pt x="1998" y="5950"/>
                    </a:cubicBezTo>
                    <a:cubicBezTo>
                      <a:pt x="2020" y="6457"/>
                      <a:pt x="1949" y="6964"/>
                      <a:pt x="1785" y="7449"/>
                    </a:cubicBezTo>
                    <a:cubicBezTo>
                      <a:pt x="1573" y="8092"/>
                      <a:pt x="1333" y="8691"/>
                      <a:pt x="1382" y="9378"/>
                    </a:cubicBezTo>
                    <a:cubicBezTo>
                      <a:pt x="1398" y="9598"/>
                      <a:pt x="1414" y="10318"/>
                      <a:pt x="1760" y="10318"/>
                    </a:cubicBezTo>
                    <a:cubicBezTo>
                      <a:pt x="1773" y="10318"/>
                      <a:pt x="1787" y="10317"/>
                      <a:pt x="1802" y="10315"/>
                    </a:cubicBezTo>
                    <a:cubicBezTo>
                      <a:pt x="1840" y="10310"/>
                      <a:pt x="1851" y="10255"/>
                      <a:pt x="1813" y="10239"/>
                    </a:cubicBezTo>
                    <a:cubicBezTo>
                      <a:pt x="1486" y="10081"/>
                      <a:pt x="1535" y="9247"/>
                      <a:pt x="1551" y="8942"/>
                    </a:cubicBezTo>
                    <a:cubicBezTo>
                      <a:pt x="1551" y="8893"/>
                      <a:pt x="1557" y="8844"/>
                      <a:pt x="1562" y="8800"/>
                    </a:cubicBezTo>
                    <a:cubicBezTo>
                      <a:pt x="1606" y="8893"/>
                      <a:pt x="1660" y="8985"/>
                      <a:pt x="1720" y="9073"/>
                    </a:cubicBezTo>
                    <a:cubicBezTo>
                      <a:pt x="1829" y="9231"/>
                      <a:pt x="1922" y="9400"/>
                      <a:pt x="1993" y="9579"/>
                    </a:cubicBezTo>
                    <a:cubicBezTo>
                      <a:pt x="1997" y="9588"/>
                      <a:pt x="2005" y="9593"/>
                      <a:pt x="2013" y="9593"/>
                    </a:cubicBezTo>
                    <a:cubicBezTo>
                      <a:pt x="2024" y="9593"/>
                      <a:pt x="2034" y="9584"/>
                      <a:pt x="2031" y="9568"/>
                    </a:cubicBezTo>
                    <a:cubicBezTo>
                      <a:pt x="2020" y="9247"/>
                      <a:pt x="1802" y="8871"/>
                      <a:pt x="1589" y="8642"/>
                    </a:cubicBezTo>
                    <a:cubicBezTo>
                      <a:pt x="1693" y="8059"/>
                      <a:pt x="1971" y="7509"/>
                      <a:pt x="2096" y="6937"/>
                    </a:cubicBezTo>
                    <a:cubicBezTo>
                      <a:pt x="2172" y="6610"/>
                      <a:pt x="2167" y="6277"/>
                      <a:pt x="2145" y="5939"/>
                    </a:cubicBezTo>
                    <a:cubicBezTo>
                      <a:pt x="2134" y="5732"/>
                      <a:pt x="2140" y="5520"/>
                      <a:pt x="2167" y="5307"/>
                    </a:cubicBezTo>
                    <a:cubicBezTo>
                      <a:pt x="2167" y="5302"/>
                      <a:pt x="2167" y="5296"/>
                      <a:pt x="2167" y="5286"/>
                    </a:cubicBezTo>
                    <a:cubicBezTo>
                      <a:pt x="2200" y="5040"/>
                      <a:pt x="2265" y="4801"/>
                      <a:pt x="2358" y="4577"/>
                    </a:cubicBezTo>
                    <a:cubicBezTo>
                      <a:pt x="2494" y="4228"/>
                      <a:pt x="2652" y="3885"/>
                      <a:pt x="2837" y="3558"/>
                    </a:cubicBezTo>
                    <a:cubicBezTo>
                      <a:pt x="2973" y="3318"/>
                      <a:pt x="3126" y="3084"/>
                      <a:pt x="3246" y="2834"/>
                    </a:cubicBezTo>
                    <a:lnTo>
                      <a:pt x="3246" y="3585"/>
                    </a:lnTo>
                    <a:cubicBezTo>
                      <a:pt x="3246" y="4436"/>
                      <a:pt x="3159" y="5280"/>
                      <a:pt x="2984" y="6114"/>
                    </a:cubicBezTo>
                    <a:cubicBezTo>
                      <a:pt x="2821" y="6904"/>
                      <a:pt x="2499" y="7650"/>
                      <a:pt x="2358" y="8441"/>
                    </a:cubicBezTo>
                    <a:cubicBezTo>
                      <a:pt x="2298" y="8773"/>
                      <a:pt x="2276" y="9111"/>
                      <a:pt x="2287" y="9449"/>
                    </a:cubicBezTo>
                    <a:cubicBezTo>
                      <a:pt x="2276" y="10037"/>
                      <a:pt x="2379" y="10631"/>
                      <a:pt x="2450" y="11219"/>
                    </a:cubicBezTo>
                    <a:cubicBezTo>
                      <a:pt x="2161" y="11525"/>
                      <a:pt x="1965" y="11890"/>
                      <a:pt x="1971" y="12320"/>
                    </a:cubicBezTo>
                    <a:cubicBezTo>
                      <a:pt x="1971" y="12337"/>
                      <a:pt x="1983" y="12345"/>
                      <a:pt x="1995" y="12345"/>
                    </a:cubicBezTo>
                    <a:cubicBezTo>
                      <a:pt x="2007" y="12345"/>
                      <a:pt x="2020" y="12337"/>
                      <a:pt x="2020" y="12320"/>
                    </a:cubicBezTo>
                    <a:cubicBezTo>
                      <a:pt x="2047" y="11950"/>
                      <a:pt x="2227" y="11655"/>
                      <a:pt x="2472" y="11399"/>
                    </a:cubicBezTo>
                    <a:cubicBezTo>
                      <a:pt x="2483" y="11514"/>
                      <a:pt x="2494" y="11634"/>
                      <a:pt x="2505" y="11748"/>
                    </a:cubicBezTo>
                    <a:cubicBezTo>
                      <a:pt x="2521" y="12162"/>
                      <a:pt x="2488" y="12576"/>
                      <a:pt x="2407" y="12980"/>
                    </a:cubicBezTo>
                    <a:cubicBezTo>
                      <a:pt x="2401" y="12978"/>
                      <a:pt x="2396" y="12978"/>
                      <a:pt x="2391" y="12978"/>
                    </a:cubicBezTo>
                    <a:cubicBezTo>
                      <a:pt x="2375" y="12978"/>
                      <a:pt x="2360" y="12985"/>
                      <a:pt x="2352" y="13001"/>
                    </a:cubicBezTo>
                    <a:cubicBezTo>
                      <a:pt x="2134" y="13426"/>
                      <a:pt x="1742" y="13699"/>
                      <a:pt x="1480" y="14091"/>
                    </a:cubicBezTo>
                    <a:cubicBezTo>
                      <a:pt x="1262" y="14413"/>
                      <a:pt x="1153" y="14783"/>
                      <a:pt x="1083" y="15159"/>
                    </a:cubicBezTo>
                    <a:cubicBezTo>
                      <a:pt x="1079" y="15169"/>
                      <a:pt x="1087" y="15174"/>
                      <a:pt x="1095" y="15174"/>
                    </a:cubicBezTo>
                    <a:cubicBezTo>
                      <a:pt x="1101" y="15174"/>
                      <a:pt x="1107" y="15171"/>
                      <a:pt x="1110" y="15165"/>
                    </a:cubicBezTo>
                    <a:cubicBezTo>
                      <a:pt x="1235" y="14690"/>
                      <a:pt x="1415" y="14244"/>
                      <a:pt x="1736" y="13868"/>
                    </a:cubicBezTo>
                    <a:cubicBezTo>
                      <a:pt x="1954" y="13612"/>
                      <a:pt x="2200" y="13410"/>
                      <a:pt x="2379" y="13121"/>
                    </a:cubicBezTo>
                    <a:lnTo>
                      <a:pt x="2379" y="13121"/>
                    </a:lnTo>
                    <a:cubicBezTo>
                      <a:pt x="2309" y="13443"/>
                      <a:pt x="2232" y="13764"/>
                      <a:pt x="2156" y="14086"/>
                    </a:cubicBezTo>
                    <a:cubicBezTo>
                      <a:pt x="2052" y="14511"/>
                      <a:pt x="1982" y="14947"/>
                      <a:pt x="1922" y="15377"/>
                    </a:cubicBezTo>
                    <a:cubicBezTo>
                      <a:pt x="1905" y="15377"/>
                      <a:pt x="1884" y="15388"/>
                      <a:pt x="1873" y="15404"/>
                    </a:cubicBezTo>
                    <a:cubicBezTo>
                      <a:pt x="1666" y="15655"/>
                      <a:pt x="1480" y="15917"/>
                      <a:pt x="1311" y="16194"/>
                    </a:cubicBezTo>
                    <a:cubicBezTo>
                      <a:pt x="1164" y="16461"/>
                      <a:pt x="1159" y="16783"/>
                      <a:pt x="1132" y="17077"/>
                    </a:cubicBezTo>
                    <a:cubicBezTo>
                      <a:pt x="1129" y="17104"/>
                      <a:pt x="1149" y="17120"/>
                      <a:pt x="1169" y="17120"/>
                    </a:cubicBezTo>
                    <a:cubicBezTo>
                      <a:pt x="1185" y="17120"/>
                      <a:pt x="1200" y="17110"/>
                      <a:pt x="1202" y="17088"/>
                    </a:cubicBezTo>
                    <a:cubicBezTo>
                      <a:pt x="1251" y="16805"/>
                      <a:pt x="1333" y="16521"/>
                      <a:pt x="1453" y="16260"/>
                    </a:cubicBezTo>
                    <a:cubicBezTo>
                      <a:pt x="1562" y="16036"/>
                      <a:pt x="1747" y="15873"/>
                      <a:pt x="1884" y="15671"/>
                    </a:cubicBezTo>
                    <a:lnTo>
                      <a:pt x="1884" y="15671"/>
                    </a:lnTo>
                    <a:cubicBezTo>
                      <a:pt x="1851" y="15911"/>
                      <a:pt x="1813" y="16156"/>
                      <a:pt x="1780" y="16401"/>
                    </a:cubicBezTo>
                    <a:cubicBezTo>
                      <a:pt x="1726" y="16777"/>
                      <a:pt x="1606" y="17197"/>
                      <a:pt x="1589" y="17600"/>
                    </a:cubicBezTo>
                    <a:cubicBezTo>
                      <a:pt x="1208" y="17775"/>
                      <a:pt x="1044" y="18161"/>
                      <a:pt x="903" y="18537"/>
                    </a:cubicBezTo>
                    <a:cubicBezTo>
                      <a:pt x="647" y="19159"/>
                      <a:pt x="358" y="19758"/>
                      <a:pt x="25" y="20341"/>
                    </a:cubicBezTo>
                    <a:cubicBezTo>
                      <a:pt x="21" y="20349"/>
                      <a:pt x="29" y="20354"/>
                      <a:pt x="36" y="20354"/>
                    </a:cubicBezTo>
                    <a:cubicBezTo>
                      <a:pt x="38" y="20354"/>
                      <a:pt x="40" y="20353"/>
                      <a:pt x="42" y="20352"/>
                    </a:cubicBezTo>
                    <a:cubicBezTo>
                      <a:pt x="374" y="19938"/>
                      <a:pt x="614" y="19464"/>
                      <a:pt x="826" y="18984"/>
                    </a:cubicBezTo>
                    <a:cubicBezTo>
                      <a:pt x="854" y="18913"/>
                      <a:pt x="881" y="18848"/>
                      <a:pt x="908" y="18777"/>
                    </a:cubicBezTo>
                    <a:lnTo>
                      <a:pt x="908" y="18777"/>
                    </a:lnTo>
                    <a:cubicBezTo>
                      <a:pt x="903" y="19044"/>
                      <a:pt x="897" y="19306"/>
                      <a:pt x="826" y="19562"/>
                    </a:cubicBezTo>
                    <a:cubicBezTo>
                      <a:pt x="817" y="19589"/>
                      <a:pt x="837" y="19605"/>
                      <a:pt x="859" y="19605"/>
                    </a:cubicBezTo>
                    <a:cubicBezTo>
                      <a:pt x="876" y="19605"/>
                      <a:pt x="895" y="19595"/>
                      <a:pt x="903" y="19573"/>
                    </a:cubicBezTo>
                    <a:cubicBezTo>
                      <a:pt x="995" y="19251"/>
                      <a:pt x="979" y="18919"/>
                      <a:pt x="990" y="18586"/>
                    </a:cubicBezTo>
                    <a:cubicBezTo>
                      <a:pt x="990" y="18581"/>
                      <a:pt x="990" y="18570"/>
                      <a:pt x="990" y="18565"/>
                    </a:cubicBezTo>
                    <a:cubicBezTo>
                      <a:pt x="1115" y="18227"/>
                      <a:pt x="1268" y="17878"/>
                      <a:pt x="1584" y="17698"/>
                    </a:cubicBezTo>
                    <a:cubicBezTo>
                      <a:pt x="1584" y="17867"/>
                      <a:pt x="1611" y="18042"/>
                      <a:pt x="1671" y="18200"/>
                    </a:cubicBezTo>
                    <a:cubicBezTo>
                      <a:pt x="1671" y="18202"/>
                      <a:pt x="1672" y="18204"/>
                      <a:pt x="1674" y="18204"/>
                    </a:cubicBezTo>
                    <a:cubicBezTo>
                      <a:pt x="1675" y="18204"/>
                      <a:pt x="1676" y="18202"/>
                      <a:pt x="1676" y="18200"/>
                    </a:cubicBezTo>
                    <a:cubicBezTo>
                      <a:pt x="1671" y="18042"/>
                      <a:pt x="1676" y="17884"/>
                      <a:pt x="1682" y="17731"/>
                    </a:cubicBezTo>
                    <a:cubicBezTo>
                      <a:pt x="1834" y="18031"/>
                      <a:pt x="1911" y="18358"/>
                      <a:pt x="1911" y="18690"/>
                    </a:cubicBezTo>
                    <a:cubicBezTo>
                      <a:pt x="1905" y="18695"/>
                      <a:pt x="1900" y="18701"/>
                      <a:pt x="1894" y="18712"/>
                    </a:cubicBezTo>
                    <a:cubicBezTo>
                      <a:pt x="1709" y="19066"/>
                      <a:pt x="1377" y="19289"/>
                      <a:pt x="1164" y="19622"/>
                    </a:cubicBezTo>
                    <a:cubicBezTo>
                      <a:pt x="1148" y="19646"/>
                      <a:pt x="1168" y="19677"/>
                      <a:pt x="1191" y="19677"/>
                    </a:cubicBezTo>
                    <a:cubicBezTo>
                      <a:pt x="1199" y="19677"/>
                      <a:pt x="1206" y="19674"/>
                      <a:pt x="1213" y="19665"/>
                    </a:cubicBezTo>
                    <a:cubicBezTo>
                      <a:pt x="1399" y="19404"/>
                      <a:pt x="1682" y="19229"/>
                      <a:pt x="1884" y="18990"/>
                    </a:cubicBezTo>
                    <a:lnTo>
                      <a:pt x="1884" y="18990"/>
                    </a:lnTo>
                    <a:cubicBezTo>
                      <a:pt x="1834" y="19289"/>
                      <a:pt x="1726" y="19584"/>
                      <a:pt x="1573" y="19851"/>
                    </a:cubicBezTo>
                    <a:cubicBezTo>
                      <a:pt x="1241" y="20439"/>
                      <a:pt x="549" y="20837"/>
                      <a:pt x="9" y="21218"/>
                    </a:cubicBezTo>
                    <a:cubicBezTo>
                      <a:pt x="1" y="21227"/>
                      <a:pt x="5" y="21238"/>
                      <a:pt x="13" y="21238"/>
                    </a:cubicBezTo>
                    <a:cubicBezTo>
                      <a:pt x="15" y="21238"/>
                      <a:pt x="17" y="21237"/>
                      <a:pt x="20" y="21235"/>
                    </a:cubicBezTo>
                    <a:cubicBezTo>
                      <a:pt x="668" y="20782"/>
                      <a:pt x="1366" y="20374"/>
                      <a:pt x="1780" y="19687"/>
                    </a:cubicBezTo>
                    <a:cubicBezTo>
                      <a:pt x="2189" y="19022"/>
                      <a:pt x="2178" y="18183"/>
                      <a:pt x="1758" y="17524"/>
                    </a:cubicBezTo>
                    <a:cubicBezTo>
                      <a:pt x="1747" y="17508"/>
                      <a:pt x="1726" y="17491"/>
                      <a:pt x="1704" y="17491"/>
                    </a:cubicBezTo>
                    <a:cubicBezTo>
                      <a:pt x="1747" y="17039"/>
                      <a:pt x="1834" y="16603"/>
                      <a:pt x="1900" y="16140"/>
                    </a:cubicBezTo>
                    <a:cubicBezTo>
                      <a:pt x="2003" y="15366"/>
                      <a:pt x="2151" y="14603"/>
                      <a:pt x="2336" y="13846"/>
                    </a:cubicBezTo>
                    <a:cubicBezTo>
                      <a:pt x="2510" y="13181"/>
                      <a:pt x="2646" y="12533"/>
                      <a:pt x="2646" y="11846"/>
                    </a:cubicBezTo>
                    <a:cubicBezTo>
                      <a:pt x="2701" y="11944"/>
                      <a:pt x="2761" y="12037"/>
                      <a:pt x="2815" y="12135"/>
                    </a:cubicBezTo>
                    <a:cubicBezTo>
                      <a:pt x="2984" y="12435"/>
                      <a:pt x="3061" y="12778"/>
                      <a:pt x="3028" y="13121"/>
                    </a:cubicBezTo>
                    <a:cubicBezTo>
                      <a:pt x="3028" y="13131"/>
                      <a:pt x="3035" y="13136"/>
                      <a:pt x="3042" y="13136"/>
                    </a:cubicBezTo>
                    <a:cubicBezTo>
                      <a:pt x="3048" y="13136"/>
                      <a:pt x="3053" y="13133"/>
                      <a:pt x="3055" y="13127"/>
                    </a:cubicBezTo>
                    <a:cubicBezTo>
                      <a:pt x="3099" y="12876"/>
                      <a:pt x="3088" y="12620"/>
                      <a:pt x="3028" y="12375"/>
                    </a:cubicBezTo>
                    <a:cubicBezTo>
                      <a:pt x="2952" y="12091"/>
                      <a:pt x="2761" y="11841"/>
                      <a:pt x="2646" y="11574"/>
                    </a:cubicBezTo>
                    <a:cubicBezTo>
                      <a:pt x="2619" y="10844"/>
                      <a:pt x="2527" y="10113"/>
                      <a:pt x="2461" y="9389"/>
                    </a:cubicBezTo>
                    <a:cubicBezTo>
                      <a:pt x="2461" y="9378"/>
                      <a:pt x="2461" y="9372"/>
                      <a:pt x="2456" y="9361"/>
                    </a:cubicBezTo>
                    <a:cubicBezTo>
                      <a:pt x="2461" y="8980"/>
                      <a:pt x="2510" y="8599"/>
                      <a:pt x="2592" y="8228"/>
                    </a:cubicBezTo>
                    <a:cubicBezTo>
                      <a:pt x="2772" y="7438"/>
                      <a:pt x="3088" y="6691"/>
                      <a:pt x="3246" y="5890"/>
                    </a:cubicBezTo>
                    <a:cubicBezTo>
                      <a:pt x="3387" y="5187"/>
                      <a:pt x="3475" y="4474"/>
                      <a:pt x="3507" y="3760"/>
                    </a:cubicBezTo>
                    <a:cubicBezTo>
                      <a:pt x="3556" y="3809"/>
                      <a:pt x="3605" y="3852"/>
                      <a:pt x="3649" y="3896"/>
                    </a:cubicBezTo>
                    <a:cubicBezTo>
                      <a:pt x="3709" y="3951"/>
                      <a:pt x="3763" y="4005"/>
                      <a:pt x="3823" y="4065"/>
                    </a:cubicBezTo>
                    <a:cubicBezTo>
                      <a:pt x="3660" y="4299"/>
                      <a:pt x="3714" y="4561"/>
                      <a:pt x="3725" y="4844"/>
                    </a:cubicBezTo>
                    <a:cubicBezTo>
                      <a:pt x="3725" y="4854"/>
                      <a:pt x="3734" y="4860"/>
                      <a:pt x="3743" y="4860"/>
                    </a:cubicBezTo>
                    <a:cubicBezTo>
                      <a:pt x="3753" y="4860"/>
                      <a:pt x="3763" y="4853"/>
                      <a:pt x="3763" y="4839"/>
                    </a:cubicBezTo>
                    <a:cubicBezTo>
                      <a:pt x="3769" y="4588"/>
                      <a:pt x="3736" y="4337"/>
                      <a:pt x="3883" y="4130"/>
                    </a:cubicBezTo>
                    <a:cubicBezTo>
                      <a:pt x="4041" y="4299"/>
                      <a:pt x="4167" y="4485"/>
                      <a:pt x="4172" y="4735"/>
                    </a:cubicBezTo>
                    <a:cubicBezTo>
                      <a:pt x="4172" y="4738"/>
                      <a:pt x="4175" y="4739"/>
                      <a:pt x="4178" y="4739"/>
                    </a:cubicBezTo>
                    <a:cubicBezTo>
                      <a:pt x="4182" y="4739"/>
                      <a:pt x="4186" y="4738"/>
                      <a:pt x="4188" y="4735"/>
                    </a:cubicBezTo>
                    <a:cubicBezTo>
                      <a:pt x="4199" y="4468"/>
                      <a:pt x="4079" y="4245"/>
                      <a:pt x="3932" y="4027"/>
                    </a:cubicBezTo>
                    <a:cubicBezTo>
                      <a:pt x="3834" y="3891"/>
                      <a:pt x="3725" y="3760"/>
                      <a:pt x="3622" y="3624"/>
                    </a:cubicBezTo>
                    <a:cubicBezTo>
                      <a:pt x="3584" y="3569"/>
                      <a:pt x="3551" y="3515"/>
                      <a:pt x="3518" y="3455"/>
                    </a:cubicBezTo>
                    <a:cubicBezTo>
                      <a:pt x="3524" y="3133"/>
                      <a:pt x="3529" y="2812"/>
                      <a:pt x="3529" y="2490"/>
                    </a:cubicBezTo>
                    <a:cubicBezTo>
                      <a:pt x="3709" y="2817"/>
                      <a:pt x="4074" y="3084"/>
                      <a:pt x="4172" y="3444"/>
                    </a:cubicBezTo>
                    <a:cubicBezTo>
                      <a:pt x="4174" y="3453"/>
                      <a:pt x="4179" y="3456"/>
                      <a:pt x="4185" y="3456"/>
                    </a:cubicBezTo>
                    <a:cubicBezTo>
                      <a:pt x="4198" y="3456"/>
                      <a:pt x="4214" y="3440"/>
                      <a:pt x="4210" y="3422"/>
                    </a:cubicBezTo>
                    <a:cubicBezTo>
                      <a:pt x="4156" y="3215"/>
                      <a:pt x="4063" y="3019"/>
                      <a:pt x="3932" y="2844"/>
                    </a:cubicBezTo>
                    <a:cubicBezTo>
                      <a:pt x="3780" y="2616"/>
                      <a:pt x="3654" y="2370"/>
                      <a:pt x="3551" y="2109"/>
                    </a:cubicBezTo>
                    <a:cubicBezTo>
                      <a:pt x="3545" y="2092"/>
                      <a:pt x="3535" y="2082"/>
                      <a:pt x="3518" y="2071"/>
                    </a:cubicBezTo>
                    <a:cubicBezTo>
                      <a:pt x="3518" y="1755"/>
                      <a:pt x="3562" y="1400"/>
                      <a:pt x="3458" y="1095"/>
                    </a:cubicBezTo>
                    <a:cubicBezTo>
                      <a:pt x="3458" y="736"/>
                      <a:pt x="3436" y="376"/>
                      <a:pt x="3317" y="65"/>
                    </a:cubicBezTo>
                    <a:cubicBezTo>
                      <a:pt x="3296" y="21"/>
                      <a:pt x="3258" y="1"/>
                      <a:pt x="32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62"/>
              <p:cNvSpPr/>
              <p:nvPr/>
            </p:nvSpPr>
            <p:spPr>
              <a:xfrm>
                <a:off x="4927478" y="3678983"/>
                <a:ext cx="72886" cy="14837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871" extrusionOk="0">
                    <a:moveTo>
                      <a:pt x="6" y="1"/>
                    </a:moveTo>
                    <a:cubicBezTo>
                      <a:pt x="33" y="377"/>
                      <a:pt x="1" y="742"/>
                      <a:pt x="121" y="1085"/>
                    </a:cubicBezTo>
                    <a:cubicBezTo>
                      <a:pt x="300" y="1619"/>
                      <a:pt x="595" y="2099"/>
                      <a:pt x="883" y="2584"/>
                    </a:cubicBezTo>
                    <a:cubicBezTo>
                      <a:pt x="867" y="2791"/>
                      <a:pt x="883" y="2992"/>
                      <a:pt x="878" y="3200"/>
                    </a:cubicBezTo>
                    <a:cubicBezTo>
                      <a:pt x="878" y="3418"/>
                      <a:pt x="845" y="3635"/>
                      <a:pt x="851" y="3853"/>
                    </a:cubicBezTo>
                    <a:cubicBezTo>
                      <a:pt x="851" y="3872"/>
                      <a:pt x="866" y="3884"/>
                      <a:pt x="881" y="3884"/>
                    </a:cubicBezTo>
                    <a:cubicBezTo>
                      <a:pt x="892" y="3884"/>
                      <a:pt x="904" y="3878"/>
                      <a:pt x="911" y="3864"/>
                    </a:cubicBezTo>
                    <a:cubicBezTo>
                      <a:pt x="1031" y="3614"/>
                      <a:pt x="1085" y="3276"/>
                      <a:pt x="1107" y="2954"/>
                    </a:cubicBezTo>
                    <a:cubicBezTo>
                      <a:pt x="1150" y="3036"/>
                      <a:pt x="1194" y="3118"/>
                      <a:pt x="1243" y="3200"/>
                    </a:cubicBezTo>
                    <a:cubicBezTo>
                      <a:pt x="1439" y="3554"/>
                      <a:pt x="1608" y="3919"/>
                      <a:pt x="1744" y="4300"/>
                    </a:cubicBezTo>
                    <a:cubicBezTo>
                      <a:pt x="1892" y="4753"/>
                      <a:pt x="1864" y="5205"/>
                      <a:pt x="1913" y="5668"/>
                    </a:cubicBezTo>
                    <a:cubicBezTo>
                      <a:pt x="1918" y="5709"/>
                      <a:pt x="1947" y="5727"/>
                      <a:pt x="1978" y="5727"/>
                    </a:cubicBezTo>
                    <a:cubicBezTo>
                      <a:pt x="2012" y="5727"/>
                      <a:pt x="2049" y="5703"/>
                      <a:pt x="2055" y="5662"/>
                    </a:cubicBezTo>
                    <a:cubicBezTo>
                      <a:pt x="2060" y="5592"/>
                      <a:pt x="2077" y="5499"/>
                      <a:pt x="2088" y="5417"/>
                    </a:cubicBezTo>
                    <a:cubicBezTo>
                      <a:pt x="2197" y="5608"/>
                      <a:pt x="2360" y="5766"/>
                      <a:pt x="2562" y="5864"/>
                    </a:cubicBezTo>
                    <a:cubicBezTo>
                      <a:pt x="2571" y="5868"/>
                      <a:pt x="2580" y="5870"/>
                      <a:pt x="2588" y="5870"/>
                    </a:cubicBezTo>
                    <a:cubicBezTo>
                      <a:pt x="2642" y="5870"/>
                      <a:pt x="2669" y="5787"/>
                      <a:pt x="2622" y="5744"/>
                    </a:cubicBezTo>
                    <a:cubicBezTo>
                      <a:pt x="2431" y="5597"/>
                      <a:pt x="2338" y="5412"/>
                      <a:pt x="2251" y="5216"/>
                    </a:cubicBezTo>
                    <a:lnTo>
                      <a:pt x="2251" y="5216"/>
                    </a:lnTo>
                    <a:cubicBezTo>
                      <a:pt x="2376" y="5256"/>
                      <a:pt x="2505" y="5279"/>
                      <a:pt x="2634" y="5279"/>
                    </a:cubicBezTo>
                    <a:cubicBezTo>
                      <a:pt x="2679" y="5279"/>
                      <a:pt x="2724" y="5276"/>
                      <a:pt x="2769" y="5270"/>
                    </a:cubicBezTo>
                    <a:cubicBezTo>
                      <a:pt x="2883" y="5259"/>
                      <a:pt x="2867" y="5096"/>
                      <a:pt x="2763" y="5085"/>
                    </a:cubicBezTo>
                    <a:cubicBezTo>
                      <a:pt x="2535" y="5052"/>
                      <a:pt x="2322" y="4998"/>
                      <a:pt x="2159" y="4829"/>
                    </a:cubicBezTo>
                    <a:cubicBezTo>
                      <a:pt x="2148" y="4818"/>
                      <a:pt x="2142" y="4807"/>
                      <a:pt x="2131" y="4802"/>
                    </a:cubicBezTo>
                    <a:cubicBezTo>
                      <a:pt x="2126" y="4693"/>
                      <a:pt x="2110" y="4578"/>
                      <a:pt x="2088" y="4475"/>
                    </a:cubicBezTo>
                    <a:cubicBezTo>
                      <a:pt x="2001" y="4093"/>
                      <a:pt x="1870" y="3728"/>
                      <a:pt x="1695" y="3385"/>
                    </a:cubicBezTo>
                    <a:cubicBezTo>
                      <a:pt x="1336" y="2671"/>
                      <a:pt x="845" y="2012"/>
                      <a:pt x="546" y="1271"/>
                    </a:cubicBezTo>
                    <a:cubicBezTo>
                      <a:pt x="388" y="867"/>
                      <a:pt x="300" y="437"/>
                      <a:pt x="2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62"/>
              <p:cNvSpPr/>
              <p:nvPr/>
            </p:nvSpPr>
            <p:spPr>
              <a:xfrm>
                <a:off x="4920098" y="3320695"/>
                <a:ext cx="217419" cy="547933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21681" extrusionOk="0">
                    <a:moveTo>
                      <a:pt x="760" y="1"/>
                    </a:moveTo>
                    <a:cubicBezTo>
                      <a:pt x="753" y="1"/>
                      <a:pt x="747" y="4"/>
                      <a:pt x="745" y="11"/>
                    </a:cubicBezTo>
                    <a:cubicBezTo>
                      <a:pt x="522" y="724"/>
                      <a:pt x="1208" y="1220"/>
                      <a:pt x="1361" y="1874"/>
                    </a:cubicBezTo>
                    <a:cubicBezTo>
                      <a:pt x="1306" y="2147"/>
                      <a:pt x="1274" y="2425"/>
                      <a:pt x="1268" y="2702"/>
                    </a:cubicBezTo>
                    <a:cubicBezTo>
                      <a:pt x="1246" y="3204"/>
                      <a:pt x="1274" y="3700"/>
                      <a:pt x="1274" y="4195"/>
                    </a:cubicBezTo>
                    <a:cubicBezTo>
                      <a:pt x="1274" y="4620"/>
                      <a:pt x="1219" y="5035"/>
                      <a:pt x="1186" y="5454"/>
                    </a:cubicBezTo>
                    <a:cubicBezTo>
                      <a:pt x="723" y="5716"/>
                      <a:pt x="266" y="6141"/>
                      <a:pt x="53" y="6615"/>
                    </a:cubicBezTo>
                    <a:cubicBezTo>
                      <a:pt x="0" y="6732"/>
                      <a:pt x="110" y="6846"/>
                      <a:pt x="217" y="6846"/>
                    </a:cubicBezTo>
                    <a:cubicBezTo>
                      <a:pt x="254" y="6846"/>
                      <a:pt x="290" y="6832"/>
                      <a:pt x="320" y="6800"/>
                    </a:cubicBezTo>
                    <a:cubicBezTo>
                      <a:pt x="734" y="6375"/>
                      <a:pt x="1105" y="5705"/>
                      <a:pt x="1759" y="5629"/>
                    </a:cubicBezTo>
                    <a:cubicBezTo>
                      <a:pt x="1818" y="5621"/>
                      <a:pt x="1878" y="5618"/>
                      <a:pt x="1939" y="5618"/>
                    </a:cubicBezTo>
                    <a:cubicBezTo>
                      <a:pt x="2438" y="5618"/>
                      <a:pt x="2980" y="5845"/>
                      <a:pt x="3393" y="6097"/>
                    </a:cubicBezTo>
                    <a:cubicBezTo>
                      <a:pt x="4271" y="6642"/>
                      <a:pt x="4854" y="7541"/>
                      <a:pt x="5072" y="8538"/>
                    </a:cubicBezTo>
                    <a:cubicBezTo>
                      <a:pt x="5295" y="9535"/>
                      <a:pt x="5001" y="10544"/>
                      <a:pt x="5306" y="11524"/>
                    </a:cubicBezTo>
                    <a:cubicBezTo>
                      <a:pt x="5442" y="11955"/>
                      <a:pt x="5616" y="12363"/>
                      <a:pt x="5780" y="12778"/>
                    </a:cubicBezTo>
                    <a:cubicBezTo>
                      <a:pt x="5753" y="12794"/>
                      <a:pt x="5742" y="12821"/>
                      <a:pt x="5742" y="12854"/>
                    </a:cubicBezTo>
                    <a:cubicBezTo>
                      <a:pt x="5753" y="13519"/>
                      <a:pt x="5469" y="14124"/>
                      <a:pt x="5638" y="14788"/>
                    </a:cubicBezTo>
                    <a:cubicBezTo>
                      <a:pt x="5802" y="15420"/>
                      <a:pt x="6096" y="15998"/>
                      <a:pt x="6134" y="16663"/>
                    </a:cubicBezTo>
                    <a:cubicBezTo>
                      <a:pt x="6137" y="16676"/>
                      <a:pt x="6150" y="16683"/>
                      <a:pt x="6163" y="16683"/>
                    </a:cubicBezTo>
                    <a:cubicBezTo>
                      <a:pt x="6176" y="16683"/>
                      <a:pt x="6189" y="16676"/>
                      <a:pt x="6189" y="16663"/>
                    </a:cubicBezTo>
                    <a:cubicBezTo>
                      <a:pt x="6194" y="16036"/>
                      <a:pt x="5981" y="15469"/>
                      <a:pt x="5840" y="14870"/>
                    </a:cubicBezTo>
                    <a:cubicBezTo>
                      <a:pt x="5747" y="14527"/>
                      <a:pt x="5742" y="14167"/>
                      <a:pt x="5813" y="13824"/>
                    </a:cubicBezTo>
                    <a:cubicBezTo>
                      <a:pt x="5856" y="13611"/>
                      <a:pt x="5905" y="13404"/>
                      <a:pt x="5932" y="13192"/>
                    </a:cubicBezTo>
                    <a:cubicBezTo>
                      <a:pt x="6101" y="13682"/>
                      <a:pt x="6227" y="14189"/>
                      <a:pt x="6205" y="14734"/>
                    </a:cubicBezTo>
                    <a:cubicBezTo>
                      <a:pt x="6205" y="14753"/>
                      <a:pt x="6222" y="14767"/>
                      <a:pt x="6237" y="14767"/>
                    </a:cubicBezTo>
                    <a:cubicBezTo>
                      <a:pt x="6248" y="14767"/>
                      <a:pt x="6257" y="14760"/>
                      <a:pt x="6259" y="14745"/>
                    </a:cubicBezTo>
                    <a:cubicBezTo>
                      <a:pt x="6287" y="14647"/>
                      <a:pt x="6308" y="14543"/>
                      <a:pt x="6319" y="14440"/>
                    </a:cubicBezTo>
                    <a:cubicBezTo>
                      <a:pt x="6412" y="14652"/>
                      <a:pt x="6515" y="14859"/>
                      <a:pt x="6592" y="15083"/>
                    </a:cubicBezTo>
                    <a:cubicBezTo>
                      <a:pt x="6728" y="15464"/>
                      <a:pt x="6728" y="15856"/>
                      <a:pt x="6717" y="16260"/>
                    </a:cubicBezTo>
                    <a:cubicBezTo>
                      <a:pt x="6706" y="16597"/>
                      <a:pt x="6723" y="16935"/>
                      <a:pt x="6761" y="17268"/>
                    </a:cubicBezTo>
                    <a:cubicBezTo>
                      <a:pt x="6750" y="17273"/>
                      <a:pt x="6744" y="17284"/>
                      <a:pt x="6739" y="17295"/>
                    </a:cubicBezTo>
                    <a:cubicBezTo>
                      <a:pt x="6630" y="17774"/>
                      <a:pt x="6521" y="18352"/>
                      <a:pt x="6641" y="18837"/>
                    </a:cubicBezTo>
                    <a:cubicBezTo>
                      <a:pt x="6641" y="18843"/>
                      <a:pt x="6647" y="18847"/>
                      <a:pt x="6653" y="18847"/>
                    </a:cubicBezTo>
                    <a:cubicBezTo>
                      <a:pt x="6658" y="18847"/>
                      <a:pt x="6663" y="18844"/>
                      <a:pt x="6663" y="18837"/>
                    </a:cubicBezTo>
                    <a:cubicBezTo>
                      <a:pt x="6739" y="18581"/>
                      <a:pt x="6728" y="18308"/>
                      <a:pt x="6755" y="18047"/>
                    </a:cubicBezTo>
                    <a:cubicBezTo>
                      <a:pt x="6777" y="17921"/>
                      <a:pt x="6804" y="17791"/>
                      <a:pt x="6826" y="17665"/>
                    </a:cubicBezTo>
                    <a:cubicBezTo>
                      <a:pt x="6853" y="17818"/>
                      <a:pt x="6891" y="17965"/>
                      <a:pt x="6935" y="18118"/>
                    </a:cubicBezTo>
                    <a:cubicBezTo>
                      <a:pt x="6990" y="18297"/>
                      <a:pt x="7055" y="18477"/>
                      <a:pt x="7137" y="18652"/>
                    </a:cubicBezTo>
                    <a:cubicBezTo>
                      <a:pt x="7109" y="18657"/>
                      <a:pt x="7088" y="18673"/>
                      <a:pt x="7082" y="18701"/>
                    </a:cubicBezTo>
                    <a:cubicBezTo>
                      <a:pt x="7033" y="18875"/>
                      <a:pt x="7017" y="19055"/>
                      <a:pt x="7028" y="19235"/>
                    </a:cubicBezTo>
                    <a:cubicBezTo>
                      <a:pt x="6690" y="19790"/>
                      <a:pt x="6537" y="20297"/>
                      <a:pt x="6608" y="20962"/>
                    </a:cubicBezTo>
                    <a:cubicBezTo>
                      <a:pt x="6608" y="20967"/>
                      <a:pt x="6614" y="20970"/>
                      <a:pt x="6619" y="20970"/>
                    </a:cubicBezTo>
                    <a:cubicBezTo>
                      <a:pt x="6624" y="20970"/>
                      <a:pt x="6630" y="20967"/>
                      <a:pt x="6630" y="20962"/>
                    </a:cubicBezTo>
                    <a:cubicBezTo>
                      <a:pt x="6657" y="20640"/>
                      <a:pt x="6663" y="20297"/>
                      <a:pt x="6766" y="19992"/>
                    </a:cubicBezTo>
                    <a:cubicBezTo>
                      <a:pt x="6837" y="19801"/>
                      <a:pt x="6935" y="19622"/>
                      <a:pt x="7055" y="19453"/>
                    </a:cubicBezTo>
                    <a:cubicBezTo>
                      <a:pt x="7066" y="19551"/>
                      <a:pt x="7082" y="19649"/>
                      <a:pt x="7104" y="19741"/>
                    </a:cubicBezTo>
                    <a:cubicBezTo>
                      <a:pt x="7213" y="20172"/>
                      <a:pt x="7267" y="20613"/>
                      <a:pt x="7267" y="21055"/>
                    </a:cubicBezTo>
                    <a:cubicBezTo>
                      <a:pt x="7267" y="21061"/>
                      <a:pt x="7276" y="21066"/>
                      <a:pt x="7282" y="21066"/>
                    </a:cubicBezTo>
                    <a:cubicBezTo>
                      <a:pt x="7286" y="21066"/>
                      <a:pt x="7289" y="21064"/>
                      <a:pt x="7289" y="21060"/>
                    </a:cubicBezTo>
                    <a:cubicBezTo>
                      <a:pt x="7393" y="20706"/>
                      <a:pt x="7333" y="20335"/>
                      <a:pt x="7267" y="19981"/>
                    </a:cubicBezTo>
                    <a:cubicBezTo>
                      <a:pt x="7202" y="19600"/>
                      <a:pt x="7191" y="19213"/>
                      <a:pt x="7224" y="18831"/>
                    </a:cubicBezTo>
                    <a:lnTo>
                      <a:pt x="7224" y="18831"/>
                    </a:lnTo>
                    <a:cubicBezTo>
                      <a:pt x="7316" y="19017"/>
                      <a:pt x="7420" y="19191"/>
                      <a:pt x="7540" y="19360"/>
                    </a:cubicBezTo>
                    <a:cubicBezTo>
                      <a:pt x="7524" y="19371"/>
                      <a:pt x="7513" y="19393"/>
                      <a:pt x="7513" y="19414"/>
                    </a:cubicBezTo>
                    <a:cubicBezTo>
                      <a:pt x="7529" y="19774"/>
                      <a:pt x="7600" y="20128"/>
                      <a:pt x="7731" y="20466"/>
                    </a:cubicBezTo>
                    <a:cubicBezTo>
                      <a:pt x="7872" y="20864"/>
                      <a:pt x="7921" y="21251"/>
                      <a:pt x="7998" y="21665"/>
                    </a:cubicBezTo>
                    <a:cubicBezTo>
                      <a:pt x="7998" y="21676"/>
                      <a:pt x="8004" y="21681"/>
                      <a:pt x="8011" y="21681"/>
                    </a:cubicBezTo>
                    <a:cubicBezTo>
                      <a:pt x="8022" y="21681"/>
                      <a:pt x="8036" y="21670"/>
                      <a:pt x="8036" y="21654"/>
                    </a:cubicBezTo>
                    <a:cubicBezTo>
                      <a:pt x="8009" y="21224"/>
                      <a:pt x="8009" y="20842"/>
                      <a:pt x="7872" y="20423"/>
                    </a:cubicBezTo>
                    <a:cubicBezTo>
                      <a:pt x="7785" y="20139"/>
                      <a:pt x="7763" y="19839"/>
                      <a:pt x="7692" y="19562"/>
                    </a:cubicBezTo>
                    <a:lnTo>
                      <a:pt x="7692" y="19562"/>
                    </a:lnTo>
                    <a:cubicBezTo>
                      <a:pt x="8068" y="20019"/>
                      <a:pt x="8548" y="20488"/>
                      <a:pt x="8548" y="21120"/>
                    </a:cubicBezTo>
                    <a:cubicBezTo>
                      <a:pt x="8548" y="21135"/>
                      <a:pt x="8561" y="21143"/>
                      <a:pt x="8573" y="21143"/>
                    </a:cubicBezTo>
                    <a:cubicBezTo>
                      <a:pt x="8583" y="21143"/>
                      <a:pt x="8592" y="21138"/>
                      <a:pt x="8592" y="21125"/>
                    </a:cubicBezTo>
                    <a:cubicBezTo>
                      <a:pt x="8602" y="20640"/>
                      <a:pt x="8341" y="20243"/>
                      <a:pt x="8052" y="19878"/>
                    </a:cubicBezTo>
                    <a:cubicBezTo>
                      <a:pt x="7616" y="19327"/>
                      <a:pt x="7235" y="18782"/>
                      <a:pt x="7039" y="18101"/>
                    </a:cubicBezTo>
                    <a:cubicBezTo>
                      <a:pt x="6832" y="17360"/>
                      <a:pt x="6853" y="16646"/>
                      <a:pt x="6864" y="15889"/>
                    </a:cubicBezTo>
                    <a:cubicBezTo>
                      <a:pt x="6875" y="15600"/>
                      <a:pt x="6842" y="15306"/>
                      <a:pt x="6761" y="15028"/>
                    </a:cubicBezTo>
                    <a:cubicBezTo>
                      <a:pt x="6668" y="14734"/>
                      <a:pt x="6526" y="14461"/>
                      <a:pt x="6434" y="14167"/>
                    </a:cubicBezTo>
                    <a:cubicBezTo>
                      <a:pt x="6423" y="14124"/>
                      <a:pt x="6385" y="14091"/>
                      <a:pt x="6341" y="14085"/>
                    </a:cubicBezTo>
                    <a:cubicBezTo>
                      <a:pt x="6330" y="13900"/>
                      <a:pt x="6303" y="13715"/>
                      <a:pt x="6259" y="13535"/>
                    </a:cubicBezTo>
                    <a:lnTo>
                      <a:pt x="6259" y="13535"/>
                    </a:lnTo>
                    <a:cubicBezTo>
                      <a:pt x="6554" y="13780"/>
                      <a:pt x="6913" y="14058"/>
                      <a:pt x="6951" y="14456"/>
                    </a:cubicBezTo>
                    <a:cubicBezTo>
                      <a:pt x="6954" y="14477"/>
                      <a:pt x="6970" y="14486"/>
                      <a:pt x="6987" y="14486"/>
                    </a:cubicBezTo>
                    <a:cubicBezTo>
                      <a:pt x="7009" y="14486"/>
                      <a:pt x="7032" y="14470"/>
                      <a:pt x="7022" y="14445"/>
                    </a:cubicBezTo>
                    <a:cubicBezTo>
                      <a:pt x="6913" y="14036"/>
                      <a:pt x="6597" y="13535"/>
                      <a:pt x="6205" y="13344"/>
                    </a:cubicBezTo>
                    <a:cubicBezTo>
                      <a:pt x="5998" y="12630"/>
                      <a:pt x="5606" y="11938"/>
                      <a:pt x="5447" y="11246"/>
                    </a:cubicBezTo>
                    <a:cubicBezTo>
                      <a:pt x="5409" y="11056"/>
                      <a:pt x="5382" y="10860"/>
                      <a:pt x="5382" y="10669"/>
                    </a:cubicBezTo>
                    <a:lnTo>
                      <a:pt x="5382" y="10669"/>
                    </a:lnTo>
                    <a:cubicBezTo>
                      <a:pt x="5497" y="10800"/>
                      <a:pt x="5633" y="10920"/>
                      <a:pt x="5753" y="11056"/>
                    </a:cubicBezTo>
                    <a:cubicBezTo>
                      <a:pt x="5720" y="11230"/>
                      <a:pt x="5725" y="11410"/>
                      <a:pt x="5753" y="11584"/>
                    </a:cubicBezTo>
                    <a:cubicBezTo>
                      <a:pt x="5760" y="11610"/>
                      <a:pt x="5780" y="11622"/>
                      <a:pt x="5800" y="11622"/>
                    </a:cubicBezTo>
                    <a:cubicBezTo>
                      <a:pt x="5826" y="11622"/>
                      <a:pt x="5851" y="11602"/>
                      <a:pt x="5845" y="11568"/>
                    </a:cubicBezTo>
                    <a:cubicBezTo>
                      <a:pt x="5834" y="11443"/>
                      <a:pt x="5840" y="11323"/>
                      <a:pt x="5862" y="11203"/>
                    </a:cubicBezTo>
                    <a:cubicBezTo>
                      <a:pt x="6074" y="11519"/>
                      <a:pt x="6161" y="11851"/>
                      <a:pt x="6205" y="12233"/>
                    </a:cubicBezTo>
                    <a:cubicBezTo>
                      <a:pt x="6208" y="12262"/>
                      <a:pt x="6231" y="12276"/>
                      <a:pt x="6254" y="12276"/>
                    </a:cubicBezTo>
                    <a:cubicBezTo>
                      <a:pt x="6279" y="12276"/>
                      <a:pt x="6303" y="12261"/>
                      <a:pt x="6303" y="12233"/>
                    </a:cubicBezTo>
                    <a:cubicBezTo>
                      <a:pt x="6292" y="11862"/>
                      <a:pt x="6259" y="11513"/>
                      <a:pt x="6063" y="11192"/>
                    </a:cubicBezTo>
                    <a:cubicBezTo>
                      <a:pt x="5878" y="10887"/>
                      <a:pt x="5622" y="10647"/>
                      <a:pt x="5382" y="10391"/>
                    </a:cubicBezTo>
                    <a:cubicBezTo>
                      <a:pt x="5388" y="10168"/>
                      <a:pt x="5404" y="9939"/>
                      <a:pt x="5409" y="9710"/>
                    </a:cubicBezTo>
                    <a:cubicBezTo>
                      <a:pt x="5546" y="9852"/>
                      <a:pt x="5714" y="9971"/>
                      <a:pt x="5851" y="10113"/>
                    </a:cubicBezTo>
                    <a:cubicBezTo>
                      <a:pt x="6031" y="10315"/>
                      <a:pt x="6183" y="10549"/>
                      <a:pt x="6292" y="10800"/>
                    </a:cubicBezTo>
                    <a:cubicBezTo>
                      <a:pt x="6294" y="10803"/>
                      <a:pt x="6299" y="10805"/>
                      <a:pt x="6304" y="10805"/>
                    </a:cubicBezTo>
                    <a:cubicBezTo>
                      <a:pt x="6313" y="10805"/>
                      <a:pt x="6323" y="10799"/>
                      <a:pt x="6319" y="10789"/>
                    </a:cubicBezTo>
                    <a:cubicBezTo>
                      <a:pt x="6238" y="10500"/>
                      <a:pt x="6172" y="10244"/>
                      <a:pt x="5960" y="10020"/>
                    </a:cubicBezTo>
                    <a:cubicBezTo>
                      <a:pt x="5785" y="9835"/>
                      <a:pt x="5600" y="9650"/>
                      <a:pt x="5409" y="9481"/>
                    </a:cubicBezTo>
                    <a:lnTo>
                      <a:pt x="5409" y="9388"/>
                    </a:lnTo>
                    <a:cubicBezTo>
                      <a:pt x="5388" y="8860"/>
                      <a:pt x="5284" y="8342"/>
                      <a:pt x="5099" y="7852"/>
                    </a:cubicBezTo>
                    <a:lnTo>
                      <a:pt x="5099" y="7852"/>
                    </a:lnTo>
                    <a:cubicBezTo>
                      <a:pt x="5202" y="7895"/>
                      <a:pt x="5306" y="7955"/>
                      <a:pt x="5398" y="8021"/>
                    </a:cubicBezTo>
                    <a:cubicBezTo>
                      <a:pt x="5535" y="8119"/>
                      <a:pt x="5725" y="8271"/>
                      <a:pt x="5747" y="8446"/>
                    </a:cubicBezTo>
                    <a:cubicBezTo>
                      <a:pt x="5747" y="8465"/>
                      <a:pt x="5760" y="8473"/>
                      <a:pt x="5773" y="8473"/>
                    </a:cubicBezTo>
                    <a:cubicBezTo>
                      <a:pt x="5791" y="8473"/>
                      <a:pt x="5810" y="8459"/>
                      <a:pt x="5807" y="8435"/>
                    </a:cubicBezTo>
                    <a:cubicBezTo>
                      <a:pt x="5785" y="8255"/>
                      <a:pt x="5633" y="8086"/>
                      <a:pt x="5502" y="7972"/>
                    </a:cubicBezTo>
                    <a:cubicBezTo>
                      <a:pt x="5360" y="7852"/>
                      <a:pt x="5202" y="7759"/>
                      <a:pt x="5028" y="7688"/>
                    </a:cubicBezTo>
                    <a:cubicBezTo>
                      <a:pt x="4701" y="6925"/>
                      <a:pt x="4183" y="6244"/>
                      <a:pt x="3486" y="5797"/>
                    </a:cubicBezTo>
                    <a:cubicBezTo>
                      <a:pt x="3611" y="5787"/>
                      <a:pt x="3742" y="5765"/>
                      <a:pt x="3878" y="5743"/>
                    </a:cubicBezTo>
                    <a:cubicBezTo>
                      <a:pt x="3911" y="5738"/>
                      <a:pt x="3949" y="5732"/>
                      <a:pt x="3987" y="5727"/>
                    </a:cubicBezTo>
                    <a:lnTo>
                      <a:pt x="3987" y="5732"/>
                    </a:lnTo>
                    <a:cubicBezTo>
                      <a:pt x="4129" y="6141"/>
                      <a:pt x="4478" y="6451"/>
                      <a:pt x="4815" y="6702"/>
                    </a:cubicBezTo>
                    <a:cubicBezTo>
                      <a:pt x="4984" y="6838"/>
                      <a:pt x="5164" y="6953"/>
                      <a:pt x="5355" y="7056"/>
                    </a:cubicBezTo>
                    <a:cubicBezTo>
                      <a:pt x="5535" y="7143"/>
                      <a:pt x="5791" y="7236"/>
                      <a:pt x="5867" y="7443"/>
                    </a:cubicBezTo>
                    <a:cubicBezTo>
                      <a:pt x="5873" y="7464"/>
                      <a:pt x="5891" y="7472"/>
                      <a:pt x="5910" y="7472"/>
                    </a:cubicBezTo>
                    <a:cubicBezTo>
                      <a:pt x="5941" y="7472"/>
                      <a:pt x="5975" y="7448"/>
                      <a:pt x="5965" y="7410"/>
                    </a:cubicBezTo>
                    <a:cubicBezTo>
                      <a:pt x="5878" y="7122"/>
                      <a:pt x="5546" y="7007"/>
                      <a:pt x="5311" y="6855"/>
                    </a:cubicBezTo>
                    <a:cubicBezTo>
                      <a:pt x="4848" y="6560"/>
                      <a:pt x="4456" y="6168"/>
                      <a:pt x="4162" y="5710"/>
                    </a:cubicBezTo>
                    <a:cubicBezTo>
                      <a:pt x="4221" y="5707"/>
                      <a:pt x="4280" y="5705"/>
                      <a:pt x="4339" y="5705"/>
                    </a:cubicBezTo>
                    <a:cubicBezTo>
                      <a:pt x="4734" y="5705"/>
                      <a:pt x="5131" y="5789"/>
                      <a:pt x="5453" y="6021"/>
                    </a:cubicBezTo>
                    <a:cubicBezTo>
                      <a:pt x="5459" y="6025"/>
                      <a:pt x="5464" y="6026"/>
                      <a:pt x="5469" y="6026"/>
                    </a:cubicBezTo>
                    <a:cubicBezTo>
                      <a:pt x="5494" y="6026"/>
                      <a:pt x="5508" y="5991"/>
                      <a:pt x="5486" y="5977"/>
                    </a:cubicBezTo>
                    <a:cubicBezTo>
                      <a:pt x="5148" y="5754"/>
                      <a:pt x="4761" y="5612"/>
                      <a:pt x="4358" y="5558"/>
                    </a:cubicBezTo>
                    <a:cubicBezTo>
                      <a:pt x="4277" y="5547"/>
                      <a:pt x="4197" y="5543"/>
                      <a:pt x="4117" y="5543"/>
                    </a:cubicBezTo>
                    <a:cubicBezTo>
                      <a:pt x="3986" y="5543"/>
                      <a:pt x="3855" y="5556"/>
                      <a:pt x="3726" y="5580"/>
                    </a:cubicBezTo>
                    <a:cubicBezTo>
                      <a:pt x="3598" y="5602"/>
                      <a:pt x="3465" y="5614"/>
                      <a:pt x="3333" y="5614"/>
                    </a:cubicBezTo>
                    <a:cubicBezTo>
                      <a:pt x="3275" y="5614"/>
                      <a:pt x="3216" y="5612"/>
                      <a:pt x="3159" y="5607"/>
                    </a:cubicBezTo>
                    <a:cubicBezTo>
                      <a:pt x="3104" y="5580"/>
                      <a:pt x="3044" y="5552"/>
                      <a:pt x="2990" y="5530"/>
                    </a:cubicBezTo>
                    <a:cubicBezTo>
                      <a:pt x="2658" y="5385"/>
                      <a:pt x="2272" y="5251"/>
                      <a:pt x="1897" y="5251"/>
                    </a:cubicBezTo>
                    <a:cubicBezTo>
                      <a:pt x="1736" y="5251"/>
                      <a:pt x="1578" y="5276"/>
                      <a:pt x="1426" y="5334"/>
                    </a:cubicBezTo>
                    <a:cubicBezTo>
                      <a:pt x="1617" y="4457"/>
                      <a:pt x="1426" y="3460"/>
                      <a:pt x="1470" y="2588"/>
                    </a:cubicBezTo>
                    <a:cubicBezTo>
                      <a:pt x="1486" y="2065"/>
                      <a:pt x="1617" y="1553"/>
                      <a:pt x="1851" y="1084"/>
                    </a:cubicBezTo>
                    <a:cubicBezTo>
                      <a:pt x="2020" y="724"/>
                      <a:pt x="2026" y="425"/>
                      <a:pt x="1976" y="32"/>
                    </a:cubicBezTo>
                    <a:cubicBezTo>
                      <a:pt x="1974" y="27"/>
                      <a:pt x="1970" y="24"/>
                      <a:pt x="1966" y="24"/>
                    </a:cubicBezTo>
                    <a:cubicBezTo>
                      <a:pt x="1962" y="24"/>
                      <a:pt x="1957" y="27"/>
                      <a:pt x="1955" y="32"/>
                    </a:cubicBezTo>
                    <a:cubicBezTo>
                      <a:pt x="1944" y="299"/>
                      <a:pt x="1922" y="572"/>
                      <a:pt x="1802" y="812"/>
                    </a:cubicBezTo>
                    <a:cubicBezTo>
                      <a:pt x="1699" y="1019"/>
                      <a:pt x="1584" y="1220"/>
                      <a:pt x="1497" y="1433"/>
                    </a:cubicBezTo>
                    <a:cubicBezTo>
                      <a:pt x="1475" y="1476"/>
                      <a:pt x="1464" y="1515"/>
                      <a:pt x="1448" y="1558"/>
                    </a:cubicBezTo>
                    <a:cubicBezTo>
                      <a:pt x="1257" y="1035"/>
                      <a:pt x="740" y="648"/>
                      <a:pt x="778" y="16"/>
                    </a:cubicBezTo>
                    <a:cubicBezTo>
                      <a:pt x="778" y="7"/>
                      <a:pt x="769" y="1"/>
                      <a:pt x="7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62"/>
              <p:cNvSpPr/>
              <p:nvPr/>
            </p:nvSpPr>
            <p:spPr>
              <a:xfrm>
                <a:off x="4953610" y="3815202"/>
                <a:ext cx="106625" cy="536712"/>
              </a:xfrm>
              <a:custGeom>
                <a:avLst/>
                <a:gdLst/>
                <a:ahLst/>
                <a:cxnLst/>
                <a:rect l="l" t="t" r="r" b="b"/>
                <a:pathLst>
                  <a:path w="4219" h="21237" extrusionOk="0">
                    <a:moveTo>
                      <a:pt x="996" y="1"/>
                    </a:moveTo>
                    <a:cubicBezTo>
                      <a:pt x="957" y="1"/>
                      <a:pt x="919" y="21"/>
                      <a:pt x="901" y="65"/>
                    </a:cubicBezTo>
                    <a:cubicBezTo>
                      <a:pt x="781" y="376"/>
                      <a:pt x="759" y="736"/>
                      <a:pt x="759" y="1095"/>
                    </a:cubicBezTo>
                    <a:cubicBezTo>
                      <a:pt x="656" y="1400"/>
                      <a:pt x="694" y="1755"/>
                      <a:pt x="700" y="2071"/>
                    </a:cubicBezTo>
                    <a:cubicBezTo>
                      <a:pt x="683" y="2082"/>
                      <a:pt x="667" y="2092"/>
                      <a:pt x="661" y="2109"/>
                    </a:cubicBezTo>
                    <a:cubicBezTo>
                      <a:pt x="563" y="2370"/>
                      <a:pt x="433" y="2616"/>
                      <a:pt x="280" y="2844"/>
                    </a:cubicBezTo>
                    <a:cubicBezTo>
                      <a:pt x="155" y="3019"/>
                      <a:pt x="62" y="3215"/>
                      <a:pt x="8" y="3422"/>
                    </a:cubicBezTo>
                    <a:cubicBezTo>
                      <a:pt x="0" y="3440"/>
                      <a:pt x="18" y="3456"/>
                      <a:pt x="33" y="3456"/>
                    </a:cubicBezTo>
                    <a:cubicBezTo>
                      <a:pt x="41" y="3456"/>
                      <a:pt x="48" y="3453"/>
                      <a:pt x="51" y="3444"/>
                    </a:cubicBezTo>
                    <a:cubicBezTo>
                      <a:pt x="149" y="3084"/>
                      <a:pt x="514" y="2817"/>
                      <a:pt x="694" y="2490"/>
                    </a:cubicBezTo>
                    <a:cubicBezTo>
                      <a:pt x="694" y="2812"/>
                      <a:pt x="700" y="3133"/>
                      <a:pt x="705" y="3455"/>
                    </a:cubicBezTo>
                    <a:cubicBezTo>
                      <a:pt x="672" y="3515"/>
                      <a:pt x="640" y="3569"/>
                      <a:pt x="601" y="3624"/>
                    </a:cubicBezTo>
                    <a:cubicBezTo>
                      <a:pt x="498" y="3760"/>
                      <a:pt x="389" y="3891"/>
                      <a:pt x="291" y="4027"/>
                    </a:cubicBezTo>
                    <a:cubicBezTo>
                      <a:pt x="144" y="4245"/>
                      <a:pt x="24" y="4468"/>
                      <a:pt x="40" y="4735"/>
                    </a:cubicBezTo>
                    <a:cubicBezTo>
                      <a:pt x="40" y="4738"/>
                      <a:pt x="43" y="4739"/>
                      <a:pt x="46" y="4739"/>
                    </a:cubicBezTo>
                    <a:cubicBezTo>
                      <a:pt x="48" y="4739"/>
                      <a:pt x="51" y="4738"/>
                      <a:pt x="51" y="4735"/>
                    </a:cubicBezTo>
                    <a:cubicBezTo>
                      <a:pt x="62" y="4485"/>
                      <a:pt x="182" y="4299"/>
                      <a:pt x="340" y="4130"/>
                    </a:cubicBezTo>
                    <a:cubicBezTo>
                      <a:pt x="487" y="4337"/>
                      <a:pt x="454" y="4588"/>
                      <a:pt x="460" y="4839"/>
                    </a:cubicBezTo>
                    <a:cubicBezTo>
                      <a:pt x="460" y="4853"/>
                      <a:pt x="470" y="4860"/>
                      <a:pt x="480" y="4860"/>
                    </a:cubicBezTo>
                    <a:cubicBezTo>
                      <a:pt x="489" y="4860"/>
                      <a:pt x="498" y="4854"/>
                      <a:pt x="498" y="4844"/>
                    </a:cubicBezTo>
                    <a:cubicBezTo>
                      <a:pt x="509" y="4561"/>
                      <a:pt x="563" y="4299"/>
                      <a:pt x="400" y="4065"/>
                    </a:cubicBezTo>
                    <a:cubicBezTo>
                      <a:pt x="460" y="4005"/>
                      <a:pt x="514" y="3951"/>
                      <a:pt x="574" y="3896"/>
                    </a:cubicBezTo>
                    <a:cubicBezTo>
                      <a:pt x="618" y="3852"/>
                      <a:pt x="667" y="3809"/>
                      <a:pt x="716" y="3760"/>
                    </a:cubicBezTo>
                    <a:cubicBezTo>
                      <a:pt x="749" y="4474"/>
                      <a:pt x="836" y="5187"/>
                      <a:pt x="977" y="5890"/>
                    </a:cubicBezTo>
                    <a:cubicBezTo>
                      <a:pt x="1135" y="6691"/>
                      <a:pt x="1451" y="7438"/>
                      <a:pt x="1631" y="8228"/>
                    </a:cubicBezTo>
                    <a:cubicBezTo>
                      <a:pt x="1718" y="8599"/>
                      <a:pt x="1762" y="8980"/>
                      <a:pt x="1768" y="9361"/>
                    </a:cubicBezTo>
                    <a:cubicBezTo>
                      <a:pt x="1762" y="9372"/>
                      <a:pt x="1762" y="9378"/>
                      <a:pt x="1762" y="9389"/>
                    </a:cubicBezTo>
                    <a:cubicBezTo>
                      <a:pt x="1697" y="10113"/>
                      <a:pt x="1604" y="10844"/>
                      <a:pt x="1582" y="11574"/>
                    </a:cubicBezTo>
                    <a:cubicBezTo>
                      <a:pt x="1462" y="11841"/>
                      <a:pt x="1272" y="12091"/>
                      <a:pt x="1195" y="12375"/>
                    </a:cubicBezTo>
                    <a:cubicBezTo>
                      <a:pt x="1135" y="12620"/>
                      <a:pt x="1125" y="12876"/>
                      <a:pt x="1174" y="13127"/>
                    </a:cubicBezTo>
                    <a:cubicBezTo>
                      <a:pt x="1174" y="13133"/>
                      <a:pt x="1177" y="13136"/>
                      <a:pt x="1182" y="13136"/>
                    </a:cubicBezTo>
                    <a:cubicBezTo>
                      <a:pt x="1188" y="13136"/>
                      <a:pt x="1195" y="13131"/>
                      <a:pt x="1195" y="13121"/>
                    </a:cubicBezTo>
                    <a:cubicBezTo>
                      <a:pt x="1174" y="12772"/>
                      <a:pt x="1228" y="12440"/>
                      <a:pt x="1408" y="12135"/>
                    </a:cubicBezTo>
                    <a:cubicBezTo>
                      <a:pt x="1468" y="12037"/>
                      <a:pt x="1522" y="11944"/>
                      <a:pt x="1577" y="11846"/>
                    </a:cubicBezTo>
                    <a:cubicBezTo>
                      <a:pt x="1582" y="12533"/>
                      <a:pt x="1713" y="13181"/>
                      <a:pt x="1887" y="13846"/>
                    </a:cubicBezTo>
                    <a:cubicBezTo>
                      <a:pt x="2073" y="14603"/>
                      <a:pt x="2220" y="15366"/>
                      <a:pt x="2323" y="16140"/>
                    </a:cubicBezTo>
                    <a:cubicBezTo>
                      <a:pt x="2394" y="16603"/>
                      <a:pt x="2481" y="17039"/>
                      <a:pt x="2525" y="17491"/>
                    </a:cubicBezTo>
                    <a:cubicBezTo>
                      <a:pt x="2498" y="17491"/>
                      <a:pt x="2481" y="17508"/>
                      <a:pt x="2465" y="17524"/>
                    </a:cubicBezTo>
                    <a:cubicBezTo>
                      <a:pt x="2045" y="18183"/>
                      <a:pt x="2040" y="19022"/>
                      <a:pt x="2443" y="19687"/>
                    </a:cubicBezTo>
                    <a:cubicBezTo>
                      <a:pt x="2863" y="20374"/>
                      <a:pt x="3555" y="20782"/>
                      <a:pt x="4203" y="21235"/>
                    </a:cubicBezTo>
                    <a:cubicBezTo>
                      <a:pt x="4205" y="21236"/>
                      <a:pt x="4207" y="21236"/>
                      <a:pt x="4209" y="21236"/>
                    </a:cubicBezTo>
                    <a:cubicBezTo>
                      <a:pt x="4216" y="21236"/>
                      <a:pt x="4219" y="21227"/>
                      <a:pt x="4214" y="21218"/>
                    </a:cubicBezTo>
                    <a:cubicBezTo>
                      <a:pt x="3675" y="20837"/>
                      <a:pt x="2988" y="20439"/>
                      <a:pt x="2650" y="19851"/>
                    </a:cubicBezTo>
                    <a:cubicBezTo>
                      <a:pt x="2498" y="19584"/>
                      <a:pt x="2389" y="19289"/>
                      <a:pt x="2340" y="18990"/>
                    </a:cubicBezTo>
                    <a:lnTo>
                      <a:pt x="2340" y="18990"/>
                    </a:lnTo>
                    <a:cubicBezTo>
                      <a:pt x="2541" y="19229"/>
                      <a:pt x="2830" y="19404"/>
                      <a:pt x="3015" y="19665"/>
                    </a:cubicBezTo>
                    <a:cubicBezTo>
                      <a:pt x="3021" y="19674"/>
                      <a:pt x="3028" y="19677"/>
                      <a:pt x="3034" y="19677"/>
                    </a:cubicBezTo>
                    <a:cubicBezTo>
                      <a:pt x="3055" y="19677"/>
                      <a:pt x="3075" y="19646"/>
                      <a:pt x="3059" y="19622"/>
                    </a:cubicBezTo>
                    <a:cubicBezTo>
                      <a:pt x="2846" y="19289"/>
                      <a:pt x="2514" y="19066"/>
                      <a:pt x="2329" y="18712"/>
                    </a:cubicBezTo>
                    <a:cubicBezTo>
                      <a:pt x="2329" y="18701"/>
                      <a:pt x="2323" y="18695"/>
                      <a:pt x="2312" y="18690"/>
                    </a:cubicBezTo>
                    <a:cubicBezTo>
                      <a:pt x="2312" y="18358"/>
                      <a:pt x="2394" y="18031"/>
                      <a:pt x="2541" y="17731"/>
                    </a:cubicBezTo>
                    <a:cubicBezTo>
                      <a:pt x="2552" y="17889"/>
                      <a:pt x="2552" y="18047"/>
                      <a:pt x="2547" y="18200"/>
                    </a:cubicBezTo>
                    <a:cubicBezTo>
                      <a:pt x="2547" y="18200"/>
                      <a:pt x="2552" y="18202"/>
                      <a:pt x="2555" y="18202"/>
                    </a:cubicBezTo>
                    <a:cubicBezTo>
                      <a:pt x="2556" y="18202"/>
                      <a:pt x="2558" y="18201"/>
                      <a:pt x="2558" y="18200"/>
                    </a:cubicBezTo>
                    <a:cubicBezTo>
                      <a:pt x="2612" y="18042"/>
                      <a:pt x="2639" y="17867"/>
                      <a:pt x="2639" y="17698"/>
                    </a:cubicBezTo>
                    <a:cubicBezTo>
                      <a:pt x="2961" y="17878"/>
                      <a:pt x="3108" y="18227"/>
                      <a:pt x="3239" y="18565"/>
                    </a:cubicBezTo>
                    <a:cubicBezTo>
                      <a:pt x="3233" y="18570"/>
                      <a:pt x="3233" y="18581"/>
                      <a:pt x="3233" y="18586"/>
                    </a:cubicBezTo>
                    <a:cubicBezTo>
                      <a:pt x="3250" y="18919"/>
                      <a:pt x="3228" y="19251"/>
                      <a:pt x="3326" y="19573"/>
                    </a:cubicBezTo>
                    <a:cubicBezTo>
                      <a:pt x="3331" y="19595"/>
                      <a:pt x="3349" y="19605"/>
                      <a:pt x="3366" y="19605"/>
                    </a:cubicBezTo>
                    <a:cubicBezTo>
                      <a:pt x="3387" y="19605"/>
                      <a:pt x="3408" y="19589"/>
                      <a:pt x="3402" y="19562"/>
                    </a:cubicBezTo>
                    <a:cubicBezTo>
                      <a:pt x="3326" y="19306"/>
                      <a:pt x="3320" y="19044"/>
                      <a:pt x="3315" y="18777"/>
                    </a:cubicBezTo>
                    <a:lnTo>
                      <a:pt x="3315" y="18777"/>
                    </a:lnTo>
                    <a:cubicBezTo>
                      <a:pt x="3342" y="18848"/>
                      <a:pt x="3370" y="18913"/>
                      <a:pt x="3397" y="18984"/>
                    </a:cubicBezTo>
                    <a:cubicBezTo>
                      <a:pt x="3615" y="19464"/>
                      <a:pt x="3854" y="19938"/>
                      <a:pt x="4181" y="20352"/>
                    </a:cubicBezTo>
                    <a:cubicBezTo>
                      <a:pt x="4184" y="20353"/>
                      <a:pt x="4187" y="20354"/>
                      <a:pt x="4190" y="20354"/>
                    </a:cubicBezTo>
                    <a:cubicBezTo>
                      <a:pt x="4197" y="20354"/>
                      <a:pt x="4202" y="20349"/>
                      <a:pt x="4198" y="20341"/>
                    </a:cubicBezTo>
                    <a:cubicBezTo>
                      <a:pt x="3871" y="19758"/>
                      <a:pt x="3577" y="19159"/>
                      <a:pt x="3326" y="18537"/>
                    </a:cubicBezTo>
                    <a:cubicBezTo>
                      <a:pt x="3179" y="18161"/>
                      <a:pt x="3021" y="17775"/>
                      <a:pt x="2639" y="17600"/>
                    </a:cubicBezTo>
                    <a:cubicBezTo>
                      <a:pt x="2618" y="17197"/>
                      <a:pt x="2498" y="16777"/>
                      <a:pt x="2443" y="16401"/>
                    </a:cubicBezTo>
                    <a:cubicBezTo>
                      <a:pt x="2411" y="16156"/>
                      <a:pt x="2378" y="15911"/>
                      <a:pt x="2340" y="15671"/>
                    </a:cubicBezTo>
                    <a:lnTo>
                      <a:pt x="2340" y="15671"/>
                    </a:lnTo>
                    <a:cubicBezTo>
                      <a:pt x="2476" y="15873"/>
                      <a:pt x="2667" y="16036"/>
                      <a:pt x="2770" y="16260"/>
                    </a:cubicBezTo>
                    <a:cubicBezTo>
                      <a:pt x="2890" y="16521"/>
                      <a:pt x="2977" y="16805"/>
                      <a:pt x="3021" y="17088"/>
                    </a:cubicBezTo>
                    <a:cubicBezTo>
                      <a:pt x="3026" y="17110"/>
                      <a:pt x="3041" y="17120"/>
                      <a:pt x="3057" y="17120"/>
                    </a:cubicBezTo>
                    <a:cubicBezTo>
                      <a:pt x="3076" y="17120"/>
                      <a:pt x="3095" y="17104"/>
                      <a:pt x="3092" y="17077"/>
                    </a:cubicBezTo>
                    <a:cubicBezTo>
                      <a:pt x="3064" y="16783"/>
                      <a:pt x="3059" y="16461"/>
                      <a:pt x="2912" y="16194"/>
                    </a:cubicBezTo>
                    <a:cubicBezTo>
                      <a:pt x="2743" y="15917"/>
                      <a:pt x="2558" y="15655"/>
                      <a:pt x="2351" y="15404"/>
                    </a:cubicBezTo>
                    <a:cubicBezTo>
                      <a:pt x="2340" y="15388"/>
                      <a:pt x="2323" y="15377"/>
                      <a:pt x="2302" y="15377"/>
                    </a:cubicBezTo>
                    <a:cubicBezTo>
                      <a:pt x="2242" y="14947"/>
                      <a:pt x="2171" y="14511"/>
                      <a:pt x="2067" y="14086"/>
                    </a:cubicBezTo>
                    <a:cubicBezTo>
                      <a:pt x="1991" y="13764"/>
                      <a:pt x="1915" y="13443"/>
                      <a:pt x="1849" y="13121"/>
                    </a:cubicBezTo>
                    <a:lnTo>
                      <a:pt x="1849" y="13121"/>
                    </a:lnTo>
                    <a:cubicBezTo>
                      <a:pt x="2024" y="13410"/>
                      <a:pt x="2269" y="13612"/>
                      <a:pt x="2492" y="13868"/>
                    </a:cubicBezTo>
                    <a:cubicBezTo>
                      <a:pt x="2814" y="14244"/>
                      <a:pt x="2988" y="14690"/>
                      <a:pt x="3113" y="15165"/>
                    </a:cubicBezTo>
                    <a:cubicBezTo>
                      <a:pt x="3116" y="15171"/>
                      <a:pt x="3122" y="15174"/>
                      <a:pt x="3128" y="15174"/>
                    </a:cubicBezTo>
                    <a:cubicBezTo>
                      <a:pt x="3137" y="15174"/>
                      <a:pt x="3146" y="15169"/>
                      <a:pt x="3146" y="15159"/>
                    </a:cubicBezTo>
                    <a:cubicBezTo>
                      <a:pt x="3070" y="14783"/>
                      <a:pt x="2961" y="14413"/>
                      <a:pt x="2748" y="14091"/>
                    </a:cubicBezTo>
                    <a:cubicBezTo>
                      <a:pt x="2487" y="13699"/>
                      <a:pt x="2089" y="13426"/>
                      <a:pt x="1871" y="13001"/>
                    </a:cubicBezTo>
                    <a:cubicBezTo>
                      <a:pt x="1863" y="12985"/>
                      <a:pt x="1848" y="12978"/>
                      <a:pt x="1832" y="12978"/>
                    </a:cubicBezTo>
                    <a:cubicBezTo>
                      <a:pt x="1827" y="12978"/>
                      <a:pt x="1822" y="12978"/>
                      <a:pt x="1817" y="12980"/>
                    </a:cubicBezTo>
                    <a:cubicBezTo>
                      <a:pt x="1735" y="12576"/>
                      <a:pt x="1702" y="12162"/>
                      <a:pt x="1724" y="11748"/>
                    </a:cubicBezTo>
                    <a:cubicBezTo>
                      <a:pt x="1729" y="11634"/>
                      <a:pt x="1740" y="11514"/>
                      <a:pt x="1751" y="11399"/>
                    </a:cubicBezTo>
                    <a:cubicBezTo>
                      <a:pt x="2002" y="11655"/>
                      <a:pt x="2176" y="11950"/>
                      <a:pt x="2203" y="12320"/>
                    </a:cubicBezTo>
                    <a:cubicBezTo>
                      <a:pt x="2203" y="12334"/>
                      <a:pt x="2216" y="12341"/>
                      <a:pt x="2228" y="12341"/>
                    </a:cubicBezTo>
                    <a:cubicBezTo>
                      <a:pt x="2240" y="12341"/>
                      <a:pt x="2252" y="12334"/>
                      <a:pt x="2252" y="12320"/>
                    </a:cubicBezTo>
                    <a:cubicBezTo>
                      <a:pt x="2258" y="11890"/>
                      <a:pt x="2062" y="11525"/>
                      <a:pt x="1773" y="11219"/>
                    </a:cubicBezTo>
                    <a:cubicBezTo>
                      <a:pt x="1844" y="10631"/>
                      <a:pt x="1947" y="10037"/>
                      <a:pt x="1942" y="9449"/>
                    </a:cubicBezTo>
                    <a:cubicBezTo>
                      <a:pt x="1953" y="9111"/>
                      <a:pt x="1926" y="8773"/>
                      <a:pt x="1866" y="8441"/>
                    </a:cubicBezTo>
                    <a:cubicBezTo>
                      <a:pt x="1724" y="7650"/>
                      <a:pt x="1402" y="6904"/>
                      <a:pt x="1239" y="6114"/>
                    </a:cubicBezTo>
                    <a:cubicBezTo>
                      <a:pt x="1065" y="5280"/>
                      <a:pt x="977" y="4436"/>
                      <a:pt x="977" y="3585"/>
                    </a:cubicBezTo>
                    <a:lnTo>
                      <a:pt x="977" y="2834"/>
                    </a:lnTo>
                    <a:cubicBezTo>
                      <a:pt x="1097" y="3084"/>
                      <a:pt x="1255" y="3318"/>
                      <a:pt x="1392" y="3558"/>
                    </a:cubicBezTo>
                    <a:cubicBezTo>
                      <a:pt x="1571" y="3885"/>
                      <a:pt x="1729" y="4228"/>
                      <a:pt x="1866" y="4577"/>
                    </a:cubicBezTo>
                    <a:cubicBezTo>
                      <a:pt x="1964" y="4801"/>
                      <a:pt x="2029" y="5040"/>
                      <a:pt x="2056" y="5286"/>
                    </a:cubicBezTo>
                    <a:cubicBezTo>
                      <a:pt x="2056" y="5296"/>
                      <a:pt x="2056" y="5302"/>
                      <a:pt x="2056" y="5307"/>
                    </a:cubicBezTo>
                    <a:cubicBezTo>
                      <a:pt x="2084" y="5520"/>
                      <a:pt x="2089" y="5732"/>
                      <a:pt x="2078" y="5939"/>
                    </a:cubicBezTo>
                    <a:cubicBezTo>
                      <a:pt x="2056" y="6277"/>
                      <a:pt x="2051" y="6610"/>
                      <a:pt x="2127" y="6937"/>
                    </a:cubicBezTo>
                    <a:cubicBezTo>
                      <a:pt x="2258" y="7509"/>
                      <a:pt x="2530" y="8059"/>
                      <a:pt x="2634" y="8642"/>
                    </a:cubicBezTo>
                    <a:cubicBezTo>
                      <a:pt x="2416" y="8871"/>
                      <a:pt x="2203" y="9247"/>
                      <a:pt x="2187" y="9568"/>
                    </a:cubicBezTo>
                    <a:cubicBezTo>
                      <a:pt x="2187" y="9584"/>
                      <a:pt x="2198" y="9593"/>
                      <a:pt x="2209" y="9593"/>
                    </a:cubicBezTo>
                    <a:cubicBezTo>
                      <a:pt x="2216" y="9593"/>
                      <a:pt x="2223" y="9588"/>
                      <a:pt x="2225" y="9579"/>
                    </a:cubicBezTo>
                    <a:cubicBezTo>
                      <a:pt x="2302" y="9400"/>
                      <a:pt x="2394" y="9231"/>
                      <a:pt x="2498" y="9073"/>
                    </a:cubicBezTo>
                    <a:cubicBezTo>
                      <a:pt x="2563" y="8985"/>
                      <a:pt x="2612" y="8893"/>
                      <a:pt x="2661" y="8800"/>
                    </a:cubicBezTo>
                    <a:cubicBezTo>
                      <a:pt x="2667" y="8844"/>
                      <a:pt x="2672" y="8893"/>
                      <a:pt x="2672" y="8942"/>
                    </a:cubicBezTo>
                    <a:cubicBezTo>
                      <a:pt x="2688" y="9247"/>
                      <a:pt x="2737" y="10081"/>
                      <a:pt x="2405" y="10239"/>
                    </a:cubicBezTo>
                    <a:cubicBezTo>
                      <a:pt x="2372" y="10255"/>
                      <a:pt x="2378" y="10310"/>
                      <a:pt x="2421" y="10315"/>
                    </a:cubicBezTo>
                    <a:cubicBezTo>
                      <a:pt x="2436" y="10317"/>
                      <a:pt x="2449" y="10318"/>
                      <a:pt x="2463" y="10318"/>
                    </a:cubicBezTo>
                    <a:cubicBezTo>
                      <a:pt x="2804" y="10318"/>
                      <a:pt x="2825" y="9598"/>
                      <a:pt x="2841" y="9378"/>
                    </a:cubicBezTo>
                    <a:cubicBezTo>
                      <a:pt x="2890" y="8691"/>
                      <a:pt x="2650" y="8092"/>
                      <a:pt x="2438" y="7449"/>
                    </a:cubicBezTo>
                    <a:cubicBezTo>
                      <a:pt x="2274" y="6964"/>
                      <a:pt x="2198" y="6457"/>
                      <a:pt x="2220" y="5950"/>
                    </a:cubicBezTo>
                    <a:cubicBezTo>
                      <a:pt x="2225" y="5771"/>
                      <a:pt x="2231" y="5585"/>
                      <a:pt x="2220" y="5411"/>
                    </a:cubicBezTo>
                    <a:lnTo>
                      <a:pt x="2220" y="5411"/>
                    </a:lnTo>
                    <a:cubicBezTo>
                      <a:pt x="2356" y="5482"/>
                      <a:pt x="2481" y="5574"/>
                      <a:pt x="2590" y="5683"/>
                    </a:cubicBezTo>
                    <a:cubicBezTo>
                      <a:pt x="2737" y="5847"/>
                      <a:pt x="2836" y="6054"/>
                      <a:pt x="2863" y="6277"/>
                    </a:cubicBezTo>
                    <a:cubicBezTo>
                      <a:pt x="2863" y="6284"/>
                      <a:pt x="2868" y="6287"/>
                      <a:pt x="2873" y="6287"/>
                    </a:cubicBezTo>
                    <a:cubicBezTo>
                      <a:pt x="2881" y="6287"/>
                      <a:pt x="2890" y="6281"/>
                      <a:pt x="2890" y="6272"/>
                    </a:cubicBezTo>
                    <a:cubicBezTo>
                      <a:pt x="2830" y="5809"/>
                      <a:pt x="2585" y="5542"/>
                      <a:pt x="2214" y="5302"/>
                    </a:cubicBezTo>
                    <a:cubicBezTo>
                      <a:pt x="2198" y="5160"/>
                      <a:pt x="2165" y="5019"/>
                      <a:pt x="2122" y="4882"/>
                    </a:cubicBezTo>
                    <a:cubicBezTo>
                      <a:pt x="1838" y="4038"/>
                      <a:pt x="1386" y="3302"/>
                      <a:pt x="988" y="2517"/>
                    </a:cubicBezTo>
                    <a:cubicBezTo>
                      <a:pt x="983" y="2507"/>
                      <a:pt x="977" y="2501"/>
                      <a:pt x="967" y="2490"/>
                    </a:cubicBezTo>
                    <a:cubicBezTo>
                      <a:pt x="972" y="2060"/>
                      <a:pt x="999" y="1629"/>
                      <a:pt x="1048" y="1204"/>
                    </a:cubicBezTo>
                    <a:cubicBezTo>
                      <a:pt x="1184" y="1444"/>
                      <a:pt x="1359" y="1667"/>
                      <a:pt x="1560" y="1858"/>
                    </a:cubicBezTo>
                    <a:cubicBezTo>
                      <a:pt x="1555" y="1864"/>
                      <a:pt x="1555" y="1869"/>
                      <a:pt x="1555" y="1874"/>
                    </a:cubicBezTo>
                    <a:cubicBezTo>
                      <a:pt x="1517" y="2250"/>
                      <a:pt x="1522" y="2632"/>
                      <a:pt x="1571" y="3002"/>
                    </a:cubicBezTo>
                    <a:cubicBezTo>
                      <a:pt x="1574" y="3024"/>
                      <a:pt x="1592" y="3035"/>
                      <a:pt x="1610" y="3035"/>
                    </a:cubicBezTo>
                    <a:cubicBezTo>
                      <a:pt x="1627" y="3035"/>
                      <a:pt x="1645" y="3024"/>
                      <a:pt x="1648" y="3002"/>
                    </a:cubicBezTo>
                    <a:cubicBezTo>
                      <a:pt x="1697" y="2670"/>
                      <a:pt x="1718" y="2332"/>
                      <a:pt x="1708" y="2000"/>
                    </a:cubicBezTo>
                    <a:lnTo>
                      <a:pt x="1708" y="2000"/>
                    </a:lnTo>
                    <a:cubicBezTo>
                      <a:pt x="1718" y="2005"/>
                      <a:pt x="1729" y="2016"/>
                      <a:pt x="1740" y="2027"/>
                    </a:cubicBezTo>
                    <a:cubicBezTo>
                      <a:pt x="1920" y="2180"/>
                      <a:pt x="2084" y="2349"/>
                      <a:pt x="2236" y="2523"/>
                    </a:cubicBezTo>
                    <a:cubicBezTo>
                      <a:pt x="2198" y="2986"/>
                      <a:pt x="2220" y="3526"/>
                      <a:pt x="2411" y="3940"/>
                    </a:cubicBezTo>
                    <a:cubicBezTo>
                      <a:pt x="2413" y="3944"/>
                      <a:pt x="2415" y="3946"/>
                      <a:pt x="2418" y="3946"/>
                    </a:cubicBezTo>
                    <a:cubicBezTo>
                      <a:pt x="2423" y="3946"/>
                      <a:pt x="2427" y="3941"/>
                      <a:pt x="2427" y="3934"/>
                    </a:cubicBezTo>
                    <a:cubicBezTo>
                      <a:pt x="2345" y="3531"/>
                      <a:pt x="2411" y="3111"/>
                      <a:pt x="2378" y="2703"/>
                    </a:cubicBezTo>
                    <a:lnTo>
                      <a:pt x="2378" y="2703"/>
                    </a:lnTo>
                    <a:cubicBezTo>
                      <a:pt x="2667" y="3090"/>
                      <a:pt x="2863" y="3531"/>
                      <a:pt x="2955" y="4000"/>
                    </a:cubicBezTo>
                    <a:cubicBezTo>
                      <a:pt x="2963" y="4032"/>
                      <a:pt x="2991" y="4048"/>
                      <a:pt x="3017" y="4048"/>
                    </a:cubicBezTo>
                    <a:cubicBezTo>
                      <a:pt x="3044" y="4048"/>
                      <a:pt x="3070" y="4030"/>
                      <a:pt x="3070" y="3994"/>
                    </a:cubicBezTo>
                    <a:cubicBezTo>
                      <a:pt x="3097" y="3351"/>
                      <a:pt x="2694" y="2725"/>
                      <a:pt x="2263" y="2272"/>
                    </a:cubicBezTo>
                    <a:cubicBezTo>
                      <a:pt x="2018" y="2016"/>
                      <a:pt x="1697" y="1809"/>
                      <a:pt x="1473" y="1537"/>
                    </a:cubicBezTo>
                    <a:cubicBezTo>
                      <a:pt x="1304" y="1324"/>
                      <a:pt x="1212" y="1090"/>
                      <a:pt x="1103" y="856"/>
                    </a:cubicBezTo>
                    <a:lnTo>
                      <a:pt x="1103" y="856"/>
                    </a:lnTo>
                    <a:cubicBezTo>
                      <a:pt x="1179" y="915"/>
                      <a:pt x="1261" y="970"/>
                      <a:pt x="1343" y="1024"/>
                    </a:cubicBezTo>
                    <a:cubicBezTo>
                      <a:pt x="1348" y="1046"/>
                      <a:pt x="1364" y="1068"/>
                      <a:pt x="1386" y="1073"/>
                    </a:cubicBezTo>
                    <a:lnTo>
                      <a:pt x="1435" y="1084"/>
                    </a:lnTo>
                    <a:cubicBezTo>
                      <a:pt x="1838" y="1324"/>
                      <a:pt x="2280" y="1504"/>
                      <a:pt x="2590" y="1869"/>
                    </a:cubicBezTo>
                    <a:cubicBezTo>
                      <a:pt x="2599" y="1879"/>
                      <a:pt x="2609" y="1883"/>
                      <a:pt x="2618" y="1883"/>
                    </a:cubicBezTo>
                    <a:cubicBezTo>
                      <a:pt x="2645" y="1883"/>
                      <a:pt x="2669" y="1850"/>
                      <a:pt x="2645" y="1825"/>
                    </a:cubicBezTo>
                    <a:cubicBezTo>
                      <a:pt x="2394" y="1509"/>
                      <a:pt x="2056" y="1324"/>
                      <a:pt x="1718" y="1128"/>
                    </a:cubicBezTo>
                    <a:lnTo>
                      <a:pt x="1718" y="1128"/>
                    </a:lnTo>
                    <a:cubicBezTo>
                      <a:pt x="2002" y="1155"/>
                      <a:pt x="2285" y="1155"/>
                      <a:pt x="2519" y="1340"/>
                    </a:cubicBezTo>
                    <a:cubicBezTo>
                      <a:pt x="2527" y="1346"/>
                      <a:pt x="2535" y="1348"/>
                      <a:pt x="2542" y="1348"/>
                    </a:cubicBezTo>
                    <a:cubicBezTo>
                      <a:pt x="2575" y="1348"/>
                      <a:pt x="2606" y="1307"/>
                      <a:pt x="2579" y="1281"/>
                    </a:cubicBezTo>
                    <a:cubicBezTo>
                      <a:pt x="2263" y="986"/>
                      <a:pt x="1817" y="1014"/>
                      <a:pt x="1419" y="926"/>
                    </a:cubicBezTo>
                    <a:cubicBezTo>
                      <a:pt x="1413" y="924"/>
                      <a:pt x="1408" y="922"/>
                      <a:pt x="1403" y="922"/>
                    </a:cubicBezTo>
                    <a:cubicBezTo>
                      <a:pt x="1398" y="922"/>
                      <a:pt x="1394" y="924"/>
                      <a:pt x="1392" y="926"/>
                    </a:cubicBezTo>
                    <a:cubicBezTo>
                      <a:pt x="1283" y="856"/>
                      <a:pt x="1184" y="779"/>
                      <a:pt x="1092" y="692"/>
                    </a:cubicBezTo>
                    <a:cubicBezTo>
                      <a:pt x="1086" y="687"/>
                      <a:pt x="1076" y="681"/>
                      <a:pt x="1065" y="681"/>
                    </a:cubicBezTo>
                    <a:cubicBezTo>
                      <a:pt x="1092" y="490"/>
                      <a:pt x="1103" y="300"/>
                      <a:pt x="1103" y="109"/>
                    </a:cubicBezTo>
                    <a:cubicBezTo>
                      <a:pt x="1106" y="42"/>
                      <a:pt x="1051" y="1"/>
                      <a:pt x="99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62"/>
              <p:cNvSpPr/>
              <p:nvPr/>
            </p:nvSpPr>
            <p:spPr>
              <a:xfrm>
                <a:off x="4906830" y="3546656"/>
                <a:ext cx="45870" cy="41902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658" extrusionOk="0">
                    <a:moveTo>
                      <a:pt x="1008" y="1"/>
                    </a:moveTo>
                    <a:cubicBezTo>
                      <a:pt x="1008" y="1"/>
                      <a:pt x="246" y="693"/>
                      <a:pt x="0" y="1014"/>
                    </a:cubicBezTo>
                    <a:lnTo>
                      <a:pt x="175" y="1199"/>
                    </a:lnTo>
                    <a:cubicBezTo>
                      <a:pt x="175" y="1199"/>
                      <a:pt x="474" y="960"/>
                      <a:pt x="616" y="921"/>
                    </a:cubicBezTo>
                    <a:cubicBezTo>
                      <a:pt x="622" y="920"/>
                      <a:pt x="627" y="919"/>
                      <a:pt x="631" y="919"/>
                    </a:cubicBezTo>
                    <a:cubicBezTo>
                      <a:pt x="731" y="919"/>
                      <a:pt x="494" y="1378"/>
                      <a:pt x="442" y="1477"/>
                    </a:cubicBezTo>
                    <a:cubicBezTo>
                      <a:pt x="382" y="1581"/>
                      <a:pt x="485" y="1613"/>
                      <a:pt x="518" y="1624"/>
                    </a:cubicBezTo>
                    <a:cubicBezTo>
                      <a:pt x="551" y="1637"/>
                      <a:pt x="585" y="1658"/>
                      <a:pt x="624" y="1658"/>
                    </a:cubicBezTo>
                    <a:cubicBezTo>
                      <a:pt x="680" y="1658"/>
                      <a:pt x="745" y="1613"/>
                      <a:pt x="823" y="1434"/>
                    </a:cubicBezTo>
                    <a:cubicBezTo>
                      <a:pt x="923" y="1196"/>
                      <a:pt x="974" y="1099"/>
                      <a:pt x="1048" y="1099"/>
                    </a:cubicBezTo>
                    <a:cubicBezTo>
                      <a:pt x="1068" y="1099"/>
                      <a:pt x="1088" y="1105"/>
                      <a:pt x="1112" y="1118"/>
                    </a:cubicBezTo>
                    <a:cubicBezTo>
                      <a:pt x="1254" y="1194"/>
                      <a:pt x="1330" y="1592"/>
                      <a:pt x="1330" y="1592"/>
                    </a:cubicBezTo>
                    <a:lnTo>
                      <a:pt x="1608" y="1472"/>
                    </a:lnTo>
                    <a:cubicBezTo>
                      <a:pt x="1608" y="1472"/>
                      <a:pt x="1308" y="867"/>
                      <a:pt x="1559" y="475"/>
                    </a:cubicBezTo>
                    <a:cubicBezTo>
                      <a:pt x="1815" y="82"/>
                      <a:pt x="1008" y="1"/>
                      <a:pt x="10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62"/>
              <p:cNvSpPr/>
              <p:nvPr/>
            </p:nvSpPr>
            <p:spPr>
              <a:xfrm>
                <a:off x="4938193" y="3484991"/>
                <a:ext cx="70662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377" extrusionOk="0">
                    <a:moveTo>
                      <a:pt x="1463" y="0"/>
                    </a:moveTo>
                    <a:cubicBezTo>
                      <a:pt x="906" y="0"/>
                      <a:pt x="154" y="379"/>
                      <a:pt x="29" y="893"/>
                    </a:cubicBezTo>
                    <a:cubicBezTo>
                      <a:pt x="1" y="996"/>
                      <a:pt x="98" y="1067"/>
                      <a:pt x="189" y="1067"/>
                    </a:cubicBezTo>
                    <a:cubicBezTo>
                      <a:pt x="203" y="1067"/>
                      <a:pt x="217" y="1066"/>
                      <a:pt x="231" y="1062"/>
                    </a:cubicBezTo>
                    <a:cubicBezTo>
                      <a:pt x="421" y="1013"/>
                      <a:pt x="552" y="871"/>
                      <a:pt x="705" y="751"/>
                    </a:cubicBezTo>
                    <a:cubicBezTo>
                      <a:pt x="890" y="610"/>
                      <a:pt x="1097" y="506"/>
                      <a:pt x="1315" y="430"/>
                    </a:cubicBezTo>
                    <a:cubicBezTo>
                      <a:pt x="1438" y="393"/>
                      <a:pt x="1548" y="368"/>
                      <a:pt x="1654" y="368"/>
                    </a:cubicBezTo>
                    <a:cubicBezTo>
                      <a:pt x="1735" y="368"/>
                      <a:pt x="1814" y="383"/>
                      <a:pt x="1893" y="419"/>
                    </a:cubicBezTo>
                    <a:cubicBezTo>
                      <a:pt x="1800" y="544"/>
                      <a:pt x="1756" y="697"/>
                      <a:pt x="1773" y="849"/>
                    </a:cubicBezTo>
                    <a:cubicBezTo>
                      <a:pt x="1773" y="881"/>
                      <a:pt x="1798" y="897"/>
                      <a:pt x="1823" y="897"/>
                    </a:cubicBezTo>
                    <a:cubicBezTo>
                      <a:pt x="1846" y="897"/>
                      <a:pt x="1868" y="883"/>
                      <a:pt x="1871" y="855"/>
                    </a:cubicBezTo>
                    <a:cubicBezTo>
                      <a:pt x="1882" y="730"/>
                      <a:pt x="1931" y="604"/>
                      <a:pt x="2018" y="512"/>
                    </a:cubicBezTo>
                    <a:lnTo>
                      <a:pt x="2029" y="495"/>
                    </a:lnTo>
                    <a:cubicBezTo>
                      <a:pt x="2045" y="512"/>
                      <a:pt x="2056" y="522"/>
                      <a:pt x="2072" y="539"/>
                    </a:cubicBezTo>
                    <a:cubicBezTo>
                      <a:pt x="2105" y="566"/>
                      <a:pt x="2132" y="593"/>
                      <a:pt x="2160" y="631"/>
                    </a:cubicBezTo>
                    <a:cubicBezTo>
                      <a:pt x="1963" y="795"/>
                      <a:pt x="1942" y="1029"/>
                      <a:pt x="1936" y="1274"/>
                    </a:cubicBezTo>
                    <a:cubicBezTo>
                      <a:pt x="1936" y="1302"/>
                      <a:pt x="1955" y="1314"/>
                      <a:pt x="1976" y="1314"/>
                    </a:cubicBezTo>
                    <a:cubicBezTo>
                      <a:pt x="2001" y="1314"/>
                      <a:pt x="2029" y="1296"/>
                      <a:pt x="2029" y="1264"/>
                    </a:cubicBezTo>
                    <a:cubicBezTo>
                      <a:pt x="2023" y="1165"/>
                      <a:pt x="2034" y="1067"/>
                      <a:pt x="2051" y="964"/>
                    </a:cubicBezTo>
                    <a:cubicBezTo>
                      <a:pt x="2072" y="866"/>
                      <a:pt x="2127" y="768"/>
                      <a:pt x="2203" y="691"/>
                    </a:cubicBezTo>
                    <a:cubicBezTo>
                      <a:pt x="2296" y="882"/>
                      <a:pt x="2328" y="1095"/>
                      <a:pt x="2301" y="1307"/>
                    </a:cubicBezTo>
                    <a:cubicBezTo>
                      <a:pt x="2295" y="1351"/>
                      <a:pt x="2330" y="1376"/>
                      <a:pt x="2364" y="1376"/>
                    </a:cubicBezTo>
                    <a:cubicBezTo>
                      <a:pt x="2391" y="1376"/>
                      <a:pt x="2417" y="1362"/>
                      <a:pt x="2427" y="1329"/>
                    </a:cubicBezTo>
                    <a:cubicBezTo>
                      <a:pt x="2481" y="1138"/>
                      <a:pt x="2487" y="937"/>
                      <a:pt x="2437" y="740"/>
                    </a:cubicBezTo>
                    <a:lnTo>
                      <a:pt x="2437" y="740"/>
                    </a:lnTo>
                    <a:cubicBezTo>
                      <a:pt x="2481" y="757"/>
                      <a:pt x="2519" y="773"/>
                      <a:pt x="2557" y="789"/>
                    </a:cubicBezTo>
                    <a:cubicBezTo>
                      <a:pt x="2634" y="822"/>
                      <a:pt x="2704" y="871"/>
                      <a:pt x="2754" y="937"/>
                    </a:cubicBezTo>
                    <a:cubicBezTo>
                      <a:pt x="2758" y="939"/>
                      <a:pt x="2763" y="940"/>
                      <a:pt x="2768" y="940"/>
                    </a:cubicBezTo>
                    <a:cubicBezTo>
                      <a:pt x="2784" y="940"/>
                      <a:pt x="2796" y="926"/>
                      <a:pt x="2792" y="909"/>
                    </a:cubicBezTo>
                    <a:cubicBezTo>
                      <a:pt x="2737" y="762"/>
                      <a:pt x="2574" y="593"/>
                      <a:pt x="2405" y="582"/>
                    </a:cubicBezTo>
                    <a:lnTo>
                      <a:pt x="2378" y="582"/>
                    </a:lnTo>
                    <a:cubicBezTo>
                      <a:pt x="2318" y="452"/>
                      <a:pt x="2236" y="332"/>
                      <a:pt x="2127" y="239"/>
                    </a:cubicBezTo>
                    <a:cubicBezTo>
                      <a:pt x="2196" y="218"/>
                      <a:pt x="2268" y="207"/>
                      <a:pt x="2340" y="207"/>
                    </a:cubicBezTo>
                    <a:cubicBezTo>
                      <a:pt x="2432" y="207"/>
                      <a:pt x="2523" y="224"/>
                      <a:pt x="2612" y="261"/>
                    </a:cubicBezTo>
                    <a:cubicBezTo>
                      <a:pt x="2616" y="262"/>
                      <a:pt x="2619" y="262"/>
                      <a:pt x="2623" y="262"/>
                    </a:cubicBezTo>
                    <a:cubicBezTo>
                      <a:pt x="2654" y="262"/>
                      <a:pt x="2669" y="221"/>
                      <a:pt x="2639" y="201"/>
                    </a:cubicBezTo>
                    <a:cubicBezTo>
                      <a:pt x="2509" y="127"/>
                      <a:pt x="2362" y="88"/>
                      <a:pt x="2213" y="88"/>
                    </a:cubicBezTo>
                    <a:cubicBezTo>
                      <a:pt x="2144" y="88"/>
                      <a:pt x="2075" y="96"/>
                      <a:pt x="2007" y="114"/>
                    </a:cubicBezTo>
                    <a:cubicBezTo>
                      <a:pt x="1991" y="119"/>
                      <a:pt x="1980" y="125"/>
                      <a:pt x="1969" y="136"/>
                    </a:cubicBezTo>
                    <a:cubicBezTo>
                      <a:pt x="1876" y="87"/>
                      <a:pt x="1778" y="48"/>
                      <a:pt x="1675" y="21"/>
                    </a:cubicBezTo>
                    <a:cubicBezTo>
                      <a:pt x="1609" y="7"/>
                      <a:pt x="1538" y="0"/>
                      <a:pt x="146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62"/>
              <p:cNvSpPr/>
              <p:nvPr/>
            </p:nvSpPr>
            <p:spPr>
              <a:xfrm>
                <a:off x="4903671" y="3485219"/>
                <a:ext cx="80164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53" extrusionOk="0">
                    <a:moveTo>
                      <a:pt x="1276" y="0"/>
                    </a:moveTo>
                    <a:cubicBezTo>
                      <a:pt x="1226" y="0"/>
                      <a:pt x="1184" y="5"/>
                      <a:pt x="1155" y="12"/>
                    </a:cubicBezTo>
                    <a:cubicBezTo>
                      <a:pt x="1155" y="12"/>
                      <a:pt x="0" y="230"/>
                      <a:pt x="136" y="1238"/>
                    </a:cubicBezTo>
                    <a:cubicBezTo>
                      <a:pt x="278" y="2241"/>
                      <a:pt x="578" y="2497"/>
                      <a:pt x="1052" y="2715"/>
                    </a:cubicBezTo>
                    <a:cubicBezTo>
                      <a:pt x="1390" y="2872"/>
                      <a:pt x="1972" y="3352"/>
                      <a:pt x="2398" y="3352"/>
                    </a:cubicBezTo>
                    <a:cubicBezTo>
                      <a:pt x="2563" y="3352"/>
                      <a:pt x="2705" y="3281"/>
                      <a:pt x="2801" y="3091"/>
                    </a:cubicBezTo>
                    <a:cubicBezTo>
                      <a:pt x="3150" y="2410"/>
                      <a:pt x="3171" y="1838"/>
                      <a:pt x="2725" y="1304"/>
                    </a:cubicBezTo>
                    <a:cubicBezTo>
                      <a:pt x="2272" y="775"/>
                      <a:pt x="1820" y="661"/>
                      <a:pt x="1880" y="350"/>
                    </a:cubicBezTo>
                    <a:cubicBezTo>
                      <a:pt x="1929" y="93"/>
                      <a:pt x="1514" y="0"/>
                      <a:pt x="127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5" name="Google Shape;6045;p62"/>
          <p:cNvSpPr/>
          <p:nvPr/>
        </p:nvSpPr>
        <p:spPr>
          <a:xfrm>
            <a:off x="5890180" y="1558993"/>
            <a:ext cx="451013" cy="1136125"/>
          </a:xfrm>
          <a:custGeom>
            <a:avLst/>
            <a:gdLst/>
            <a:ahLst/>
            <a:cxnLst/>
            <a:rect l="l" t="t" r="r" b="b"/>
            <a:pathLst>
              <a:path w="17846" h="44955" extrusionOk="0">
                <a:moveTo>
                  <a:pt x="8915" y="1"/>
                </a:moveTo>
                <a:cubicBezTo>
                  <a:pt x="6365" y="17"/>
                  <a:pt x="6904" y="2693"/>
                  <a:pt x="6904" y="2693"/>
                </a:cubicBezTo>
                <a:cubicBezTo>
                  <a:pt x="6474" y="2916"/>
                  <a:pt x="6812" y="3559"/>
                  <a:pt x="6844" y="3897"/>
                </a:cubicBezTo>
                <a:cubicBezTo>
                  <a:pt x="6871" y="4240"/>
                  <a:pt x="7084" y="4256"/>
                  <a:pt x="7084" y="4256"/>
                </a:cubicBezTo>
                <a:cubicBezTo>
                  <a:pt x="7198" y="4769"/>
                  <a:pt x="7678" y="5575"/>
                  <a:pt x="7678" y="5575"/>
                </a:cubicBezTo>
                <a:cubicBezTo>
                  <a:pt x="7874" y="7831"/>
                  <a:pt x="5422" y="7766"/>
                  <a:pt x="4234" y="8474"/>
                </a:cubicBezTo>
                <a:cubicBezTo>
                  <a:pt x="3041" y="9182"/>
                  <a:pt x="3362" y="11215"/>
                  <a:pt x="3362" y="12888"/>
                </a:cubicBezTo>
                <a:cubicBezTo>
                  <a:pt x="3362" y="14566"/>
                  <a:pt x="2817" y="16081"/>
                  <a:pt x="2332" y="18173"/>
                </a:cubicBezTo>
                <a:cubicBezTo>
                  <a:pt x="1935" y="19901"/>
                  <a:pt x="1755" y="21137"/>
                  <a:pt x="1700" y="21524"/>
                </a:cubicBezTo>
                <a:cubicBezTo>
                  <a:pt x="1542" y="21552"/>
                  <a:pt x="1177" y="21677"/>
                  <a:pt x="774" y="22260"/>
                </a:cubicBezTo>
                <a:cubicBezTo>
                  <a:pt x="540" y="22603"/>
                  <a:pt x="469" y="22936"/>
                  <a:pt x="300" y="23110"/>
                </a:cubicBezTo>
                <a:cubicBezTo>
                  <a:pt x="205" y="23205"/>
                  <a:pt x="280" y="23371"/>
                  <a:pt x="441" y="23371"/>
                </a:cubicBezTo>
                <a:cubicBezTo>
                  <a:pt x="568" y="23371"/>
                  <a:pt x="749" y="23268"/>
                  <a:pt x="943" y="22946"/>
                </a:cubicBezTo>
                <a:lnTo>
                  <a:pt x="943" y="22946"/>
                </a:lnTo>
                <a:lnTo>
                  <a:pt x="147" y="24805"/>
                </a:lnTo>
                <a:cubicBezTo>
                  <a:pt x="147" y="24805"/>
                  <a:pt x="0" y="25077"/>
                  <a:pt x="235" y="25104"/>
                </a:cubicBezTo>
                <a:cubicBezTo>
                  <a:pt x="241" y="25105"/>
                  <a:pt x="247" y="25106"/>
                  <a:pt x="253" y="25106"/>
                </a:cubicBezTo>
                <a:cubicBezTo>
                  <a:pt x="599" y="25106"/>
                  <a:pt x="886" y="23786"/>
                  <a:pt x="1041" y="23786"/>
                </a:cubicBezTo>
                <a:cubicBezTo>
                  <a:pt x="1155" y="23786"/>
                  <a:pt x="404" y="25306"/>
                  <a:pt x="779" y="25431"/>
                </a:cubicBezTo>
                <a:cubicBezTo>
                  <a:pt x="793" y="25435"/>
                  <a:pt x="805" y="25437"/>
                  <a:pt x="818" y="25437"/>
                </a:cubicBezTo>
                <a:cubicBezTo>
                  <a:pt x="1182" y="25437"/>
                  <a:pt x="1437" y="23862"/>
                  <a:pt x="1519" y="23862"/>
                </a:cubicBezTo>
                <a:cubicBezTo>
                  <a:pt x="1519" y="23862"/>
                  <a:pt x="1520" y="23862"/>
                  <a:pt x="1521" y="23862"/>
                </a:cubicBezTo>
                <a:cubicBezTo>
                  <a:pt x="1613" y="23889"/>
                  <a:pt x="1085" y="25268"/>
                  <a:pt x="1384" y="25371"/>
                </a:cubicBezTo>
                <a:cubicBezTo>
                  <a:pt x="1399" y="25377"/>
                  <a:pt x="1414" y="25379"/>
                  <a:pt x="1428" y="25379"/>
                </a:cubicBezTo>
                <a:cubicBezTo>
                  <a:pt x="1774" y="25379"/>
                  <a:pt x="1780" y="23840"/>
                  <a:pt x="2005" y="23840"/>
                </a:cubicBezTo>
                <a:cubicBezTo>
                  <a:pt x="2007" y="23840"/>
                  <a:pt x="2009" y="23840"/>
                  <a:pt x="2011" y="23840"/>
                </a:cubicBezTo>
                <a:cubicBezTo>
                  <a:pt x="2060" y="23846"/>
                  <a:pt x="1695" y="25012"/>
                  <a:pt x="1956" y="25012"/>
                </a:cubicBezTo>
                <a:cubicBezTo>
                  <a:pt x="2213" y="25012"/>
                  <a:pt x="2218" y="24238"/>
                  <a:pt x="2463" y="23846"/>
                </a:cubicBezTo>
                <a:cubicBezTo>
                  <a:pt x="2698" y="23486"/>
                  <a:pt x="2997" y="22434"/>
                  <a:pt x="2845" y="21906"/>
                </a:cubicBezTo>
                <a:cubicBezTo>
                  <a:pt x="3281" y="20467"/>
                  <a:pt x="4354" y="17568"/>
                  <a:pt x="4616" y="16304"/>
                </a:cubicBezTo>
                <a:cubicBezTo>
                  <a:pt x="4904" y="14887"/>
                  <a:pt x="5389" y="12119"/>
                  <a:pt x="5389" y="12119"/>
                </a:cubicBezTo>
                <a:cubicBezTo>
                  <a:pt x="5842" y="13018"/>
                  <a:pt x="6098" y="17111"/>
                  <a:pt x="5711" y="18206"/>
                </a:cubicBezTo>
                <a:cubicBezTo>
                  <a:pt x="5324" y="19307"/>
                  <a:pt x="4419" y="21944"/>
                  <a:pt x="4806" y="24396"/>
                </a:cubicBezTo>
                <a:cubicBezTo>
                  <a:pt x="5193" y="26843"/>
                  <a:pt x="5515" y="30161"/>
                  <a:pt x="5389" y="33033"/>
                </a:cubicBezTo>
                <a:cubicBezTo>
                  <a:pt x="5259" y="35899"/>
                  <a:pt x="5744" y="39026"/>
                  <a:pt x="6130" y="41184"/>
                </a:cubicBezTo>
                <a:cubicBezTo>
                  <a:pt x="6517" y="43342"/>
                  <a:pt x="6065" y="43892"/>
                  <a:pt x="5776" y="44279"/>
                </a:cubicBezTo>
                <a:cubicBezTo>
                  <a:pt x="5487" y="44666"/>
                  <a:pt x="6065" y="44955"/>
                  <a:pt x="6065" y="44955"/>
                </a:cubicBezTo>
                <a:lnTo>
                  <a:pt x="7547" y="44955"/>
                </a:lnTo>
                <a:cubicBezTo>
                  <a:pt x="8092" y="44955"/>
                  <a:pt x="7934" y="44568"/>
                  <a:pt x="7743" y="43440"/>
                </a:cubicBezTo>
                <a:cubicBezTo>
                  <a:pt x="7547" y="42312"/>
                  <a:pt x="7356" y="41408"/>
                  <a:pt x="7580" y="39925"/>
                </a:cubicBezTo>
                <a:cubicBezTo>
                  <a:pt x="7874" y="38062"/>
                  <a:pt x="7972" y="36171"/>
                  <a:pt x="7869" y="34286"/>
                </a:cubicBezTo>
                <a:cubicBezTo>
                  <a:pt x="7743" y="32030"/>
                  <a:pt x="7771" y="31583"/>
                  <a:pt x="8190" y="29905"/>
                </a:cubicBezTo>
                <a:cubicBezTo>
                  <a:pt x="8566" y="28412"/>
                  <a:pt x="8860" y="24396"/>
                  <a:pt x="8920" y="23535"/>
                </a:cubicBezTo>
                <a:cubicBezTo>
                  <a:pt x="8980" y="24396"/>
                  <a:pt x="9280" y="28412"/>
                  <a:pt x="9650" y="29905"/>
                </a:cubicBezTo>
                <a:cubicBezTo>
                  <a:pt x="10070" y="31583"/>
                  <a:pt x="10103" y="32030"/>
                  <a:pt x="9972" y="34286"/>
                </a:cubicBezTo>
                <a:cubicBezTo>
                  <a:pt x="9874" y="36171"/>
                  <a:pt x="9966" y="38062"/>
                  <a:pt x="10266" y="39925"/>
                </a:cubicBezTo>
                <a:cubicBezTo>
                  <a:pt x="10490" y="41408"/>
                  <a:pt x="10293" y="42312"/>
                  <a:pt x="10103" y="43440"/>
                </a:cubicBezTo>
                <a:cubicBezTo>
                  <a:pt x="9907" y="44568"/>
                  <a:pt x="9749" y="44955"/>
                  <a:pt x="10293" y="44955"/>
                </a:cubicBezTo>
                <a:lnTo>
                  <a:pt x="11776" y="44955"/>
                </a:lnTo>
                <a:cubicBezTo>
                  <a:pt x="11776" y="44955"/>
                  <a:pt x="12359" y="44666"/>
                  <a:pt x="12070" y="44279"/>
                </a:cubicBezTo>
                <a:cubicBezTo>
                  <a:pt x="11776" y="43892"/>
                  <a:pt x="11329" y="43342"/>
                  <a:pt x="11716" y="41184"/>
                </a:cubicBezTo>
                <a:cubicBezTo>
                  <a:pt x="12102" y="39026"/>
                  <a:pt x="12582" y="35899"/>
                  <a:pt x="12457" y="33033"/>
                </a:cubicBezTo>
                <a:cubicBezTo>
                  <a:pt x="12326" y="30166"/>
                  <a:pt x="12653" y="26848"/>
                  <a:pt x="13034" y="24396"/>
                </a:cubicBezTo>
                <a:cubicBezTo>
                  <a:pt x="13421" y="21944"/>
                  <a:pt x="12522" y="19301"/>
                  <a:pt x="12135" y="18206"/>
                </a:cubicBezTo>
                <a:cubicBezTo>
                  <a:pt x="11748" y="17111"/>
                  <a:pt x="12004" y="13018"/>
                  <a:pt x="12457" y="12119"/>
                </a:cubicBezTo>
                <a:cubicBezTo>
                  <a:pt x="12457" y="12119"/>
                  <a:pt x="12936" y="14887"/>
                  <a:pt x="13230" y="16304"/>
                </a:cubicBezTo>
                <a:cubicBezTo>
                  <a:pt x="13487" y="17568"/>
                  <a:pt x="14560" y="20462"/>
                  <a:pt x="15001" y="21900"/>
                </a:cubicBezTo>
                <a:cubicBezTo>
                  <a:pt x="14843" y="22434"/>
                  <a:pt x="15148" y="23480"/>
                  <a:pt x="15377" y="23846"/>
                </a:cubicBezTo>
                <a:cubicBezTo>
                  <a:pt x="15623" y="24238"/>
                  <a:pt x="15628" y="25006"/>
                  <a:pt x="15890" y="25006"/>
                </a:cubicBezTo>
                <a:cubicBezTo>
                  <a:pt x="16146" y="25006"/>
                  <a:pt x="15781" y="23846"/>
                  <a:pt x="15835" y="23840"/>
                </a:cubicBezTo>
                <a:cubicBezTo>
                  <a:pt x="15837" y="23840"/>
                  <a:pt x="15839" y="23840"/>
                  <a:pt x="15841" y="23840"/>
                </a:cubicBezTo>
                <a:cubicBezTo>
                  <a:pt x="16060" y="23840"/>
                  <a:pt x="16072" y="25379"/>
                  <a:pt x="16418" y="25379"/>
                </a:cubicBezTo>
                <a:cubicBezTo>
                  <a:pt x="16432" y="25379"/>
                  <a:pt x="16447" y="25377"/>
                  <a:pt x="16462" y="25371"/>
                </a:cubicBezTo>
                <a:cubicBezTo>
                  <a:pt x="16756" y="25268"/>
                  <a:pt x="16227" y="23889"/>
                  <a:pt x="16320" y="23862"/>
                </a:cubicBezTo>
                <a:cubicBezTo>
                  <a:pt x="16321" y="23862"/>
                  <a:pt x="16321" y="23862"/>
                  <a:pt x="16322" y="23862"/>
                </a:cubicBezTo>
                <a:cubicBezTo>
                  <a:pt x="16413" y="23862"/>
                  <a:pt x="16659" y="25432"/>
                  <a:pt x="17021" y="25432"/>
                </a:cubicBezTo>
                <a:cubicBezTo>
                  <a:pt x="17034" y="25432"/>
                  <a:pt x="17047" y="25430"/>
                  <a:pt x="17061" y="25426"/>
                </a:cubicBezTo>
                <a:cubicBezTo>
                  <a:pt x="17437" y="25306"/>
                  <a:pt x="16685" y="23786"/>
                  <a:pt x="16805" y="23786"/>
                </a:cubicBezTo>
                <a:cubicBezTo>
                  <a:pt x="16955" y="23786"/>
                  <a:pt x="17247" y="25106"/>
                  <a:pt x="17588" y="25106"/>
                </a:cubicBezTo>
                <a:cubicBezTo>
                  <a:pt x="17594" y="25106"/>
                  <a:pt x="17600" y="25105"/>
                  <a:pt x="17606" y="25104"/>
                </a:cubicBezTo>
                <a:cubicBezTo>
                  <a:pt x="17846" y="25077"/>
                  <a:pt x="17699" y="24805"/>
                  <a:pt x="17699" y="24805"/>
                </a:cubicBezTo>
                <a:lnTo>
                  <a:pt x="16908" y="22946"/>
                </a:lnTo>
                <a:lnTo>
                  <a:pt x="16908" y="22946"/>
                </a:lnTo>
                <a:cubicBezTo>
                  <a:pt x="17100" y="23268"/>
                  <a:pt x="17281" y="23371"/>
                  <a:pt x="17408" y="23371"/>
                </a:cubicBezTo>
                <a:cubicBezTo>
                  <a:pt x="17570" y="23371"/>
                  <a:pt x="17646" y="23205"/>
                  <a:pt x="17551" y="23110"/>
                </a:cubicBezTo>
                <a:cubicBezTo>
                  <a:pt x="17383" y="22936"/>
                  <a:pt x="17306" y="22598"/>
                  <a:pt x="17072" y="22260"/>
                </a:cubicBezTo>
                <a:cubicBezTo>
                  <a:pt x="16669" y="21677"/>
                  <a:pt x="16309" y="21552"/>
                  <a:pt x="16146" y="21524"/>
                </a:cubicBezTo>
                <a:cubicBezTo>
                  <a:pt x="16097" y="21137"/>
                  <a:pt x="15917" y="19901"/>
                  <a:pt x="15519" y="18173"/>
                </a:cubicBezTo>
                <a:cubicBezTo>
                  <a:pt x="15034" y="16081"/>
                  <a:pt x="14489" y="14566"/>
                  <a:pt x="14489" y="12888"/>
                </a:cubicBezTo>
                <a:cubicBezTo>
                  <a:pt x="14489" y="11215"/>
                  <a:pt x="14811" y="9182"/>
                  <a:pt x="13617" y="8474"/>
                </a:cubicBezTo>
                <a:cubicBezTo>
                  <a:pt x="12424" y="7766"/>
                  <a:pt x="9977" y="7831"/>
                  <a:pt x="10168" y="5575"/>
                </a:cubicBezTo>
                <a:cubicBezTo>
                  <a:pt x="10168" y="5575"/>
                  <a:pt x="10653" y="4769"/>
                  <a:pt x="10767" y="4256"/>
                </a:cubicBezTo>
                <a:cubicBezTo>
                  <a:pt x="10767" y="4256"/>
                  <a:pt x="10975" y="4240"/>
                  <a:pt x="11007" y="3897"/>
                </a:cubicBezTo>
                <a:cubicBezTo>
                  <a:pt x="11040" y="3559"/>
                  <a:pt x="11378" y="2916"/>
                  <a:pt x="10942" y="2693"/>
                </a:cubicBezTo>
                <a:cubicBezTo>
                  <a:pt x="10942" y="2693"/>
                  <a:pt x="11487" y="17"/>
                  <a:pt x="8937" y="1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Google Shape;6050;p63"/>
          <p:cNvSpPr/>
          <p:nvPr/>
        </p:nvSpPr>
        <p:spPr>
          <a:xfrm>
            <a:off x="5983275" y="1620325"/>
            <a:ext cx="178725" cy="170600"/>
          </a:xfrm>
          <a:custGeom>
            <a:avLst/>
            <a:gdLst/>
            <a:ahLst/>
            <a:cxnLst/>
            <a:rect l="l" t="t" r="r" b="b"/>
            <a:pathLst>
              <a:path w="7149" h="6824" extrusionOk="0">
                <a:moveTo>
                  <a:pt x="3571" y="0"/>
                </a:moveTo>
                <a:lnTo>
                  <a:pt x="0" y="2109"/>
                </a:lnTo>
                <a:cubicBezTo>
                  <a:pt x="0" y="2109"/>
                  <a:pt x="799" y="5114"/>
                  <a:pt x="246" y="6823"/>
                </a:cubicBezTo>
                <a:lnTo>
                  <a:pt x="7149" y="6823"/>
                </a:lnTo>
                <a:cubicBezTo>
                  <a:pt x="7149" y="6823"/>
                  <a:pt x="6872" y="5077"/>
                  <a:pt x="7149" y="2188"/>
                </a:cubicBezTo>
                <a:lnTo>
                  <a:pt x="3571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1" name="Google Shape;6051;p63"/>
          <p:cNvGrpSpPr/>
          <p:nvPr/>
        </p:nvGrpSpPr>
        <p:grpSpPr>
          <a:xfrm>
            <a:off x="5881075" y="1606500"/>
            <a:ext cx="389275" cy="1299125"/>
            <a:chOff x="5881075" y="1606500"/>
            <a:chExt cx="389275" cy="1299125"/>
          </a:xfrm>
        </p:grpSpPr>
        <p:sp>
          <p:nvSpPr>
            <p:cNvPr id="6052" name="Google Shape;6052;p63"/>
            <p:cNvSpPr/>
            <p:nvPr/>
          </p:nvSpPr>
          <p:spPr>
            <a:xfrm>
              <a:off x="5881075" y="1721575"/>
              <a:ext cx="389275" cy="1184050"/>
            </a:xfrm>
            <a:custGeom>
              <a:avLst/>
              <a:gdLst/>
              <a:ahLst/>
              <a:cxnLst/>
              <a:rect l="l" t="t" r="r" b="b"/>
              <a:pathLst>
                <a:path w="15571" h="47362" extrusionOk="0">
                  <a:moveTo>
                    <a:pt x="9374" y="1"/>
                  </a:moveTo>
                  <a:lnTo>
                    <a:pt x="7788" y="38"/>
                  </a:lnTo>
                  <a:lnTo>
                    <a:pt x="6202" y="7"/>
                  </a:lnTo>
                  <a:lnTo>
                    <a:pt x="6202" y="7"/>
                  </a:lnTo>
                  <a:cubicBezTo>
                    <a:pt x="6202" y="7"/>
                    <a:pt x="6270" y="1525"/>
                    <a:pt x="6202" y="1771"/>
                  </a:cubicBezTo>
                  <a:cubicBezTo>
                    <a:pt x="6129" y="2017"/>
                    <a:pt x="5957" y="2367"/>
                    <a:pt x="5287" y="2576"/>
                  </a:cubicBezTo>
                  <a:cubicBezTo>
                    <a:pt x="4617" y="2792"/>
                    <a:pt x="3910" y="2718"/>
                    <a:pt x="3098" y="3216"/>
                  </a:cubicBezTo>
                  <a:cubicBezTo>
                    <a:pt x="2293" y="3707"/>
                    <a:pt x="2078" y="5680"/>
                    <a:pt x="2078" y="6947"/>
                  </a:cubicBezTo>
                  <a:cubicBezTo>
                    <a:pt x="2078" y="8213"/>
                    <a:pt x="1974" y="11034"/>
                    <a:pt x="1728" y="12128"/>
                  </a:cubicBezTo>
                  <a:cubicBezTo>
                    <a:pt x="1482" y="13216"/>
                    <a:pt x="812" y="16179"/>
                    <a:pt x="775" y="17058"/>
                  </a:cubicBezTo>
                  <a:cubicBezTo>
                    <a:pt x="738" y="17937"/>
                    <a:pt x="425" y="19173"/>
                    <a:pt x="351" y="19701"/>
                  </a:cubicBezTo>
                  <a:cubicBezTo>
                    <a:pt x="283" y="20230"/>
                    <a:pt x="0" y="22234"/>
                    <a:pt x="209" y="22658"/>
                  </a:cubicBezTo>
                  <a:cubicBezTo>
                    <a:pt x="682" y="23602"/>
                    <a:pt x="1024" y="23870"/>
                    <a:pt x="1191" y="23870"/>
                  </a:cubicBezTo>
                  <a:cubicBezTo>
                    <a:pt x="1277" y="23870"/>
                    <a:pt x="1316" y="23800"/>
                    <a:pt x="1304" y="23715"/>
                  </a:cubicBezTo>
                  <a:cubicBezTo>
                    <a:pt x="1267" y="23469"/>
                    <a:pt x="984" y="22977"/>
                    <a:pt x="916" y="22486"/>
                  </a:cubicBezTo>
                  <a:cubicBezTo>
                    <a:pt x="867" y="22089"/>
                    <a:pt x="945" y="21530"/>
                    <a:pt x="1032" y="21530"/>
                  </a:cubicBezTo>
                  <a:cubicBezTo>
                    <a:pt x="1053" y="21530"/>
                    <a:pt x="1074" y="21562"/>
                    <a:pt x="1095" y="21637"/>
                  </a:cubicBezTo>
                  <a:cubicBezTo>
                    <a:pt x="1187" y="21980"/>
                    <a:pt x="1308" y="22847"/>
                    <a:pt x="1484" y="22847"/>
                  </a:cubicBezTo>
                  <a:cubicBezTo>
                    <a:pt x="1507" y="22847"/>
                    <a:pt x="1531" y="22832"/>
                    <a:pt x="1556" y="22799"/>
                  </a:cubicBezTo>
                  <a:cubicBezTo>
                    <a:pt x="1771" y="22522"/>
                    <a:pt x="1838" y="21391"/>
                    <a:pt x="1838" y="20832"/>
                  </a:cubicBezTo>
                  <a:cubicBezTo>
                    <a:pt x="1838" y="20267"/>
                    <a:pt x="1556" y="19701"/>
                    <a:pt x="1592" y="19142"/>
                  </a:cubicBezTo>
                  <a:cubicBezTo>
                    <a:pt x="1629" y="18576"/>
                    <a:pt x="2932" y="15226"/>
                    <a:pt x="3178" y="13819"/>
                  </a:cubicBezTo>
                  <a:cubicBezTo>
                    <a:pt x="3424" y="12411"/>
                    <a:pt x="3775" y="8569"/>
                    <a:pt x="3775" y="8569"/>
                  </a:cubicBezTo>
                  <a:cubicBezTo>
                    <a:pt x="3916" y="9448"/>
                    <a:pt x="4481" y="10579"/>
                    <a:pt x="4518" y="12233"/>
                  </a:cubicBezTo>
                  <a:cubicBezTo>
                    <a:pt x="4549" y="13886"/>
                    <a:pt x="3105" y="16603"/>
                    <a:pt x="2828" y="18890"/>
                  </a:cubicBezTo>
                  <a:cubicBezTo>
                    <a:pt x="2545" y="21182"/>
                    <a:pt x="3357" y="27981"/>
                    <a:pt x="3670" y="30556"/>
                  </a:cubicBezTo>
                  <a:cubicBezTo>
                    <a:pt x="3990" y="33126"/>
                    <a:pt x="3320" y="35806"/>
                    <a:pt x="3566" y="37355"/>
                  </a:cubicBezTo>
                  <a:cubicBezTo>
                    <a:pt x="3811" y="38903"/>
                    <a:pt x="4623" y="42671"/>
                    <a:pt x="4623" y="43200"/>
                  </a:cubicBezTo>
                  <a:cubicBezTo>
                    <a:pt x="4623" y="43729"/>
                    <a:pt x="4586" y="44190"/>
                    <a:pt x="4727" y="44540"/>
                  </a:cubicBezTo>
                  <a:cubicBezTo>
                    <a:pt x="4869" y="44890"/>
                    <a:pt x="4414" y="45456"/>
                    <a:pt x="4266" y="46058"/>
                  </a:cubicBezTo>
                  <a:cubicBezTo>
                    <a:pt x="4125" y="46654"/>
                    <a:pt x="4512" y="47361"/>
                    <a:pt x="5145" y="47361"/>
                  </a:cubicBezTo>
                  <a:cubicBezTo>
                    <a:pt x="5785" y="47361"/>
                    <a:pt x="6375" y="46833"/>
                    <a:pt x="6276" y="46378"/>
                  </a:cubicBezTo>
                  <a:cubicBezTo>
                    <a:pt x="6172" y="45917"/>
                    <a:pt x="6172" y="44792"/>
                    <a:pt x="6239" y="44190"/>
                  </a:cubicBezTo>
                  <a:cubicBezTo>
                    <a:pt x="6313" y="43593"/>
                    <a:pt x="5957" y="43268"/>
                    <a:pt x="5957" y="42702"/>
                  </a:cubicBezTo>
                  <a:cubicBezTo>
                    <a:pt x="5957" y="42143"/>
                    <a:pt x="6166" y="37981"/>
                    <a:pt x="6190" y="34662"/>
                  </a:cubicBezTo>
                  <a:cubicBezTo>
                    <a:pt x="6202" y="33249"/>
                    <a:pt x="6565" y="32173"/>
                    <a:pt x="6946" y="28977"/>
                  </a:cubicBezTo>
                  <a:cubicBezTo>
                    <a:pt x="7321" y="25780"/>
                    <a:pt x="7788" y="21176"/>
                    <a:pt x="7788" y="21176"/>
                  </a:cubicBezTo>
                  <a:cubicBezTo>
                    <a:pt x="7788" y="21176"/>
                    <a:pt x="8256" y="25780"/>
                    <a:pt x="8637" y="28977"/>
                  </a:cubicBezTo>
                  <a:cubicBezTo>
                    <a:pt x="9012" y="32167"/>
                    <a:pt x="9374" y="33249"/>
                    <a:pt x="9387" y="34662"/>
                  </a:cubicBezTo>
                  <a:cubicBezTo>
                    <a:pt x="9411" y="37981"/>
                    <a:pt x="9620" y="42143"/>
                    <a:pt x="9620" y="42702"/>
                  </a:cubicBezTo>
                  <a:cubicBezTo>
                    <a:pt x="9620" y="43268"/>
                    <a:pt x="9270" y="43587"/>
                    <a:pt x="9337" y="44184"/>
                  </a:cubicBezTo>
                  <a:cubicBezTo>
                    <a:pt x="9411" y="44786"/>
                    <a:pt x="9411" y="45911"/>
                    <a:pt x="9300" y="46366"/>
                  </a:cubicBezTo>
                  <a:cubicBezTo>
                    <a:pt x="9196" y="46827"/>
                    <a:pt x="9798" y="47355"/>
                    <a:pt x="10431" y="47355"/>
                  </a:cubicBezTo>
                  <a:cubicBezTo>
                    <a:pt x="11065" y="47355"/>
                    <a:pt x="11452" y="46648"/>
                    <a:pt x="11310" y="46046"/>
                  </a:cubicBezTo>
                  <a:cubicBezTo>
                    <a:pt x="11169" y="45450"/>
                    <a:pt x="10714" y="44884"/>
                    <a:pt x="10849" y="44534"/>
                  </a:cubicBezTo>
                  <a:cubicBezTo>
                    <a:pt x="10985" y="44184"/>
                    <a:pt x="10954" y="43723"/>
                    <a:pt x="10954" y="43194"/>
                  </a:cubicBezTo>
                  <a:cubicBezTo>
                    <a:pt x="10954" y="42665"/>
                    <a:pt x="11765" y="38891"/>
                    <a:pt x="12011" y="37348"/>
                  </a:cubicBezTo>
                  <a:cubicBezTo>
                    <a:pt x="12257" y="35799"/>
                    <a:pt x="11587" y="33119"/>
                    <a:pt x="11907" y="30544"/>
                  </a:cubicBezTo>
                  <a:cubicBezTo>
                    <a:pt x="12226" y="27975"/>
                    <a:pt x="13032" y="21170"/>
                    <a:pt x="12755" y="18884"/>
                  </a:cubicBezTo>
                  <a:cubicBezTo>
                    <a:pt x="12472" y="16597"/>
                    <a:pt x="11028" y="13880"/>
                    <a:pt x="11065" y="12227"/>
                  </a:cubicBezTo>
                  <a:cubicBezTo>
                    <a:pt x="11095" y="10573"/>
                    <a:pt x="11661" y="9442"/>
                    <a:pt x="11802" y="8563"/>
                  </a:cubicBezTo>
                  <a:cubicBezTo>
                    <a:pt x="11802" y="8563"/>
                    <a:pt x="12153" y="12405"/>
                    <a:pt x="12398" y="13813"/>
                  </a:cubicBezTo>
                  <a:cubicBezTo>
                    <a:pt x="12650" y="15220"/>
                    <a:pt x="13954" y="18570"/>
                    <a:pt x="13984" y="19129"/>
                  </a:cubicBezTo>
                  <a:cubicBezTo>
                    <a:pt x="14021" y="19695"/>
                    <a:pt x="13738" y="20260"/>
                    <a:pt x="13738" y="20820"/>
                  </a:cubicBezTo>
                  <a:cubicBezTo>
                    <a:pt x="13738" y="21385"/>
                    <a:pt x="13812" y="22510"/>
                    <a:pt x="14021" y="22793"/>
                  </a:cubicBezTo>
                  <a:cubicBezTo>
                    <a:pt x="14045" y="22826"/>
                    <a:pt x="14069" y="22840"/>
                    <a:pt x="14091" y="22840"/>
                  </a:cubicBezTo>
                  <a:cubicBezTo>
                    <a:pt x="14262" y="22840"/>
                    <a:pt x="14384" y="21974"/>
                    <a:pt x="14482" y="21631"/>
                  </a:cubicBezTo>
                  <a:cubicBezTo>
                    <a:pt x="14504" y="21556"/>
                    <a:pt x="14526" y="21523"/>
                    <a:pt x="14548" y="21523"/>
                  </a:cubicBezTo>
                  <a:cubicBezTo>
                    <a:pt x="14638" y="21523"/>
                    <a:pt x="14715" y="22083"/>
                    <a:pt x="14660" y="22479"/>
                  </a:cubicBezTo>
                  <a:cubicBezTo>
                    <a:pt x="14587" y="22971"/>
                    <a:pt x="14304" y="23463"/>
                    <a:pt x="14273" y="23709"/>
                  </a:cubicBezTo>
                  <a:cubicBezTo>
                    <a:pt x="14261" y="23792"/>
                    <a:pt x="14300" y="23861"/>
                    <a:pt x="14385" y="23861"/>
                  </a:cubicBezTo>
                  <a:cubicBezTo>
                    <a:pt x="14552" y="23861"/>
                    <a:pt x="14893" y="23596"/>
                    <a:pt x="15361" y="22652"/>
                  </a:cubicBezTo>
                  <a:cubicBezTo>
                    <a:pt x="15570" y="22234"/>
                    <a:pt x="15294" y="20230"/>
                    <a:pt x="15220" y="19701"/>
                  </a:cubicBezTo>
                  <a:cubicBezTo>
                    <a:pt x="15152" y="19173"/>
                    <a:pt x="14839" y="17937"/>
                    <a:pt x="14796" y="17058"/>
                  </a:cubicBezTo>
                  <a:cubicBezTo>
                    <a:pt x="14759" y="16173"/>
                    <a:pt x="14095" y="13216"/>
                    <a:pt x="13849" y="12122"/>
                  </a:cubicBezTo>
                  <a:cubicBezTo>
                    <a:pt x="13597" y="11034"/>
                    <a:pt x="13493" y="8213"/>
                    <a:pt x="13493" y="6947"/>
                  </a:cubicBezTo>
                  <a:cubicBezTo>
                    <a:pt x="13493" y="5674"/>
                    <a:pt x="13284" y="3701"/>
                    <a:pt x="12472" y="3209"/>
                  </a:cubicBezTo>
                  <a:cubicBezTo>
                    <a:pt x="11661" y="2718"/>
                    <a:pt x="10960" y="2785"/>
                    <a:pt x="10290" y="2576"/>
                  </a:cubicBezTo>
                  <a:cubicBezTo>
                    <a:pt x="9620" y="2367"/>
                    <a:pt x="9442" y="2011"/>
                    <a:pt x="9374" y="1765"/>
                  </a:cubicBezTo>
                  <a:cubicBezTo>
                    <a:pt x="9300" y="1519"/>
                    <a:pt x="9374" y="1"/>
                    <a:pt x="9374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3" name="Google Shape;6053;p63"/>
            <p:cNvGrpSpPr/>
            <p:nvPr/>
          </p:nvGrpSpPr>
          <p:grpSpPr>
            <a:xfrm>
              <a:off x="5888300" y="1606500"/>
              <a:ext cx="375575" cy="1290700"/>
              <a:chOff x="5888300" y="1606500"/>
              <a:chExt cx="375575" cy="1290700"/>
            </a:xfrm>
          </p:grpSpPr>
          <p:sp>
            <p:nvSpPr>
              <p:cNvPr id="6054" name="Google Shape;6054;p63"/>
              <p:cNvSpPr/>
              <p:nvPr/>
            </p:nvSpPr>
            <p:spPr>
              <a:xfrm>
                <a:off x="5979725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517" y="1"/>
                    </a:moveTo>
                    <a:cubicBezTo>
                      <a:pt x="465" y="1"/>
                      <a:pt x="423" y="10"/>
                      <a:pt x="394" y="28"/>
                    </a:cubicBezTo>
                    <a:cubicBezTo>
                      <a:pt x="1" y="286"/>
                      <a:pt x="2060" y="9297"/>
                      <a:pt x="2392" y="9648"/>
                    </a:cubicBezTo>
                    <a:cubicBezTo>
                      <a:pt x="2400" y="9656"/>
                      <a:pt x="2408" y="9660"/>
                      <a:pt x="2416" y="9660"/>
                    </a:cubicBezTo>
                    <a:cubicBezTo>
                      <a:pt x="2756" y="9660"/>
                      <a:pt x="3395" y="2872"/>
                      <a:pt x="3455" y="1780"/>
                    </a:cubicBezTo>
                    <a:cubicBezTo>
                      <a:pt x="3478" y="1370"/>
                      <a:pt x="1171" y="1"/>
                      <a:pt x="51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63"/>
              <p:cNvSpPr/>
              <p:nvPr/>
            </p:nvSpPr>
            <p:spPr>
              <a:xfrm>
                <a:off x="5961200" y="2207325"/>
                <a:ext cx="76950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13051" extrusionOk="0">
                    <a:moveTo>
                      <a:pt x="501" y="0"/>
                    </a:moveTo>
                    <a:cubicBezTo>
                      <a:pt x="302" y="0"/>
                      <a:pt x="0" y="270"/>
                      <a:pt x="22" y="499"/>
                    </a:cubicBezTo>
                    <a:cubicBezTo>
                      <a:pt x="53" y="812"/>
                      <a:pt x="754" y="12601"/>
                      <a:pt x="1104" y="12952"/>
                    </a:cubicBezTo>
                    <a:cubicBezTo>
                      <a:pt x="1176" y="13023"/>
                      <a:pt x="1239" y="13051"/>
                      <a:pt x="1298" y="13051"/>
                    </a:cubicBezTo>
                    <a:cubicBezTo>
                      <a:pt x="1506" y="13051"/>
                      <a:pt x="1663" y="12710"/>
                      <a:pt x="1929" y="12710"/>
                    </a:cubicBezTo>
                    <a:cubicBezTo>
                      <a:pt x="1960" y="12710"/>
                      <a:pt x="1992" y="12714"/>
                      <a:pt x="2026" y="12724"/>
                    </a:cubicBezTo>
                    <a:cubicBezTo>
                      <a:pt x="2341" y="12823"/>
                      <a:pt x="2379" y="13015"/>
                      <a:pt x="2536" y="13015"/>
                    </a:cubicBezTo>
                    <a:cubicBezTo>
                      <a:pt x="2585" y="13015"/>
                      <a:pt x="2644" y="12997"/>
                      <a:pt x="2727" y="12952"/>
                    </a:cubicBezTo>
                    <a:cubicBezTo>
                      <a:pt x="3077" y="12761"/>
                      <a:pt x="2506" y="9608"/>
                      <a:pt x="2254" y="8588"/>
                    </a:cubicBezTo>
                    <a:cubicBezTo>
                      <a:pt x="1996" y="7567"/>
                      <a:pt x="754" y="689"/>
                      <a:pt x="662" y="148"/>
                    </a:cubicBezTo>
                    <a:cubicBezTo>
                      <a:pt x="642" y="43"/>
                      <a:pt x="580" y="0"/>
                      <a:pt x="50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63"/>
              <p:cNvSpPr/>
              <p:nvPr/>
            </p:nvSpPr>
            <p:spPr>
              <a:xfrm>
                <a:off x="5978500" y="2551650"/>
                <a:ext cx="47050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9851" extrusionOk="0">
                    <a:moveTo>
                      <a:pt x="193" y="0"/>
                    </a:moveTo>
                    <a:cubicBezTo>
                      <a:pt x="192" y="0"/>
                      <a:pt x="192" y="1"/>
                      <a:pt x="191" y="2"/>
                    </a:cubicBezTo>
                    <a:cubicBezTo>
                      <a:pt x="130" y="199"/>
                      <a:pt x="0" y="2289"/>
                      <a:pt x="283" y="3918"/>
                    </a:cubicBezTo>
                    <a:cubicBezTo>
                      <a:pt x="572" y="5547"/>
                      <a:pt x="922" y="9180"/>
                      <a:pt x="1021" y="9530"/>
                    </a:cubicBezTo>
                    <a:cubicBezTo>
                      <a:pt x="1072" y="9726"/>
                      <a:pt x="1295" y="9851"/>
                      <a:pt x="1492" y="9851"/>
                    </a:cubicBezTo>
                    <a:cubicBezTo>
                      <a:pt x="1647" y="9851"/>
                      <a:pt x="1787" y="9773"/>
                      <a:pt x="1814" y="9591"/>
                    </a:cubicBezTo>
                    <a:cubicBezTo>
                      <a:pt x="1881" y="9180"/>
                      <a:pt x="1881" y="7778"/>
                      <a:pt x="1752" y="7458"/>
                    </a:cubicBezTo>
                    <a:cubicBezTo>
                      <a:pt x="1625" y="7142"/>
                      <a:pt x="269" y="0"/>
                      <a:pt x="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63"/>
              <p:cNvSpPr/>
              <p:nvPr/>
            </p:nvSpPr>
            <p:spPr>
              <a:xfrm>
                <a:off x="6000925" y="2557375"/>
                <a:ext cx="28425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5328" extrusionOk="0">
                    <a:moveTo>
                      <a:pt x="855" y="0"/>
                    </a:moveTo>
                    <a:cubicBezTo>
                      <a:pt x="853" y="0"/>
                      <a:pt x="851" y="0"/>
                      <a:pt x="849" y="1"/>
                    </a:cubicBezTo>
                    <a:cubicBezTo>
                      <a:pt x="566" y="62"/>
                      <a:pt x="136" y="972"/>
                      <a:pt x="87" y="1402"/>
                    </a:cubicBezTo>
                    <a:cubicBezTo>
                      <a:pt x="0" y="2240"/>
                      <a:pt x="722" y="5327"/>
                      <a:pt x="891" y="5327"/>
                    </a:cubicBezTo>
                    <a:cubicBezTo>
                      <a:pt x="902" y="5327"/>
                      <a:pt x="911" y="5314"/>
                      <a:pt x="917" y="5287"/>
                    </a:cubicBezTo>
                    <a:cubicBezTo>
                      <a:pt x="1008" y="4841"/>
                      <a:pt x="1136" y="0"/>
                      <a:pt x="8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63"/>
              <p:cNvSpPr/>
              <p:nvPr/>
            </p:nvSpPr>
            <p:spPr>
              <a:xfrm>
                <a:off x="5963800" y="1958025"/>
                <a:ext cx="10892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57" h="10767" extrusionOk="0">
                    <a:moveTo>
                      <a:pt x="1207" y="1"/>
                    </a:moveTo>
                    <a:cubicBezTo>
                      <a:pt x="991" y="1"/>
                      <a:pt x="1846" y="1795"/>
                      <a:pt x="1609" y="3174"/>
                    </a:cubicBezTo>
                    <a:cubicBezTo>
                      <a:pt x="1351" y="4631"/>
                      <a:pt x="48" y="8362"/>
                      <a:pt x="17" y="8842"/>
                    </a:cubicBezTo>
                    <a:cubicBezTo>
                      <a:pt x="1" y="9093"/>
                      <a:pt x="238" y="9133"/>
                      <a:pt x="535" y="9133"/>
                    </a:cubicBezTo>
                    <a:cubicBezTo>
                      <a:pt x="675" y="9133"/>
                      <a:pt x="830" y="9124"/>
                      <a:pt x="977" y="9124"/>
                    </a:cubicBezTo>
                    <a:cubicBezTo>
                      <a:pt x="1113" y="9124"/>
                      <a:pt x="1243" y="9132"/>
                      <a:pt x="1351" y="9161"/>
                    </a:cubicBezTo>
                    <a:cubicBezTo>
                      <a:pt x="1812" y="9286"/>
                      <a:pt x="3602" y="10766"/>
                      <a:pt x="4102" y="10766"/>
                    </a:cubicBezTo>
                    <a:cubicBezTo>
                      <a:pt x="4121" y="10766"/>
                      <a:pt x="4138" y="10764"/>
                      <a:pt x="4154" y="10759"/>
                    </a:cubicBezTo>
                    <a:cubicBezTo>
                      <a:pt x="4356" y="10692"/>
                      <a:pt x="2660" y="8915"/>
                      <a:pt x="2211" y="8338"/>
                    </a:cubicBezTo>
                    <a:cubicBezTo>
                      <a:pt x="1769" y="7760"/>
                      <a:pt x="2119" y="2474"/>
                      <a:pt x="2310" y="1871"/>
                    </a:cubicBezTo>
                    <a:cubicBezTo>
                      <a:pt x="2500" y="1263"/>
                      <a:pt x="2912" y="1042"/>
                      <a:pt x="2973" y="912"/>
                    </a:cubicBezTo>
                    <a:cubicBezTo>
                      <a:pt x="3041" y="789"/>
                      <a:pt x="1892" y="439"/>
                      <a:pt x="1258" y="21"/>
                    </a:cubicBezTo>
                    <a:cubicBezTo>
                      <a:pt x="1237" y="7"/>
                      <a:pt x="1220" y="1"/>
                      <a:pt x="1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63"/>
              <p:cNvSpPr/>
              <p:nvPr/>
            </p:nvSpPr>
            <p:spPr>
              <a:xfrm>
                <a:off x="6018925" y="2116700"/>
                <a:ext cx="55950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448" extrusionOk="0">
                    <a:moveTo>
                      <a:pt x="287" y="0"/>
                    </a:moveTo>
                    <a:cubicBezTo>
                      <a:pt x="191" y="0"/>
                      <a:pt x="124" y="31"/>
                      <a:pt x="105" y="104"/>
                    </a:cubicBezTo>
                    <a:cubicBezTo>
                      <a:pt x="0" y="485"/>
                      <a:pt x="172" y="1345"/>
                      <a:pt x="350" y="1732"/>
                    </a:cubicBezTo>
                    <a:cubicBezTo>
                      <a:pt x="510" y="2086"/>
                      <a:pt x="1900" y="3448"/>
                      <a:pt x="2107" y="3448"/>
                    </a:cubicBezTo>
                    <a:cubicBezTo>
                      <a:pt x="2123" y="3448"/>
                      <a:pt x="2132" y="3440"/>
                      <a:pt x="2133" y="3423"/>
                    </a:cubicBezTo>
                    <a:cubicBezTo>
                      <a:pt x="2237" y="1413"/>
                      <a:pt x="2028" y="1253"/>
                      <a:pt x="1819" y="872"/>
                    </a:cubicBezTo>
                    <a:cubicBezTo>
                      <a:pt x="1650" y="563"/>
                      <a:pt x="698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63"/>
              <p:cNvSpPr/>
              <p:nvPr/>
            </p:nvSpPr>
            <p:spPr>
              <a:xfrm>
                <a:off x="6022450" y="2062450"/>
                <a:ext cx="4980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1992" h="2639" extrusionOk="0">
                    <a:moveTo>
                      <a:pt x="363" y="1"/>
                    </a:moveTo>
                    <a:cubicBezTo>
                      <a:pt x="247" y="1"/>
                      <a:pt x="165" y="24"/>
                      <a:pt x="142" y="79"/>
                    </a:cubicBezTo>
                    <a:cubicBezTo>
                      <a:pt x="37" y="331"/>
                      <a:pt x="0" y="1671"/>
                      <a:pt x="209" y="1671"/>
                    </a:cubicBezTo>
                    <a:cubicBezTo>
                      <a:pt x="408" y="1671"/>
                      <a:pt x="1585" y="2639"/>
                      <a:pt x="1763" y="2639"/>
                    </a:cubicBezTo>
                    <a:cubicBezTo>
                      <a:pt x="1773" y="2639"/>
                      <a:pt x="1780" y="2636"/>
                      <a:pt x="1783" y="2630"/>
                    </a:cubicBezTo>
                    <a:cubicBezTo>
                      <a:pt x="1924" y="2372"/>
                      <a:pt x="1992" y="749"/>
                      <a:pt x="1783" y="491"/>
                    </a:cubicBezTo>
                    <a:cubicBezTo>
                      <a:pt x="1620" y="294"/>
                      <a:pt x="776" y="1"/>
                      <a:pt x="36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63"/>
              <p:cNvSpPr/>
              <p:nvPr/>
            </p:nvSpPr>
            <p:spPr>
              <a:xfrm>
                <a:off x="5979275" y="1827925"/>
                <a:ext cx="939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5541" extrusionOk="0">
                    <a:moveTo>
                      <a:pt x="2674" y="0"/>
                    </a:moveTo>
                    <a:cubicBezTo>
                      <a:pt x="2250" y="0"/>
                      <a:pt x="701" y="609"/>
                      <a:pt x="351" y="2041"/>
                    </a:cubicBezTo>
                    <a:cubicBezTo>
                      <a:pt x="0" y="3473"/>
                      <a:pt x="99" y="4936"/>
                      <a:pt x="1850" y="5446"/>
                    </a:cubicBezTo>
                    <a:cubicBezTo>
                      <a:pt x="2072" y="5511"/>
                      <a:pt x="2267" y="5541"/>
                      <a:pt x="2441" y="5541"/>
                    </a:cubicBezTo>
                    <a:cubicBezTo>
                      <a:pt x="3639" y="5541"/>
                      <a:pt x="3756" y="4110"/>
                      <a:pt x="3756" y="2773"/>
                    </a:cubicBezTo>
                    <a:cubicBezTo>
                      <a:pt x="3756" y="1242"/>
                      <a:pt x="3633" y="0"/>
                      <a:pt x="26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63"/>
              <p:cNvSpPr/>
              <p:nvPr/>
            </p:nvSpPr>
            <p:spPr>
              <a:xfrm>
                <a:off x="6026750" y="2017050"/>
                <a:ext cx="438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768" extrusionOk="0">
                    <a:moveTo>
                      <a:pt x="720" y="1"/>
                    </a:moveTo>
                    <a:cubicBezTo>
                      <a:pt x="488" y="1"/>
                      <a:pt x="281" y="46"/>
                      <a:pt x="210" y="174"/>
                    </a:cubicBezTo>
                    <a:cubicBezTo>
                      <a:pt x="37" y="494"/>
                      <a:pt x="1" y="1262"/>
                      <a:pt x="210" y="1354"/>
                    </a:cubicBezTo>
                    <a:cubicBezTo>
                      <a:pt x="384" y="1434"/>
                      <a:pt x="1038" y="1768"/>
                      <a:pt x="1388" y="1768"/>
                    </a:cubicBezTo>
                    <a:cubicBezTo>
                      <a:pt x="1470" y="1768"/>
                      <a:pt x="1536" y="1749"/>
                      <a:pt x="1574" y="1705"/>
                    </a:cubicBezTo>
                    <a:cubicBezTo>
                      <a:pt x="1715" y="1545"/>
                      <a:pt x="1752" y="303"/>
                      <a:pt x="1574" y="174"/>
                    </a:cubicBezTo>
                    <a:cubicBezTo>
                      <a:pt x="1471" y="101"/>
                      <a:pt x="1067" y="1"/>
                      <a:pt x="7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63"/>
              <p:cNvSpPr/>
              <p:nvPr/>
            </p:nvSpPr>
            <p:spPr>
              <a:xfrm>
                <a:off x="6030275" y="1978675"/>
                <a:ext cx="37050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29" extrusionOk="0">
                    <a:moveTo>
                      <a:pt x="1107" y="1"/>
                    </a:moveTo>
                    <a:cubicBezTo>
                      <a:pt x="886" y="1"/>
                      <a:pt x="451" y="431"/>
                      <a:pt x="278" y="658"/>
                    </a:cubicBezTo>
                    <a:cubicBezTo>
                      <a:pt x="69" y="947"/>
                      <a:pt x="1" y="1328"/>
                      <a:pt x="247" y="1328"/>
                    </a:cubicBezTo>
                    <a:cubicBezTo>
                      <a:pt x="418" y="1328"/>
                      <a:pt x="769" y="1247"/>
                      <a:pt x="1033" y="1247"/>
                    </a:cubicBezTo>
                    <a:cubicBezTo>
                      <a:pt x="1139" y="1247"/>
                      <a:pt x="1232" y="1260"/>
                      <a:pt x="1292" y="1297"/>
                    </a:cubicBezTo>
                    <a:cubicBezTo>
                      <a:pt x="1304" y="1305"/>
                      <a:pt x="1314" y="1308"/>
                      <a:pt x="1324" y="1308"/>
                    </a:cubicBezTo>
                    <a:cubicBezTo>
                      <a:pt x="1481" y="1308"/>
                      <a:pt x="1323" y="359"/>
                      <a:pt x="1224" y="86"/>
                    </a:cubicBezTo>
                    <a:cubicBezTo>
                      <a:pt x="1202" y="26"/>
                      <a:pt x="1161" y="1"/>
                      <a:pt x="11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63"/>
              <p:cNvSpPr/>
              <p:nvPr/>
            </p:nvSpPr>
            <p:spPr>
              <a:xfrm>
                <a:off x="5958675" y="1795100"/>
                <a:ext cx="1023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009" extrusionOk="0">
                    <a:moveTo>
                      <a:pt x="2378" y="0"/>
                    </a:moveTo>
                    <a:cubicBezTo>
                      <a:pt x="1883" y="0"/>
                      <a:pt x="586" y="250"/>
                      <a:pt x="283" y="521"/>
                    </a:cubicBezTo>
                    <a:cubicBezTo>
                      <a:pt x="1" y="773"/>
                      <a:pt x="1752" y="521"/>
                      <a:pt x="2385" y="803"/>
                    </a:cubicBezTo>
                    <a:cubicBezTo>
                      <a:pt x="2696" y="944"/>
                      <a:pt x="2976" y="1009"/>
                      <a:pt x="3219" y="1009"/>
                    </a:cubicBezTo>
                    <a:cubicBezTo>
                      <a:pt x="3476" y="1009"/>
                      <a:pt x="3690" y="936"/>
                      <a:pt x="3855" y="803"/>
                    </a:cubicBezTo>
                    <a:cubicBezTo>
                      <a:pt x="4094" y="607"/>
                      <a:pt x="2834" y="72"/>
                      <a:pt x="2515" y="10"/>
                    </a:cubicBezTo>
                    <a:cubicBezTo>
                      <a:pt x="2482" y="3"/>
                      <a:pt x="2435" y="0"/>
                      <a:pt x="237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63"/>
              <p:cNvSpPr/>
              <p:nvPr/>
            </p:nvSpPr>
            <p:spPr>
              <a:xfrm>
                <a:off x="5943475" y="1817525"/>
                <a:ext cx="78075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3500" extrusionOk="0">
                    <a:moveTo>
                      <a:pt x="2275" y="0"/>
                    </a:moveTo>
                    <a:cubicBezTo>
                      <a:pt x="1715" y="0"/>
                      <a:pt x="998" y="125"/>
                      <a:pt x="633" y="416"/>
                    </a:cubicBezTo>
                    <a:cubicBezTo>
                      <a:pt x="0" y="927"/>
                      <a:pt x="0" y="3250"/>
                      <a:pt x="0" y="3478"/>
                    </a:cubicBezTo>
                    <a:cubicBezTo>
                      <a:pt x="0" y="3493"/>
                      <a:pt x="3" y="3500"/>
                      <a:pt x="9" y="3500"/>
                    </a:cubicBezTo>
                    <a:cubicBezTo>
                      <a:pt x="93" y="3500"/>
                      <a:pt x="731" y="2181"/>
                      <a:pt x="1561" y="1529"/>
                    </a:cubicBezTo>
                    <a:cubicBezTo>
                      <a:pt x="2453" y="828"/>
                      <a:pt x="3123" y="478"/>
                      <a:pt x="3055" y="195"/>
                    </a:cubicBezTo>
                    <a:cubicBezTo>
                      <a:pt x="3029" y="71"/>
                      <a:pt x="2696" y="0"/>
                      <a:pt x="227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63"/>
              <p:cNvSpPr/>
              <p:nvPr/>
            </p:nvSpPr>
            <p:spPr>
              <a:xfrm>
                <a:off x="5934700" y="1873700"/>
                <a:ext cx="5077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6540" extrusionOk="0">
                    <a:moveTo>
                      <a:pt x="1704" y="1"/>
                    </a:moveTo>
                    <a:cubicBezTo>
                      <a:pt x="1622" y="1"/>
                      <a:pt x="1495" y="82"/>
                      <a:pt x="1304" y="272"/>
                    </a:cubicBezTo>
                    <a:cubicBezTo>
                      <a:pt x="1033" y="542"/>
                      <a:pt x="535" y="1673"/>
                      <a:pt x="351" y="3044"/>
                    </a:cubicBezTo>
                    <a:cubicBezTo>
                      <a:pt x="167" y="4415"/>
                      <a:pt x="1" y="6166"/>
                      <a:pt x="253" y="6517"/>
                    </a:cubicBezTo>
                    <a:cubicBezTo>
                      <a:pt x="264" y="6532"/>
                      <a:pt x="277" y="6540"/>
                      <a:pt x="291" y="6540"/>
                    </a:cubicBezTo>
                    <a:cubicBezTo>
                      <a:pt x="597" y="6540"/>
                      <a:pt x="1497" y="3091"/>
                      <a:pt x="1562" y="2122"/>
                    </a:cubicBezTo>
                    <a:cubicBezTo>
                      <a:pt x="1611" y="1310"/>
                      <a:pt x="2031" y="1"/>
                      <a:pt x="17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63"/>
              <p:cNvSpPr/>
              <p:nvPr/>
            </p:nvSpPr>
            <p:spPr>
              <a:xfrm>
                <a:off x="5915500" y="2038075"/>
                <a:ext cx="427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72" extrusionOk="0">
                    <a:moveTo>
                      <a:pt x="1450" y="0"/>
                    </a:moveTo>
                    <a:cubicBezTo>
                      <a:pt x="942" y="0"/>
                      <a:pt x="1" y="5871"/>
                      <a:pt x="94" y="5871"/>
                    </a:cubicBezTo>
                    <a:cubicBezTo>
                      <a:pt x="95" y="5871"/>
                      <a:pt x="97" y="5870"/>
                      <a:pt x="99" y="5867"/>
                    </a:cubicBezTo>
                    <a:cubicBezTo>
                      <a:pt x="228" y="5677"/>
                      <a:pt x="1439" y="1435"/>
                      <a:pt x="1469" y="1054"/>
                    </a:cubicBezTo>
                    <a:cubicBezTo>
                      <a:pt x="1500" y="673"/>
                      <a:pt x="1709" y="83"/>
                      <a:pt x="1469" y="3"/>
                    </a:cubicBezTo>
                    <a:cubicBezTo>
                      <a:pt x="1463" y="1"/>
                      <a:pt x="1456" y="0"/>
                      <a:pt x="14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63"/>
              <p:cNvSpPr/>
              <p:nvPr/>
            </p:nvSpPr>
            <p:spPr>
              <a:xfrm>
                <a:off x="5904425" y="2034950"/>
                <a:ext cx="3107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5980" extrusionOk="0">
                    <a:moveTo>
                      <a:pt x="982" y="0"/>
                    </a:moveTo>
                    <a:cubicBezTo>
                      <a:pt x="951" y="0"/>
                      <a:pt x="929" y="21"/>
                      <a:pt x="923" y="67"/>
                    </a:cubicBezTo>
                    <a:cubicBezTo>
                      <a:pt x="831" y="829"/>
                      <a:pt x="1" y="5414"/>
                      <a:pt x="1" y="5642"/>
                    </a:cubicBezTo>
                    <a:cubicBezTo>
                      <a:pt x="1" y="5802"/>
                      <a:pt x="69" y="5979"/>
                      <a:pt x="153" y="5979"/>
                    </a:cubicBezTo>
                    <a:cubicBezTo>
                      <a:pt x="185" y="5979"/>
                      <a:pt x="219" y="5954"/>
                      <a:pt x="253" y="5894"/>
                    </a:cubicBezTo>
                    <a:cubicBezTo>
                      <a:pt x="382" y="5672"/>
                      <a:pt x="1242" y="927"/>
                      <a:pt x="1242" y="509"/>
                    </a:cubicBezTo>
                    <a:cubicBezTo>
                      <a:pt x="1242" y="199"/>
                      <a:pt x="1075" y="0"/>
                      <a:pt x="9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63"/>
              <p:cNvSpPr/>
              <p:nvPr/>
            </p:nvSpPr>
            <p:spPr>
              <a:xfrm>
                <a:off x="5889625" y="2199400"/>
                <a:ext cx="309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2183" extrusionOk="0">
                    <a:moveTo>
                      <a:pt x="608" y="1"/>
                    </a:moveTo>
                    <a:cubicBezTo>
                      <a:pt x="582" y="1"/>
                      <a:pt x="556" y="13"/>
                      <a:pt x="531" y="41"/>
                    </a:cubicBezTo>
                    <a:cubicBezTo>
                      <a:pt x="287" y="303"/>
                      <a:pt x="0" y="2183"/>
                      <a:pt x="187" y="2183"/>
                    </a:cubicBezTo>
                    <a:cubicBezTo>
                      <a:pt x="202" y="2183"/>
                      <a:pt x="221" y="2170"/>
                      <a:pt x="242" y="2143"/>
                    </a:cubicBezTo>
                    <a:cubicBezTo>
                      <a:pt x="666" y="1608"/>
                      <a:pt x="1238" y="1762"/>
                      <a:pt x="1220" y="1596"/>
                    </a:cubicBezTo>
                    <a:cubicBezTo>
                      <a:pt x="1175" y="1140"/>
                      <a:pt x="859" y="1"/>
                      <a:pt x="6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63"/>
              <p:cNvSpPr/>
              <p:nvPr/>
            </p:nvSpPr>
            <p:spPr>
              <a:xfrm>
                <a:off x="5888300" y="2260125"/>
                <a:ext cx="2315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910" extrusionOk="0">
                    <a:moveTo>
                      <a:pt x="253" y="1"/>
                    </a:moveTo>
                    <a:cubicBezTo>
                      <a:pt x="243" y="1"/>
                      <a:pt x="233" y="1"/>
                      <a:pt x="222" y="3"/>
                    </a:cubicBezTo>
                    <a:cubicBezTo>
                      <a:pt x="0" y="34"/>
                      <a:pt x="80" y="575"/>
                      <a:pt x="129" y="858"/>
                    </a:cubicBezTo>
                    <a:cubicBezTo>
                      <a:pt x="179" y="1146"/>
                      <a:pt x="461" y="1890"/>
                      <a:pt x="701" y="1909"/>
                    </a:cubicBezTo>
                    <a:cubicBezTo>
                      <a:pt x="705" y="1909"/>
                      <a:pt x="708" y="1909"/>
                      <a:pt x="712" y="1909"/>
                    </a:cubicBezTo>
                    <a:cubicBezTo>
                      <a:pt x="925" y="1909"/>
                      <a:pt x="436" y="1142"/>
                      <a:pt x="412" y="882"/>
                    </a:cubicBezTo>
                    <a:cubicBezTo>
                      <a:pt x="394" y="633"/>
                      <a:pt x="525" y="1"/>
                      <a:pt x="25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63"/>
              <p:cNvSpPr/>
              <p:nvPr/>
            </p:nvSpPr>
            <p:spPr>
              <a:xfrm>
                <a:off x="59134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132" y="1"/>
                    </a:moveTo>
                    <a:cubicBezTo>
                      <a:pt x="121" y="1"/>
                      <a:pt x="111" y="9"/>
                      <a:pt x="102" y="26"/>
                    </a:cubicBezTo>
                    <a:cubicBezTo>
                      <a:pt x="0" y="213"/>
                      <a:pt x="38" y="1067"/>
                      <a:pt x="162" y="1067"/>
                    </a:cubicBezTo>
                    <a:cubicBezTo>
                      <a:pt x="181" y="1067"/>
                      <a:pt x="202" y="1047"/>
                      <a:pt x="225" y="1003"/>
                    </a:cubicBezTo>
                    <a:cubicBezTo>
                      <a:pt x="375" y="703"/>
                      <a:pt x="233" y="1"/>
                      <a:pt x="1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63"/>
              <p:cNvSpPr/>
              <p:nvPr/>
            </p:nvSpPr>
            <p:spPr>
              <a:xfrm>
                <a:off x="6045250" y="1772400"/>
                <a:ext cx="30850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07" extrusionOk="0">
                    <a:moveTo>
                      <a:pt x="147" y="0"/>
                    </a:moveTo>
                    <a:cubicBezTo>
                      <a:pt x="45" y="0"/>
                      <a:pt x="0" y="46"/>
                      <a:pt x="41" y="181"/>
                    </a:cubicBezTo>
                    <a:cubicBezTo>
                      <a:pt x="115" y="427"/>
                      <a:pt x="1234" y="906"/>
                      <a:pt x="1234" y="906"/>
                    </a:cubicBezTo>
                    <a:lnTo>
                      <a:pt x="1234" y="181"/>
                    </a:lnTo>
                    <a:cubicBezTo>
                      <a:pt x="787" y="181"/>
                      <a:pt x="351" y="0"/>
                      <a:pt x="14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63"/>
              <p:cNvSpPr/>
              <p:nvPr/>
            </p:nvSpPr>
            <p:spPr>
              <a:xfrm>
                <a:off x="6030950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207" y="1"/>
                    </a:moveTo>
                    <a:cubicBezTo>
                      <a:pt x="1" y="1"/>
                      <a:pt x="291" y="283"/>
                      <a:pt x="576" y="509"/>
                    </a:cubicBezTo>
                    <a:cubicBezTo>
                      <a:pt x="915" y="778"/>
                      <a:pt x="1237" y="1523"/>
                      <a:pt x="1569" y="1523"/>
                    </a:cubicBezTo>
                    <a:cubicBezTo>
                      <a:pt x="1586" y="1523"/>
                      <a:pt x="1604" y="1521"/>
                      <a:pt x="1621" y="1517"/>
                    </a:cubicBezTo>
                    <a:cubicBezTo>
                      <a:pt x="1904" y="1456"/>
                      <a:pt x="1166" y="282"/>
                      <a:pt x="429" y="48"/>
                    </a:cubicBezTo>
                    <a:cubicBezTo>
                      <a:pt x="326" y="15"/>
                      <a:pt x="254" y="1"/>
                      <a:pt x="20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63"/>
              <p:cNvSpPr/>
              <p:nvPr/>
            </p:nvSpPr>
            <p:spPr>
              <a:xfrm>
                <a:off x="5984025" y="1878975"/>
                <a:ext cx="833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25" extrusionOk="0">
                    <a:moveTo>
                      <a:pt x="890" y="1"/>
                    </a:moveTo>
                    <a:cubicBezTo>
                      <a:pt x="805" y="1"/>
                      <a:pt x="724" y="10"/>
                      <a:pt x="646" y="30"/>
                    </a:cubicBezTo>
                    <a:cubicBezTo>
                      <a:pt x="7" y="196"/>
                      <a:pt x="1" y="2464"/>
                      <a:pt x="1556" y="2943"/>
                    </a:cubicBezTo>
                    <a:cubicBezTo>
                      <a:pt x="1738" y="2999"/>
                      <a:pt x="1903" y="3024"/>
                      <a:pt x="2052" y="3024"/>
                    </a:cubicBezTo>
                    <a:cubicBezTo>
                      <a:pt x="3083" y="3024"/>
                      <a:pt x="3333" y="1826"/>
                      <a:pt x="3086" y="1370"/>
                    </a:cubicBezTo>
                    <a:cubicBezTo>
                      <a:pt x="2824" y="890"/>
                      <a:pt x="1717" y="1"/>
                      <a:pt x="89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63"/>
              <p:cNvSpPr/>
              <p:nvPr/>
            </p:nvSpPr>
            <p:spPr>
              <a:xfrm>
                <a:off x="6002000" y="2800350"/>
                <a:ext cx="243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271" extrusionOk="0">
                    <a:moveTo>
                      <a:pt x="742" y="1"/>
                    </a:moveTo>
                    <a:cubicBezTo>
                      <a:pt x="590" y="1"/>
                      <a:pt x="368" y="72"/>
                      <a:pt x="222" y="92"/>
                    </a:cubicBezTo>
                    <a:cubicBezTo>
                      <a:pt x="1" y="123"/>
                      <a:pt x="161" y="1076"/>
                      <a:pt x="351" y="1235"/>
                    </a:cubicBezTo>
                    <a:cubicBezTo>
                      <a:pt x="380" y="1259"/>
                      <a:pt x="410" y="1270"/>
                      <a:pt x="440" y="1270"/>
                    </a:cubicBezTo>
                    <a:cubicBezTo>
                      <a:pt x="610" y="1270"/>
                      <a:pt x="795" y="927"/>
                      <a:pt x="874" y="713"/>
                    </a:cubicBezTo>
                    <a:cubicBezTo>
                      <a:pt x="972" y="455"/>
                      <a:pt x="954" y="184"/>
                      <a:pt x="904" y="74"/>
                    </a:cubicBezTo>
                    <a:cubicBezTo>
                      <a:pt x="882" y="19"/>
                      <a:pt x="821" y="1"/>
                      <a:pt x="74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63"/>
              <p:cNvSpPr/>
              <p:nvPr/>
            </p:nvSpPr>
            <p:spPr>
              <a:xfrm>
                <a:off x="6021550" y="2827575"/>
                <a:ext cx="1197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9" h="2169" extrusionOk="0">
                    <a:moveTo>
                      <a:pt x="315" y="1"/>
                    </a:moveTo>
                    <a:cubicBezTo>
                      <a:pt x="313" y="1"/>
                      <a:pt x="310" y="2"/>
                      <a:pt x="307" y="5"/>
                    </a:cubicBezTo>
                    <a:cubicBezTo>
                      <a:pt x="1" y="281"/>
                      <a:pt x="129" y="2168"/>
                      <a:pt x="291" y="2168"/>
                    </a:cubicBezTo>
                    <a:cubicBezTo>
                      <a:pt x="298" y="2168"/>
                      <a:pt x="306" y="2164"/>
                      <a:pt x="313" y="2156"/>
                    </a:cubicBezTo>
                    <a:cubicBezTo>
                      <a:pt x="479" y="1972"/>
                      <a:pt x="467" y="1861"/>
                      <a:pt x="381" y="1425"/>
                    </a:cubicBezTo>
                    <a:cubicBezTo>
                      <a:pt x="292" y="1010"/>
                      <a:pt x="386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63"/>
              <p:cNvSpPr/>
              <p:nvPr/>
            </p:nvSpPr>
            <p:spPr>
              <a:xfrm>
                <a:off x="6013675" y="2835800"/>
                <a:ext cx="10650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183" extrusionOk="0">
                    <a:moveTo>
                      <a:pt x="207" y="0"/>
                    </a:moveTo>
                    <a:cubicBezTo>
                      <a:pt x="206" y="0"/>
                      <a:pt x="205" y="1"/>
                      <a:pt x="204" y="2"/>
                    </a:cubicBezTo>
                    <a:cubicBezTo>
                      <a:pt x="1" y="223"/>
                      <a:pt x="134" y="2183"/>
                      <a:pt x="266" y="2183"/>
                    </a:cubicBezTo>
                    <a:cubicBezTo>
                      <a:pt x="270" y="2183"/>
                      <a:pt x="274" y="2181"/>
                      <a:pt x="278" y="2178"/>
                    </a:cubicBezTo>
                    <a:cubicBezTo>
                      <a:pt x="413" y="2061"/>
                      <a:pt x="425" y="1969"/>
                      <a:pt x="327" y="1514"/>
                    </a:cubicBezTo>
                    <a:cubicBezTo>
                      <a:pt x="237" y="1069"/>
                      <a:pt x="246" y="0"/>
                      <a:pt x="20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63"/>
              <p:cNvSpPr/>
              <p:nvPr/>
            </p:nvSpPr>
            <p:spPr>
              <a:xfrm>
                <a:off x="6006475" y="2839675"/>
                <a:ext cx="11075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265" extrusionOk="0">
                    <a:moveTo>
                      <a:pt x="252" y="0"/>
                    </a:moveTo>
                    <a:cubicBezTo>
                      <a:pt x="92" y="50"/>
                      <a:pt x="0" y="879"/>
                      <a:pt x="135" y="1734"/>
                    </a:cubicBezTo>
                    <a:cubicBezTo>
                      <a:pt x="217" y="2222"/>
                      <a:pt x="286" y="2264"/>
                      <a:pt x="342" y="2264"/>
                    </a:cubicBezTo>
                    <a:cubicBezTo>
                      <a:pt x="353" y="2264"/>
                      <a:pt x="365" y="2262"/>
                      <a:pt x="375" y="2262"/>
                    </a:cubicBezTo>
                    <a:cubicBezTo>
                      <a:pt x="443" y="2262"/>
                      <a:pt x="252" y="1513"/>
                      <a:pt x="252" y="990"/>
                    </a:cubicBez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63"/>
              <p:cNvSpPr/>
              <p:nvPr/>
            </p:nvSpPr>
            <p:spPr>
              <a:xfrm>
                <a:off x="5996425" y="2846600"/>
                <a:ext cx="9950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024" extrusionOk="0">
                    <a:moveTo>
                      <a:pt x="331" y="1"/>
                    </a:moveTo>
                    <a:cubicBezTo>
                      <a:pt x="293" y="1"/>
                      <a:pt x="0" y="1214"/>
                      <a:pt x="95" y="1776"/>
                    </a:cubicBezTo>
                    <a:cubicBezTo>
                      <a:pt x="124" y="1947"/>
                      <a:pt x="199" y="2024"/>
                      <a:pt x="264" y="2024"/>
                    </a:cubicBezTo>
                    <a:cubicBezTo>
                      <a:pt x="337" y="2024"/>
                      <a:pt x="398" y="1927"/>
                      <a:pt x="365" y="1758"/>
                    </a:cubicBezTo>
                    <a:cubicBezTo>
                      <a:pt x="304" y="1438"/>
                      <a:pt x="353" y="117"/>
                      <a:pt x="335" y="6"/>
                    </a:cubicBezTo>
                    <a:cubicBezTo>
                      <a:pt x="334" y="3"/>
                      <a:pt x="333" y="1"/>
                      <a:pt x="3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63"/>
              <p:cNvSpPr/>
              <p:nvPr/>
            </p:nvSpPr>
            <p:spPr>
              <a:xfrm>
                <a:off x="5991150" y="2857400"/>
                <a:ext cx="6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166" extrusionOk="0">
                    <a:moveTo>
                      <a:pt x="256" y="1"/>
                    </a:moveTo>
                    <a:cubicBezTo>
                      <a:pt x="238" y="1"/>
                      <a:pt x="28" y="667"/>
                      <a:pt x="5" y="1056"/>
                    </a:cubicBezTo>
                    <a:cubicBezTo>
                      <a:pt x="0" y="1127"/>
                      <a:pt x="13" y="1165"/>
                      <a:pt x="36" y="1165"/>
                    </a:cubicBezTo>
                    <a:cubicBezTo>
                      <a:pt x="104" y="1165"/>
                      <a:pt x="257" y="817"/>
                      <a:pt x="257" y="4"/>
                    </a:cubicBezTo>
                    <a:cubicBezTo>
                      <a:pt x="257" y="2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63"/>
              <p:cNvSpPr/>
              <p:nvPr/>
            </p:nvSpPr>
            <p:spPr>
              <a:xfrm>
                <a:off x="6085650" y="2199875"/>
                <a:ext cx="86950" cy="24152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9661" extrusionOk="0">
                    <a:moveTo>
                      <a:pt x="2960" y="1"/>
                    </a:moveTo>
                    <a:cubicBezTo>
                      <a:pt x="2303" y="1"/>
                      <a:pt x="1" y="1370"/>
                      <a:pt x="23" y="1780"/>
                    </a:cubicBezTo>
                    <a:cubicBezTo>
                      <a:pt x="77" y="2872"/>
                      <a:pt x="723" y="9660"/>
                      <a:pt x="1062" y="9660"/>
                    </a:cubicBezTo>
                    <a:cubicBezTo>
                      <a:pt x="1071" y="9660"/>
                      <a:pt x="1079" y="9656"/>
                      <a:pt x="1087" y="9648"/>
                    </a:cubicBezTo>
                    <a:cubicBezTo>
                      <a:pt x="1412" y="9297"/>
                      <a:pt x="3478" y="286"/>
                      <a:pt x="3084" y="28"/>
                    </a:cubicBezTo>
                    <a:cubicBezTo>
                      <a:pt x="3055" y="10"/>
                      <a:pt x="3013" y="1"/>
                      <a:pt x="296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63"/>
              <p:cNvSpPr/>
              <p:nvPr/>
            </p:nvSpPr>
            <p:spPr>
              <a:xfrm>
                <a:off x="6114025" y="2207325"/>
                <a:ext cx="77075" cy="326275"/>
              </a:xfrm>
              <a:custGeom>
                <a:avLst/>
                <a:gdLst/>
                <a:ahLst/>
                <a:cxnLst/>
                <a:rect l="l" t="t" r="r" b="b"/>
                <a:pathLst>
                  <a:path w="3083" h="13051" extrusionOk="0">
                    <a:moveTo>
                      <a:pt x="2581" y="0"/>
                    </a:moveTo>
                    <a:cubicBezTo>
                      <a:pt x="2502" y="0"/>
                      <a:pt x="2440" y="43"/>
                      <a:pt x="2423" y="148"/>
                    </a:cubicBezTo>
                    <a:cubicBezTo>
                      <a:pt x="2324" y="689"/>
                      <a:pt x="1083" y="7567"/>
                      <a:pt x="831" y="8588"/>
                    </a:cubicBezTo>
                    <a:cubicBezTo>
                      <a:pt x="579" y="9608"/>
                      <a:pt x="1" y="12761"/>
                      <a:pt x="351" y="12952"/>
                    </a:cubicBezTo>
                    <a:cubicBezTo>
                      <a:pt x="434" y="12997"/>
                      <a:pt x="494" y="13015"/>
                      <a:pt x="542" y="13015"/>
                    </a:cubicBezTo>
                    <a:cubicBezTo>
                      <a:pt x="699" y="13015"/>
                      <a:pt x="737" y="12823"/>
                      <a:pt x="1052" y="12724"/>
                    </a:cubicBezTo>
                    <a:cubicBezTo>
                      <a:pt x="1086" y="12714"/>
                      <a:pt x="1118" y="12710"/>
                      <a:pt x="1149" y="12710"/>
                    </a:cubicBezTo>
                    <a:cubicBezTo>
                      <a:pt x="1415" y="12710"/>
                      <a:pt x="1572" y="13051"/>
                      <a:pt x="1780" y="13051"/>
                    </a:cubicBezTo>
                    <a:cubicBezTo>
                      <a:pt x="1839" y="13051"/>
                      <a:pt x="1903" y="13023"/>
                      <a:pt x="1974" y="12952"/>
                    </a:cubicBezTo>
                    <a:cubicBezTo>
                      <a:pt x="2324" y="12601"/>
                      <a:pt x="3025" y="812"/>
                      <a:pt x="3056" y="499"/>
                    </a:cubicBezTo>
                    <a:cubicBezTo>
                      <a:pt x="3082" y="270"/>
                      <a:pt x="2778" y="0"/>
                      <a:pt x="25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63"/>
              <p:cNvSpPr/>
              <p:nvPr/>
            </p:nvSpPr>
            <p:spPr>
              <a:xfrm>
                <a:off x="6126800" y="2551650"/>
                <a:ext cx="47025" cy="24627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9851" extrusionOk="0">
                    <a:moveTo>
                      <a:pt x="1688" y="0"/>
                    </a:moveTo>
                    <a:cubicBezTo>
                      <a:pt x="1606" y="0"/>
                      <a:pt x="251" y="7142"/>
                      <a:pt x="129" y="7458"/>
                    </a:cubicBezTo>
                    <a:cubicBezTo>
                      <a:pt x="0" y="7778"/>
                      <a:pt x="0" y="9180"/>
                      <a:pt x="62" y="9591"/>
                    </a:cubicBezTo>
                    <a:cubicBezTo>
                      <a:pt x="91" y="9773"/>
                      <a:pt x="231" y="9851"/>
                      <a:pt x="386" y="9851"/>
                    </a:cubicBezTo>
                    <a:cubicBezTo>
                      <a:pt x="583" y="9851"/>
                      <a:pt x="806" y="9726"/>
                      <a:pt x="861" y="9530"/>
                    </a:cubicBezTo>
                    <a:cubicBezTo>
                      <a:pt x="953" y="9180"/>
                      <a:pt x="1303" y="5547"/>
                      <a:pt x="1592" y="3918"/>
                    </a:cubicBezTo>
                    <a:cubicBezTo>
                      <a:pt x="1881" y="2289"/>
                      <a:pt x="1752" y="199"/>
                      <a:pt x="1690" y="2"/>
                    </a:cubicBezTo>
                    <a:cubicBezTo>
                      <a:pt x="1690" y="1"/>
                      <a:pt x="1689" y="0"/>
                      <a:pt x="168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63"/>
              <p:cNvSpPr/>
              <p:nvPr/>
            </p:nvSpPr>
            <p:spPr>
              <a:xfrm>
                <a:off x="6122850" y="2557375"/>
                <a:ext cx="28550" cy="1332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28" extrusionOk="0">
                    <a:moveTo>
                      <a:pt x="281" y="0"/>
                    </a:moveTo>
                    <a:cubicBezTo>
                      <a:pt x="0" y="0"/>
                      <a:pt x="128" y="4841"/>
                      <a:pt x="220" y="5287"/>
                    </a:cubicBezTo>
                    <a:cubicBezTo>
                      <a:pt x="226" y="5314"/>
                      <a:pt x="234" y="5327"/>
                      <a:pt x="245" y="5327"/>
                    </a:cubicBezTo>
                    <a:cubicBezTo>
                      <a:pt x="415" y="5327"/>
                      <a:pt x="1142" y="2240"/>
                      <a:pt x="1049" y="1402"/>
                    </a:cubicBezTo>
                    <a:cubicBezTo>
                      <a:pt x="1006" y="972"/>
                      <a:pt x="570" y="62"/>
                      <a:pt x="287" y="1"/>
                    </a:cubicBezTo>
                    <a:cubicBezTo>
                      <a:pt x="285" y="0"/>
                      <a:pt x="283" y="0"/>
                      <a:pt x="281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63"/>
              <p:cNvSpPr/>
              <p:nvPr/>
            </p:nvSpPr>
            <p:spPr>
              <a:xfrm>
                <a:off x="6079450" y="1958025"/>
                <a:ext cx="109075" cy="269175"/>
              </a:xfrm>
              <a:custGeom>
                <a:avLst/>
                <a:gdLst/>
                <a:ahLst/>
                <a:cxnLst/>
                <a:rect l="l" t="t" r="r" b="b"/>
                <a:pathLst>
                  <a:path w="4363" h="10767" extrusionOk="0">
                    <a:moveTo>
                      <a:pt x="3156" y="1"/>
                    </a:moveTo>
                    <a:cubicBezTo>
                      <a:pt x="3143" y="1"/>
                      <a:pt x="3126" y="7"/>
                      <a:pt x="3105" y="21"/>
                    </a:cubicBezTo>
                    <a:cubicBezTo>
                      <a:pt x="2466" y="439"/>
                      <a:pt x="1322" y="789"/>
                      <a:pt x="1384" y="912"/>
                    </a:cubicBezTo>
                    <a:cubicBezTo>
                      <a:pt x="1445" y="1042"/>
                      <a:pt x="1863" y="1263"/>
                      <a:pt x="2054" y="1871"/>
                    </a:cubicBezTo>
                    <a:cubicBezTo>
                      <a:pt x="2244" y="2474"/>
                      <a:pt x="2595" y="7760"/>
                      <a:pt x="2146" y="8338"/>
                    </a:cubicBezTo>
                    <a:cubicBezTo>
                      <a:pt x="1704" y="8915"/>
                      <a:pt x="1" y="10692"/>
                      <a:pt x="204" y="10759"/>
                    </a:cubicBezTo>
                    <a:cubicBezTo>
                      <a:pt x="219" y="10764"/>
                      <a:pt x="237" y="10766"/>
                      <a:pt x="256" y="10766"/>
                    </a:cubicBezTo>
                    <a:cubicBezTo>
                      <a:pt x="762" y="10766"/>
                      <a:pt x="2551" y="9286"/>
                      <a:pt x="3007" y="9161"/>
                    </a:cubicBezTo>
                    <a:cubicBezTo>
                      <a:pt x="3116" y="9132"/>
                      <a:pt x="3247" y="9124"/>
                      <a:pt x="3384" y="9124"/>
                    </a:cubicBezTo>
                    <a:cubicBezTo>
                      <a:pt x="3532" y="9124"/>
                      <a:pt x="3687" y="9133"/>
                      <a:pt x="3828" y="9133"/>
                    </a:cubicBezTo>
                    <a:cubicBezTo>
                      <a:pt x="4126" y="9133"/>
                      <a:pt x="4363" y="9093"/>
                      <a:pt x="4347" y="8842"/>
                    </a:cubicBezTo>
                    <a:cubicBezTo>
                      <a:pt x="4316" y="8362"/>
                      <a:pt x="3007" y="4631"/>
                      <a:pt x="2755" y="3174"/>
                    </a:cubicBezTo>
                    <a:cubicBezTo>
                      <a:pt x="2511" y="1795"/>
                      <a:pt x="3366" y="1"/>
                      <a:pt x="315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63"/>
              <p:cNvSpPr/>
              <p:nvPr/>
            </p:nvSpPr>
            <p:spPr>
              <a:xfrm>
                <a:off x="6076700" y="2116700"/>
                <a:ext cx="56725" cy="8620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448" extrusionOk="0">
                    <a:moveTo>
                      <a:pt x="1973" y="0"/>
                    </a:moveTo>
                    <a:cubicBezTo>
                      <a:pt x="1558" y="0"/>
                      <a:pt x="594" y="563"/>
                      <a:pt x="424" y="872"/>
                    </a:cubicBezTo>
                    <a:cubicBezTo>
                      <a:pt x="209" y="1253"/>
                      <a:pt x="0" y="1413"/>
                      <a:pt x="105" y="3423"/>
                    </a:cubicBezTo>
                    <a:cubicBezTo>
                      <a:pt x="106" y="3440"/>
                      <a:pt x="115" y="3448"/>
                      <a:pt x="131" y="3448"/>
                    </a:cubicBezTo>
                    <a:cubicBezTo>
                      <a:pt x="340" y="3448"/>
                      <a:pt x="1746" y="2086"/>
                      <a:pt x="1912" y="1732"/>
                    </a:cubicBezTo>
                    <a:cubicBezTo>
                      <a:pt x="2090" y="1345"/>
                      <a:pt x="2268" y="485"/>
                      <a:pt x="2158" y="104"/>
                    </a:cubicBezTo>
                    <a:cubicBezTo>
                      <a:pt x="2138" y="31"/>
                      <a:pt x="2071" y="0"/>
                      <a:pt x="19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63"/>
              <p:cNvSpPr/>
              <p:nvPr/>
            </p:nvSpPr>
            <p:spPr>
              <a:xfrm>
                <a:off x="6079300" y="2062450"/>
                <a:ext cx="50425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39" extrusionOk="0">
                    <a:moveTo>
                      <a:pt x="1652" y="1"/>
                    </a:moveTo>
                    <a:cubicBezTo>
                      <a:pt x="1234" y="1"/>
                      <a:pt x="379" y="294"/>
                      <a:pt x="216" y="491"/>
                    </a:cubicBezTo>
                    <a:cubicBezTo>
                      <a:pt x="1" y="749"/>
                      <a:pt x="74" y="2372"/>
                      <a:pt x="216" y="2630"/>
                    </a:cubicBezTo>
                    <a:cubicBezTo>
                      <a:pt x="219" y="2636"/>
                      <a:pt x="226" y="2639"/>
                      <a:pt x="235" y="2639"/>
                    </a:cubicBezTo>
                    <a:cubicBezTo>
                      <a:pt x="410" y="2639"/>
                      <a:pt x="1610" y="1671"/>
                      <a:pt x="1808" y="1671"/>
                    </a:cubicBezTo>
                    <a:cubicBezTo>
                      <a:pt x="2017" y="1671"/>
                      <a:pt x="1986" y="331"/>
                      <a:pt x="1875" y="79"/>
                    </a:cubicBezTo>
                    <a:cubicBezTo>
                      <a:pt x="1853" y="24"/>
                      <a:pt x="1770" y="1"/>
                      <a:pt x="16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63"/>
              <p:cNvSpPr/>
              <p:nvPr/>
            </p:nvSpPr>
            <p:spPr>
              <a:xfrm>
                <a:off x="6079000" y="1827925"/>
                <a:ext cx="93925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3757" h="5541" extrusionOk="0">
                    <a:moveTo>
                      <a:pt x="1082" y="0"/>
                    </a:moveTo>
                    <a:cubicBezTo>
                      <a:pt x="130" y="0"/>
                      <a:pt x="0" y="1242"/>
                      <a:pt x="0" y="2773"/>
                    </a:cubicBezTo>
                    <a:cubicBezTo>
                      <a:pt x="0" y="4110"/>
                      <a:pt x="122" y="5541"/>
                      <a:pt x="1321" y="5541"/>
                    </a:cubicBezTo>
                    <a:cubicBezTo>
                      <a:pt x="1495" y="5541"/>
                      <a:pt x="1691" y="5511"/>
                      <a:pt x="1912" y="5446"/>
                    </a:cubicBezTo>
                    <a:cubicBezTo>
                      <a:pt x="3664" y="4936"/>
                      <a:pt x="3756" y="3473"/>
                      <a:pt x="3406" y="2041"/>
                    </a:cubicBezTo>
                    <a:cubicBezTo>
                      <a:pt x="3055" y="609"/>
                      <a:pt x="1506" y="0"/>
                      <a:pt x="108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63"/>
              <p:cNvSpPr/>
              <p:nvPr/>
            </p:nvSpPr>
            <p:spPr>
              <a:xfrm>
                <a:off x="6081000" y="2017050"/>
                <a:ext cx="44425" cy="4420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768" extrusionOk="0">
                    <a:moveTo>
                      <a:pt x="1049" y="1"/>
                    </a:moveTo>
                    <a:cubicBezTo>
                      <a:pt x="698" y="1"/>
                      <a:pt x="285" y="101"/>
                      <a:pt x="179" y="174"/>
                    </a:cubicBezTo>
                    <a:cubicBezTo>
                      <a:pt x="0" y="303"/>
                      <a:pt x="37" y="1545"/>
                      <a:pt x="179" y="1705"/>
                    </a:cubicBezTo>
                    <a:cubicBezTo>
                      <a:pt x="218" y="1749"/>
                      <a:pt x="285" y="1768"/>
                      <a:pt x="370" y="1768"/>
                    </a:cubicBezTo>
                    <a:cubicBezTo>
                      <a:pt x="727" y="1768"/>
                      <a:pt x="1392" y="1434"/>
                      <a:pt x="1562" y="1354"/>
                    </a:cubicBezTo>
                    <a:cubicBezTo>
                      <a:pt x="1777" y="1262"/>
                      <a:pt x="1740" y="494"/>
                      <a:pt x="1562" y="174"/>
                    </a:cubicBezTo>
                    <a:cubicBezTo>
                      <a:pt x="1492" y="46"/>
                      <a:pt x="1284" y="1"/>
                      <a:pt x="104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63"/>
              <p:cNvSpPr/>
              <p:nvPr/>
            </p:nvSpPr>
            <p:spPr>
              <a:xfrm>
                <a:off x="6084275" y="1978675"/>
                <a:ext cx="37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329" extrusionOk="0">
                    <a:moveTo>
                      <a:pt x="383" y="1"/>
                    </a:moveTo>
                    <a:cubicBezTo>
                      <a:pt x="328" y="1"/>
                      <a:pt x="286" y="26"/>
                      <a:pt x="263" y="86"/>
                    </a:cubicBezTo>
                    <a:cubicBezTo>
                      <a:pt x="164" y="359"/>
                      <a:pt x="0" y="1308"/>
                      <a:pt x="157" y="1308"/>
                    </a:cubicBezTo>
                    <a:cubicBezTo>
                      <a:pt x="166" y="1308"/>
                      <a:pt x="177" y="1305"/>
                      <a:pt x="189" y="1297"/>
                    </a:cubicBezTo>
                    <a:cubicBezTo>
                      <a:pt x="251" y="1260"/>
                      <a:pt x="345" y="1247"/>
                      <a:pt x="453" y="1247"/>
                    </a:cubicBezTo>
                    <a:cubicBezTo>
                      <a:pt x="721" y="1247"/>
                      <a:pt x="1077" y="1328"/>
                      <a:pt x="1252" y="1328"/>
                    </a:cubicBezTo>
                    <a:cubicBezTo>
                      <a:pt x="1504" y="1328"/>
                      <a:pt x="1431" y="947"/>
                      <a:pt x="1222" y="658"/>
                    </a:cubicBezTo>
                    <a:cubicBezTo>
                      <a:pt x="1049" y="431"/>
                      <a:pt x="609" y="1"/>
                      <a:pt x="38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63"/>
              <p:cNvSpPr/>
              <p:nvPr/>
            </p:nvSpPr>
            <p:spPr>
              <a:xfrm>
                <a:off x="6091150" y="1795100"/>
                <a:ext cx="102500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009" extrusionOk="0">
                    <a:moveTo>
                      <a:pt x="1722" y="0"/>
                    </a:moveTo>
                    <a:cubicBezTo>
                      <a:pt x="1665" y="0"/>
                      <a:pt x="1619" y="3"/>
                      <a:pt x="1586" y="10"/>
                    </a:cubicBezTo>
                    <a:cubicBezTo>
                      <a:pt x="1266" y="72"/>
                      <a:pt x="0" y="607"/>
                      <a:pt x="246" y="803"/>
                    </a:cubicBezTo>
                    <a:cubicBezTo>
                      <a:pt x="410" y="936"/>
                      <a:pt x="625" y="1009"/>
                      <a:pt x="881" y="1009"/>
                    </a:cubicBezTo>
                    <a:cubicBezTo>
                      <a:pt x="1122" y="1009"/>
                      <a:pt x="1401" y="944"/>
                      <a:pt x="1709" y="803"/>
                    </a:cubicBezTo>
                    <a:cubicBezTo>
                      <a:pt x="2348" y="521"/>
                      <a:pt x="4100" y="773"/>
                      <a:pt x="3811" y="521"/>
                    </a:cubicBezTo>
                    <a:cubicBezTo>
                      <a:pt x="3513" y="250"/>
                      <a:pt x="2217" y="0"/>
                      <a:pt x="172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63"/>
              <p:cNvSpPr/>
              <p:nvPr/>
            </p:nvSpPr>
            <p:spPr>
              <a:xfrm>
                <a:off x="6130775" y="1817525"/>
                <a:ext cx="781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500" extrusionOk="0">
                    <a:moveTo>
                      <a:pt x="845" y="0"/>
                    </a:moveTo>
                    <a:cubicBezTo>
                      <a:pt x="424" y="0"/>
                      <a:pt x="91" y="71"/>
                      <a:pt x="62" y="195"/>
                    </a:cubicBezTo>
                    <a:cubicBezTo>
                      <a:pt x="1" y="478"/>
                      <a:pt x="671" y="828"/>
                      <a:pt x="1562" y="1529"/>
                    </a:cubicBezTo>
                    <a:cubicBezTo>
                      <a:pt x="2392" y="2181"/>
                      <a:pt x="3030" y="3500"/>
                      <a:pt x="3114" y="3500"/>
                    </a:cubicBezTo>
                    <a:cubicBezTo>
                      <a:pt x="3120" y="3500"/>
                      <a:pt x="3123" y="3493"/>
                      <a:pt x="3123" y="3478"/>
                    </a:cubicBezTo>
                    <a:cubicBezTo>
                      <a:pt x="3123" y="3250"/>
                      <a:pt x="3123" y="927"/>
                      <a:pt x="2484" y="416"/>
                    </a:cubicBezTo>
                    <a:cubicBezTo>
                      <a:pt x="2119" y="125"/>
                      <a:pt x="1404" y="0"/>
                      <a:pt x="84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63"/>
              <p:cNvSpPr/>
              <p:nvPr/>
            </p:nvSpPr>
            <p:spPr>
              <a:xfrm>
                <a:off x="6166800" y="1873700"/>
                <a:ext cx="50825" cy="163500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6540" extrusionOk="0">
                    <a:moveTo>
                      <a:pt x="326" y="1"/>
                    </a:moveTo>
                    <a:cubicBezTo>
                      <a:pt x="1" y="1"/>
                      <a:pt x="417" y="1310"/>
                      <a:pt x="472" y="2122"/>
                    </a:cubicBezTo>
                    <a:cubicBezTo>
                      <a:pt x="530" y="3091"/>
                      <a:pt x="1436" y="6540"/>
                      <a:pt x="1737" y="6540"/>
                    </a:cubicBezTo>
                    <a:cubicBezTo>
                      <a:pt x="1751" y="6540"/>
                      <a:pt x="1763" y="6532"/>
                      <a:pt x="1775" y="6517"/>
                    </a:cubicBezTo>
                    <a:cubicBezTo>
                      <a:pt x="2033" y="6166"/>
                      <a:pt x="1873" y="4415"/>
                      <a:pt x="1682" y="3044"/>
                    </a:cubicBezTo>
                    <a:cubicBezTo>
                      <a:pt x="1492" y="1673"/>
                      <a:pt x="994" y="542"/>
                      <a:pt x="724" y="272"/>
                    </a:cubicBezTo>
                    <a:cubicBezTo>
                      <a:pt x="534" y="82"/>
                      <a:pt x="407" y="1"/>
                      <a:pt x="3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63"/>
              <p:cNvSpPr/>
              <p:nvPr/>
            </p:nvSpPr>
            <p:spPr>
              <a:xfrm>
                <a:off x="6194100" y="2038075"/>
                <a:ext cx="42575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5872" extrusionOk="0">
                    <a:moveTo>
                      <a:pt x="260" y="0"/>
                    </a:moveTo>
                    <a:cubicBezTo>
                      <a:pt x="253" y="0"/>
                      <a:pt x="247" y="1"/>
                      <a:pt x="240" y="3"/>
                    </a:cubicBezTo>
                    <a:cubicBezTo>
                      <a:pt x="0" y="83"/>
                      <a:pt x="203" y="673"/>
                      <a:pt x="240" y="1054"/>
                    </a:cubicBezTo>
                    <a:cubicBezTo>
                      <a:pt x="271" y="1435"/>
                      <a:pt x="1482" y="5677"/>
                      <a:pt x="1605" y="5867"/>
                    </a:cubicBezTo>
                    <a:cubicBezTo>
                      <a:pt x="1607" y="5870"/>
                      <a:pt x="1608" y="5871"/>
                      <a:pt x="1610" y="5871"/>
                    </a:cubicBezTo>
                    <a:cubicBezTo>
                      <a:pt x="1703" y="5871"/>
                      <a:pt x="767" y="0"/>
                      <a:pt x="26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63"/>
              <p:cNvSpPr/>
              <p:nvPr/>
            </p:nvSpPr>
            <p:spPr>
              <a:xfrm>
                <a:off x="6216675" y="2034950"/>
                <a:ext cx="312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5980" extrusionOk="0">
                    <a:moveTo>
                      <a:pt x="264" y="0"/>
                    </a:moveTo>
                    <a:cubicBezTo>
                      <a:pt x="172" y="0"/>
                      <a:pt x="1" y="199"/>
                      <a:pt x="1" y="509"/>
                    </a:cubicBezTo>
                    <a:cubicBezTo>
                      <a:pt x="1" y="927"/>
                      <a:pt x="861" y="5672"/>
                      <a:pt x="991" y="5894"/>
                    </a:cubicBezTo>
                    <a:cubicBezTo>
                      <a:pt x="1026" y="5954"/>
                      <a:pt x="1061" y="5979"/>
                      <a:pt x="1094" y="5979"/>
                    </a:cubicBezTo>
                    <a:cubicBezTo>
                      <a:pt x="1181" y="5979"/>
                      <a:pt x="1249" y="5802"/>
                      <a:pt x="1249" y="5642"/>
                    </a:cubicBezTo>
                    <a:cubicBezTo>
                      <a:pt x="1249" y="5414"/>
                      <a:pt x="419" y="829"/>
                      <a:pt x="321" y="67"/>
                    </a:cubicBezTo>
                    <a:cubicBezTo>
                      <a:pt x="316" y="21"/>
                      <a:pt x="294" y="0"/>
                      <a:pt x="26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63"/>
              <p:cNvSpPr/>
              <p:nvPr/>
            </p:nvSpPr>
            <p:spPr>
              <a:xfrm>
                <a:off x="6231750" y="2199400"/>
                <a:ext cx="3082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183" extrusionOk="0">
                    <a:moveTo>
                      <a:pt x="629" y="1"/>
                    </a:moveTo>
                    <a:cubicBezTo>
                      <a:pt x="373" y="1"/>
                      <a:pt x="57" y="1140"/>
                      <a:pt x="13" y="1596"/>
                    </a:cubicBezTo>
                    <a:cubicBezTo>
                      <a:pt x="0" y="1762"/>
                      <a:pt x="566" y="1608"/>
                      <a:pt x="996" y="2143"/>
                    </a:cubicBezTo>
                    <a:cubicBezTo>
                      <a:pt x="1017" y="2170"/>
                      <a:pt x="1035" y="2183"/>
                      <a:pt x="1050" y="2183"/>
                    </a:cubicBezTo>
                    <a:cubicBezTo>
                      <a:pt x="1233" y="2183"/>
                      <a:pt x="952" y="303"/>
                      <a:pt x="707" y="41"/>
                    </a:cubicBezTo>
                    <a:cubicBezTo>
                      <a:pt x="682" y="13"/>
                      <a:pt x="656" y="1"/>
                      <a:pt x="62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63"/>
              <p:cNvSpPr/>
              <p:nvPr/>
            </p:nvSpPr>
            <p:spPr>
              <a:xfrm>
                <a:off x="6240875" y="2260125"/>
                <a:ext cx="230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10" extrusionOk="0">
                    <a:moveTo>
                      <a:pt x="668" y="1"/>
                    </a:moveTo>
                    <a:cubicBezTo>
                      <a:pt x="401" y="1"/>
                      <a:pt x="532" y="633"/>
                      <a:pt x="508" y="882"/>
                    </a:cubicBezTo>
                    <a:cubicBezTo>
                      <a:pt x="484" y="1142"/>
                      <a:pt x="1" y="1909"/>
                      <a:pt x="215" y="1909"/>
                    </a:cubicBezTo>
                    <a:cubicBezTo>
                      <a:pt x="218" y="1909"/>
                      <a:pt x="222" y="1909"/>
                      <a:pt x="225" y="1909"/>
                    </a:cubicBezTo>
                    <a:cubicBezTo>
                      <a:pt x="459" y="1890"/>
                      <a:pt x="748" y="1146"/>
                      <a:pt x="797" y="858"/>
                    </a:cubicBezTo>
                    <a:cubicBezTo>
                      <a:pt x="846" y="575"/>
                      <a:pt x="920" y="34"/>
                      <a:pt x="699" y="3"/>
                    </a:cubicBezTo>
                    <a:cubicBezTo>
                      <a:pt x="688" y="1"/>
                      <a:pt x="678" y="1"/>
                      <a:pt x="66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63"/>
              <p:cNvSpPr/>
              <p:nvPr/>
            </p:nvSpPr>
            <p:spPr>
              <a:xfrm>
                <a:off x="6229525" y="2247575"/>
                <a:ext cx="9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068" extrusionOk="0">
                    <a:moveTo>
                      <a:pt x="237" y="1"/>
                    </a:moveTo>
                    <a:cubicBezTo>
                      <a:pt x="137" y="1"/>
                      <a:pt x="1" y="703"/>
                      <a:pt x="151" y="1003"/>
                    </a:cubicBezTo>
                    <a:cubicBezTo>
                      <a:pt x="173" y="1047"/>
                      <a:pt x="193" y="1067"/>
                      <a:pt x="211" y="1067"/>
                    </a:cubicBezTo>
                    <a:cubicBezTo>
                      <a:pt x="333" y="1067"/>
                      <a:pt x="374" y="213"/>
                      <a:pt x="268" y="26"/>
                    </a:cubicBezTo>
                    <a:cubicBezTo>
                      <a:pt x="258" y="9"/>
                      <a:pt x="248" y="1"/>
                      <a:pt x="23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63"/>
              <p:cNvSpPr/>
              <p:nvPr/>
            </p:nvSpPr>
            <p:spPr>
              <a:xfrm>
                <a:off x="6076225" y="1772400"/>
                <a:ext cx="30875" cy="226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907" extrusionOk="0">
                    <a:moveTo>
                      <a:pt x="1086" y="0"/>
                    </a:moveTo>
                    <a:cubicBezTo>
                      <a:pt x="880" y="0"/>
                      <a:pt x="443" y="181"/>
                      <a:pt x="1" y="181"/>
                    </a:cubicBezTo>
                    <a:lnTo>
                      <a:pt x="1" y="906"/>
                    </a:lnTo>
                    <a:cubicBezTo>
                      <a:pt x="1" y="906"/>
                      <a:pt x="1120" y="427"/>
                      <a:pt x="1193" y="181"/>
                    </a:cubicBezTo>
                    <a:cubicBezTo>
                      <a:pt x="1234" y="46"/>
                      <a:pt x="1189" y="0"/>
                      <a:pt x="108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63"/>
              <p:cNvSpPr/>
              <p:nvPr/>
            </p:nvSpPr>
            <p:spPr>
              <a:xfrm>
                <a:off x="6073775" y="1782325"/>
                <a:ext cx="47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1524" extrusionOk="0">
                    <a:moveTo>
                      <a:pt x="1697" y="1"/>
                    </a:moveTo>
                    <a:cubicBezTo>
                      <a:pt x="1651" y="1"/>
                      <a:pt x="1579" y="15"/>
                      <a:pt x="1476" y="48"/>
                    </a:cubicBezTo>
                    <a:cubicBezTo>
                      <a:pt x="732" y="282"/>
                      <a:pt x="0" y="1456"/>
                      <a:pt x="277" y="1517"/>
                    </a:cubicBezTo>
                    <a:cubicBezTo>
                      <a:pt x="295" y="1521"/>
                      <a:pt x="313" y="1523"/>
                      <a:pt x="330" y="1523"/>
                    </a:cubicBezTo>
                    <a:cubicBezTo>
                      <a:pt x="667" y="1523"/>
                      <a:pt x="989" y="778"/>
                      <a:pt x="1322" y="509"/>
                    </a:cubicBezTo>
                    <a:cubicBezTo>
                      <a:pt x="1613" y="283"/>
                      <a:pt x="1903" y="1"/>
                      <a:pt x="1697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63"/>
              <p:cNvSpPr/>
              <p:nvPr/>
            </p:nvSpPr>
            <p:spPr>
              <a:xfrm>
                <a:off x="6084825" y="1878975"/>
                <a:ext cx="83325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025" extrusionOk="0">
                    <a:moveTo>
                      <a:pt x="2444" y="1"/>
                    </a:moveTo>
                    <a:cubicBezTo>
                      <a:pt x="1617" y="1"/>
                      <a:pt x="515" y="890"/>
                      <a:pt x="253" y="1370"/>
                    </a:cubicBezTo>
                    <a:cubicBezTo>
                      <a:pt x="1" y="1826"/>
                      <a:pt x="255" y="3024"/>
                      <a:pt x="1287" y="3024"/>
                    </a:cubicBezTo>
                    <a:cubicBezTo>
                      <a:pt x="1436" y="3024"/>
                      <a:pt x="1601" y="2999"/>
                      <a:pt x="1784" y="2943"/>
                    </a:cubicBezTo>
                    <a:cubicBezTo>
                      <a:pt x="3333" y="2464"/>
                      <a:pt x="3326" y="196"/>
                      <a:pt x="2687" y="30"/>
                    </a:cubicBezTo>
                    <a:cubicBezTo>
                      <a:pt x="2610" y="10"/>
                      <a:pt x="2528" y="1"/>
                      <a:pt x="2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63"/>
              <p:cNvSpPr/>
              <p:nvPr/>
            </p:nvSpPr>
            <p:spPr>
              <a:xfrm>
                <a:off x="6126025" y="2800350"/>
                <a:ext cx="2430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271" extrusionOk="0">
                    <a:moveTo>
                      <a:pt x="224" y="1"/>
                    </a:moveTo>
                    <a:cubicBezTo>
                      <a:pt x="145" y="1"/>
                      <a:pt x="85" y="19"/>
                      <a:pt x="62" y="74"/>
                    </a:cubicBezTo>
                    <a:cubicBezTo>
                      <a:pt x="13" y="184"/>
                      <a:pt x="0" y="455"/>
                      <a:pt x="93" y="713"/>
                    </a:cubicBezTo>
                    <a:cubicBezTo>
                      <a:pt x="176" y="927"/>
                      <a:pt x="362" y="1270"/>
                      <a:pt x="533" y="1270"/>
                    </a:cubicBezTo>
                    <a:cubicBezTo>
                      <a:pt x="563" y="1270"/>
                      <a:pt x="593" y="1259"/>
                      <a:pt x="621" y="1235"/>
                    </a:cubicBezTo>
                    <a:cubicBezTo>
                      <a:pt x="812" y="1076"/>
                      <a:pt x="972" y="123"/>
                      <a:pt x="750" y="92"/>
                    </a:cubicBezTo>
                    <a:cubicBezTo>
                      <a:pt x="600" y="72"/>
                      <a:pt x="377" y="1"/>
                      <a:pt x="22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63"/>
              <p:cNvSpPr/>
              <p:nvPr/>
            </p:nvSpPr>
            <p:spPr>
              <a:xfrm>
                <a:off x="6118800" y="2827575"/>
                <a:ext cx="11825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473" h="2169" extrusionOk="0">
                    <a:moveTo>
                      <a:pt x="164" y="1"/>
                    </a:moveTo>
                    <a:cubicBezTo>
                      <a:pt x="93" y="1"/>
                      <a:pt x="182" y="1010"/>
                      <a:pt x="99" y="1425"/>
                    </a:cubicBezTo>
                    <a:cubicBezTo>
                      <a:pt x="7" y="1861"/>
                      <a:pt x="0" y="1972"/>
                      <a:pt x="166" y="2156"/>
                    </a:cubicBezTo>
                    <a:cubicBezTo>
                      <a:pt x="174" y="2164"/>
                      <a:pt x="181" y="2168"/>
                      <a:pt x="188" y="2168"/>
                    </a:cubicBezTo>
                    <a:cubicBezTo>
                      <a:pt x="345" y="2168"/>
                      <a:pt x="473" y="281"/>
                      <a:pt x="173" y="5"/>
                    </a:cubicBezTo>
                    <a:cubicBezTo>
                      <a:pt x="169" y="2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63"/>
              <p:cNvSpPr/>
              <p:nvPr/>
            </p:nvSpPr>
            <p:spPr>
              <a:xfrm>
                <a:off x="6128025" y="2835800"/>
                <a:ext cx="10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2183" extrusionOk="0">
                    <a:moveTo>
                      <a:pt x="218" y="0"/>
                    </a:moveTo>
                    <a:cubicBezTo>
                      <a:pt x="173" y="0"/>
                      <a:pt x="183" y="1069"/>
                      <a:pt x="92" y="1514"/>
                    </a:cubicBezTo>
                    <a:cubicBezTo>
                      <a:pt x="0" y="1969"/>
                      <a:pt x="6" y="2061"/>
                      <a:pt x="142" y="2178"/>
                    </a:cubicBezTo>
                    <a:cubicBezTo>
                      <a:pt x="146" y="2181"/>
                      <a:pt x="150" y="2183"/>
                      <a:pt x="154" y="2183"/>
                    </a:cubicBezTo>
                    <a:cubicBezTo>
                      <a:pt x="291" y="2183"/>
                      <a:pt x="419" y="223"/>
                      <a:pt x="222" y="2"/>
                    </a:cubicBezTo>
                    <a:cubicBezTo>
                      <a:pt x="220" y="1"/>
                      <a:pt x="219" y="0"/>
                      <a:pt x="21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63"/>
              <p:cNvSpPr/>
              <p:nvPr/>
            </p:nvSpPr>
            <p:spPr>
              <a:xfrm>
                <a:off x="6134625" y="2839675"/>
                <a:ext cx="111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265" extrusionOk="0">
                    <a:moveTo>
                      <a:pt x="197" y="0"/>
                    </a:moveTo>
                    <a:lnTo>
                      <a:pt x="191" y="990"/>
                    </a:lnTo>
                    <a:cubicBezTo>
                      <a:pt x="191" y="1513"/>
                      <a:pt x="1" y="2262"/>
                      <a:pt x="68" y="2262"/>
                    </a:cubicBezTo>
                    <a:cubicBezTo>
                      <a:pt x="79" y="2262"/>
                      <a:pt x="90" y="2264"/>
                      <a:pt x="102" y="2264"/>
                    </a:cubicBezTo>
                    <a:cubicBezTo>
                      <a:pt x="158" y="2264"/>
                      <a:pt x="227" y="2222"/>
                      <a:pt x="308" y="1734"/>
                    </a:cubicBezTo>
                    <a:cubicBezTo>
                      <a:pt x="443" y="879"/>
                      <a:pt x="357" y="50"/>
                      <a:pt x="19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63"/>
              <p:cNvSpPr/>
              <p:nvPr/>
            </p:nvSpPr>
            <p:spPr>
              <a:xfrm>
                <a:off x="6145800" y="2846600"/>
                <a:ext cx="1012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2024" extrusionOk="0">
                    <a:moveTo>
                      <a:pt x="72" y="1"/>
                    </a:moveTo>
                    <a:cubicBezTo>
                      <a:pt x="71" y="1"/>
                      <a:pt x="70" y="3"/>
                      <a:pt x="70" y="6"/>
                    </a:cubicBezTo>
                    <a:cubicBezTo>
                      <a:pt x="58" y="117"/>
                      <a:pt x="101" y="1438"/>
                      <a:pt x="33" y="1758"/>
                    </a:cubicBezTo>
                    <a:cubicBezTo>
                      <a:pt x="0" y="1927"/>
                      <a:pt x="61" y="2024"/>
                      <a:pt x="135" y="2024"/>
                    </a:cubicBezTo>
                    <a:cubicBezTo>
                      <a:pt x="201" y="2024"/>
                      <a:pt x="278" y="1947"/>
                      <a:pt x="310" y="1776"/>
                    </a:cubicBezTo>
                    <a:cubicBezTo>
                      <a:pt x="404" y="1214"/>
                      <a:pt x="105" y="1"/>
                      <a:pt x="7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63"/>
              <p:cNvSpPr/>
              <p:nvPr/>
            </p:nvSpPr>
            <p:spPr>
              <a:xfrm>
                <a:off x="6154600" y="2857400"/>
                <a:ext cx="65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1166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4"/>
                    </a:cubicBezTo>
                    <a:cubicBezTo>
                      <a:pt x="1" y="817"/>
                      <a:pt x="153" y="1165"/>
                      <a:pt x="224" y="1165"/>
                    </a:cubicBezTo>
                    <a:cubicBezTo>
                      <a:pt x="247" y="1165"/>
                      <a:pt x="262" y="1127"/>
                      <a:pt x="259" y="1056"/>
                    </a:cubicBezTo>
                    <a:cubicBezTo>
                      <a:pt x="235" y="667"/>
                      <a:pt x="20" y="1"/>
                      <a:pt x="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63"/>
              <p:cNvSpPr/>
              <p:nvPr/>
            </p:nvSpPr>
            <p:spPr>
              <a:xfrm>
                <a:off x="6011075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1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63"/>
              <p:cNvSpPr/>
              <p:nvPr/>
            </p:nvSpPr>
            <p:spPr>
              <a:xfrm>
                <a:off x="6015808" y="1651250"/>
                <a:ext cx="62900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2580" extrusionOk="0">
                    <a:moveTo>
                      <a:pt x="1430" y="0"/>
                    </a:moveTo>
                    <a:cubicBezTo>
                      <a:pt x="830" y="0"/>
                      <a:pt x="1" y="463"/>
                      <a:pt x="87" y="1142"/>
                    </a:cubicBezTo>
                    <a:cubicBezTo>
                      <a:pt x="92" y="1175"/>
                      <a:pt x="109" y="1189"/>
                      <a:pt x="138" y="1189"/>
                    </a:cubicBezTo>
                    <a:cubicBezTo>
                      <a:pt x="290" y="1189"/>
                      <a:pt x="768" y="783"/>
                      <a:pt x="1344" y="783"/>
                    </a:cubicBezTo>
                    <a:cubicBezTo>
                      <a:pt x="1392" y="783"/>
                      <a:pt x="1440" y="786"/>
                      <a:pt x="1489" y="792"/>
                    </a:cubicBezTo>
                    <a:cubicBezTo>
                      <a:pt x="2186" y="881"/>
                      <a:pt x="2046" y="2580"/>
                      <a:pt x="2215" y="2580"/>
                    </a:cubicBezTo>
                    <a:cubicBezTo>
                      <a:pt x="2221" y="2580"/>
                      <a:pt x="2227" y="2578"/>
                      <a:pt x="2233" y="2574"/>
                    </a:cubicBezTo>
                    <a:cubicBezTo>
                      <a:pt x="2515" y="2421"/>
                      <a:pt x="2509" y="386"/>
                      <a:pt x="1759" y="60"/>
                    </a:cubicBezTo>
                    <a:cubicBezTo>
                      <a:pt x="1666" y="20"/>
                      <a:pt x="1553" y="0"/>
                      <a:pt x="14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63"/>
              <p:cNvSpPr/>
              <p:nvPr/>
            </p:nvSpPr>
            <p:spPr>
              <a:xfrm>
                <a:off x="6023758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794" y="413"/>
                    </a:moveTo>
                    <a:cubicBezTo>
                      <a:pt x="1037" y="413"/>
                      <a:pt x="1293" y="571"/>
                      <a:pt x="1282" y="686"/>
                    </a:cubicBezTo>
                    <a:cubicBezTo>
                      <a:pt x="1268" y="839"/>
                      <a:pt x="1067" y="903"/>
                      <a:pt x="861" y="903"/>
                    </a:cubicBezTo>
                    <a:cubicBezTo>
                      <a:pt x="614" y="903"/>
                      <a:pt x="358" y="811"/>
                      <a:pt x="409" y="674"/>
                    </a:cubicBezTo>
                    <a:cubicBezTo>
                      <a:pt x="479" y="481"/>
                      <a:pt x="634" y="413"/>
                      <a:pt x="794" y="413"/>
                    </a:cubicBezTo>
                    <a:close/>
                    <a:moveTo>
                      <a:pt x="950" y="0"/>
                    </a:moveTo>
                    <a:cubicBezTo>
                      <a:pt x="364" y="0"/>
                      <a:pt x="1" y="366"/>
                      <a:pt x="58" y="723"/>
                    </a:cubicBezTo>
                    <a:cubicBezTo>
                      <a:pt x="110" y="1067"/>
                      <a:pt x="445" y="1325"/>
                      <a:pt x="941" y="1325"/>
                    </a:cubicBezTo>
                    <a:cubicBezTo>
                      <a:pt x="1039" y="1325"/>
                      <a:pt x="1142" y="1316"/>
                      <a:pt x="1251" y="1294"/>
                    </a:cubicBezTo>
                    <a:cubicBezTo>
                      <a:pt x="1915" y="1165"/>
                      <a:pt x="1607" y="108"/>
                      <a:pt x="1269" y="34"/>
                    </a:cubicBezTo>
                    <a:cubicBezTo>
                      <a:pt x="1157" y="11"/>
                      <a:pt x="1050" y="0"/>
                      <a:pt x="95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63"/>
              <p:cNvSpPr/>
              <p:nvPr/>
            </p:nvSpPr>
            <p:spPr>
              <a:xfrm>
                <a:off x="6027375" y="1711375"/>
                <a:ext cx="335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2" extrusionOk="0">
                    <a:moveTo>
                      <a:pt x="19" y="1"/>
                    </a:moveTo>
                    <a:cubicBezTo>
                      <a:pt x="7" y="1"/>
                      <a:pt x="0" y="5"/>
                      <a:pt x="0" y="16"/>
                    </a:cubicBezTo>
                    <a:cubicBezTo>
                      <a:pt x="0" y="160"/>
                      <a:pt x="354" y="1072"/>
                      <a:pt x="544" y="1072"/>
                    </a:cubicBezTo>
                    <a:cubicBezTo>
                      <a:pt x="556" y="1072"/>
                      <a:pt x="567" y="1068"/>
                      <a:pt x="578" y="1060"/>
                    </a:cubicBezTo>
                    <a:cubicBezTo>
                      <a:pt x="748" y="943"/>
                      <a:pt x="1341" y="133"/>
                      <a:pt x="1236" y="133"/>
                    </a:cubicBezTo>
                    <a:cubicBezTo>
                      <a:pt x="1231" y="133"/>
                      <a:pt x="1225" y="135"/>
                      <a:pt x="1217" y="138"/>
                    </a:cubicBezTo>
                    <a:cubicBezTo>
                      <a:pt x="1100" y="194"/>
                      <a:pt x="976" y="215"/>
                      <a:pt x="855" y="215"/>
                    </a:cubicBezTo>
                    <a:cubicBezTo>
                      <a:pt x="469" y="215"/>
                      <a:pt x="106" y="1"/>
                      <a:pt x="1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63"/>
              <p:cNvSpPr/>
              <p:nvPr/>
            </p:nvSpPr>
            <p:spPr>
              <a:xfrm>
                <a:off x="6074233" y="1651250"/>
                <a:ext cx="62875" cy="6450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2580" extrusionOk="0">
                    <a:moveTo>
                      <a:pt x="1085" y="0"/>
                    </a:moveTo>
                    <a:cubicBezTo>
                      <a:pt x="963" y="0"/>
                      <a:pt x="850" y="20"/>
                      <a:pt x="756" y="60"/>
                    </a:cubicBezTo>
                    <a:cubicBezTo>
                      <a:pt x="6" y="386"/>
                      <a:pt x="0" y="2421"/>
                      <a:pt x="283" y="2574"/>
                    </a:cubicBezTo>
                    <a:cubicBezTo>
                      <a:pt x="289" y="2578"/>
                      <a:pt x="295" y="2580"/>
                      <a:pt x="300" y="2580"/>
                    </a:cubicBezTo>
                    <a:cubicBezTo>
                      <a:pt x="470" y="2580"/>
                      <a:pt x="330" y="881"/>
                      <a:pt x="1027" y="792"/>
                    </a:cubicBezTo>
                    <a:cubicBezTo>
                      <a:pt x="1076" y="786"/>
                      <a:pt x="1124" y="783"/>
                      <a:pt x="1171" y="783"/>
                    </a:cubicBezTo>
                    <a:cubicBezTo>
                      <a:pt x="1748" y="783"/>
                      <a:pt x="2230" y="1189"/>
                      <a:pt x="2380" y="1189"/>
                    </a:cubicBezTo>
                    <a:cubicBezTo>
                      <a:pt x="2408" y="1189"/>
                      <a:pt x="2425" y="1175"/>
                      <a:pt x="2428" y="1142"/>
                    </a:cubicBezTo>
                    <a:cubicBezTo>
                      <a:pt x="2515" y="463"/>
                      <a:pt x="1686" y="0"/>
                      <a:pt x="108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63"/>
              <p:cNvSpPr/>
              <p:nvPr/>
            </p:nvSpPr>
            <p:spPr>
              <a:xfrm>
                <a:off x="6081283" y="1678175"/>
                <a:ext cx="47875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326" extrusionOk="0">
                    <a:moveTo>
                      <a:pt x="1119" y="413"/>
                    </a:moveTo>
                    <a:cubicBezTo>
                      <a:pt x="1279" y="413"/>
                      <a:pt x="1434" y="481"/>
                      <a:pt x="1507" y="674"/>
                    </a:cubicBezTo>
                    <a:cubicBezTo>
                      <a:pt x="1561" y="811"/>
                      <a:pt x="1305" y="903"/>
                      <a:pt x="1056" y="903"/>
                    </a:cubicBezTo>
                    <a:cubicBezTo>
                      <a:pt x="850" y="903"/>
                      <a:pt x="648" y="839"/>
                      <a:pt x="634" y="686"/>
                    </a:cubicBezTo>
                    <a:cubicBezTo>
                      <a:pt x="623" y="571"/>
                      <a:pt x="876" y="413"/>
                      <a:pt x="1119" y="413"/>
                    </a:cubicBezTo>
                    <a:close/>
                    <a:moveTo>
                      <a:pt x="966" y="0"/>
                    </a:moveTo>
                    <a:cubicBezTo>
                      <a:pt x="866" y="0"/>
                      <a:pt x="759" y="11"/>
                      <a:pt x="646" y="34"/>
                    </a:cubicBezTo>
                    <a:cubicBezTo>
                      <a:pt x="308" y="108"/>
                      <a:pt x="1" y="1165"/>
                      <a:pt x="665" y="1294"/>
                    </a:cubicBezTo>
                    <a:cubicBezTo>
                      <a:pt x="774" y="1316"/>
                      <a:pt x="877" y="1325"/>
                      <a:pt x="974" y="1325"/>
                    </a:cubicBezTo>
                    <a:cubicBezTo>
                      <a:pt x="1471" y="1325"/>
                      <a:pt x="1806" y="1067"/>
                      <a:pt x="1857" y="723"/>
                    </a:cubicBezTo>
                    <a:cubicBezTo>
                      <a:pt x="1915" y="366"/>
                      <a:pt x="1552" y="0"/>
                      <a:pt x="96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63"/>
              <p:cNvSpPr/>
              <p:nvPr/>
            </p:nvSpPr>
            <p:spPr>
              <a:xfrm>
                <a:off x="6092650" y="1711375"/>
                <a:ext cx="334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72" extrusionOk="0">
                    <a:moveTo>
                      <a:pt x="1316" y="1"/>
                    </a:moveTo>
                    <a:cubicBezTo>
                      <a:pt x="1230" y="1"/>
                      <a:pt x="867" y="215"/>
                      <a:pt x="483" y="215"/>
                    </a:cubicBezTo>
                    <a:cubicBezTo>
                      <a:pt x="363" y="215"/>
                      <a:pt x="241" y="194"/>
                      <a:pt x="124" y="138"/>
                    </a:cubicBezTo>
                    <a:cubicBezTo>
                      <a:pt x="117" y="135"/>
                      <a:pt x="111" y="133"/>
                      <a:pt x="106" y="133"/>
                    </a:cubicBezTo>
                    <a:cubicBezTo>
                      <a:pt x="1" y="133"/>
                      <a:pt x="593" y="943"/>
                      <a:pt x="764" y="1060"/>
                    </a:cubicBezTo>
                    <a:cubicBezTo>
                      <a:pt x="774" y="1068"/>
                      <a:pt x="785" y="1072"/>
                      <a:pt x="797" y="1072"/>
                    </a:cubicBezTo>
                    <a:cubicBezTo>
                      <a:pt x="982" y="1072"/>
                      <a:pt x="1335" y="160"/>
                      <a:pt x="1335" y="16"/>
                    </a:cubicBezTo>
                    <a:cubicBezTo>
                      <a:pt x="1335" y="5"/>
                      <a:pt x="1329" y="1"/>
                      <a:pt x="131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63"/>
              <p:cNvSpPr/>
              <p:nvPr/>
            </p:nvSpPr>
            <p:spPr>
              <a:xfrm>
                <a:off x="6048100" y="1722500"/>
                <a:ext cx="55825" cy="37375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495" extrusionOk="0">
                    <a:moveTo>
                      <a:pt x="1120" y="486"/>
                    </a:moveTo>
                    <a:cubicBezTo>
                      <a:pt x="1452" y="486"/>
                      <a:pt x="1728" y="640"/>
                      <a:pt x="1747" y="751"/>
                    </a:cubicBezTo>
                    <a:cubicBezTo>
                      <a:pt x="1765" y="855"/>
                      <a:pt x="1568" y="1009"/>
                      <a:pt x="1120" y="1009"/>
                    </a:cubicBezTo>
                    <a:cubicBezTo>
                      <a:pt x="665" y="1009"/>
                      <a:pt x="474" y="855"/>
                      <a:pt x="493" y="751"/>
                    </a:cubicBezTo>
                    <a:cubicBezTo>
                      <a:pt x="511" y="640"/>
                      <a:pt x="788" y="486"/>
                      <a:pt x="1120" y="486"/>
                    </a:cubicBezTo>
                    <a:close/>
                    <a:moveTo>
                      <a:pt x="1120" y="1"/>
                    </a:moveTo>
                    <a:cubicBezTo>
                      <a:pt x="542" y="1"/>
                      <a:pt x="69" y="450"/>
                      <a:pt x="38" y="751"/>
                    </a:cubicBezTo>
                    <a:cubicBezTo>
                      <a:pt x="1" y="1052"/>
                      <a:pt x="339" y="1494"/>
                      <a:pt x="1120" y="1494"/>
                    </a:cubicBezTo>
                    <a:cubicBezTo>
                      <a:pt x="1900" y="1494"/>
                      <a:pt x="2232" y="1046"/>
                      <a:pt x="2201" y="751"/>
                    </a:cubicBezTo>
                    <a:cubicBezTo>
                      <a:pt x="2171" y="450"/>
                      <a:pt x="1691" y="1"/>
                      <a:pt x="11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16" name="Google Shape;6116;p63"/>
          <p:cNvSpPr/>
          <p:nvPr/>
        </p:nvSpPr>
        <p:spPr>
          <a:xfrm>
            <a:off x="5970050" y="1548975"/>
            <a:ext cx="193800" cy="222875"/>
          </a:xfrm>
          <a:custGeom>
            <a:avLst/>
            <a:gdLst/>
            <a:ahLst/>
            <a:cxnLst/>
            <a:rect l="l" t="t" r="r" b="b"/>
            <a:pathLst>
              <a:path w="7752" h="8915" extrusionOk="0">
                <a:moveTo>
                  <a:pt x="3746" y="0"/>
                </a:moveTo>
                <a:cubicBezTo>
                  <a:pt x="3376" y="0"/>
                  <a:pt x="2959" y="59"/>
                  <a:pt x="2502" y="217"/>
                </a:cubicBezTo>
                <a:cubicBezTo>
                  <a:pt x="670" y="850"/>
                  <a:pt x="0" y="3457"/>
                  <a:pt x="738" y="5885"/>
                </a:cubicBezTo>
                <a:cubicBezTo>
                  <a:pt x="1482" y="8319"/>
                  <a:pt x="2889" y="8915"/>
                  <a:pt x="2889" y="8915"/>
                </a:cubicBezTo>
                <a:cubicBezTo>
                  <a:pt x="1869" y="7612"/>
                  <a:pt x="1832" y="5522"/>
                  <a:pt x="1832" y="5522"/>
                </a:cubicBezTo>
                <a:lnTo>
                  <a:pt x="1832" y="5522"/>
                </a:lnTo>
                <a:cubicBezTo>
                  <a:pt x="2047" y="6456"/>
                  <a:pt x="2643" y="6905"/>
                  <a:pt x="2643" y="6905"/>
                </a:cubicBezTo>
                <a:cubicBezTo>
                  <a:pt x="2182" y="6413"/>
                  <a:pt x="2115" y="4932"/>
                  <a:pt x="2643" y="4686"/>
                </a:cubicBezTo>
                <a:cubicBezTo>
                  <a:pt x="3172" y="4440"/>
                  <a:pt x="4229" y="3770"/>
                  <a:pt x="4229" y="3770"/>
                </a:cubicBezTo>
                <a:lnTo>
                  <a:pt x="4229" y="3770"/>
                </a:lnTo>
                <a:cubicBezTo>
                  <a:pt x="3947" y="4299"/>
                  <a:pt x="3277" y="4618"/>
                  <a:pt x="3277" y="4618"/>
                </a:cubicBezTo>
                <a:cubicBezTo>
                  <a:pt x="4832" y="4372"/>
                  <a:pt x="5287" y="3457"/>
                  <a:pt x="5287" y="3457"/>
                </a:cubicBezTo>
                <a:cubicBezTo>
                  <a:pt x="5287" y="3457"/>
                  <a:pt x="6381" y="4372"/>
                  <a:pt x="5993" y="6487"/>
                </a:cubicBezTo>
                <a:cubicBezTo>
                  <a:pt x="6270" y="6100"/>
                  <a:pt x="6436" y="5651"/>
                  <a:pt x="6479" y="5178"/>
                </a:cubicBezTo>
                <a:cubicBezTo>
                  <a:pt x="6479" y="5135"/>
                  <a:pt x="6485" y="5085"/>
                  <a:pt x="6485" y="5036"/>
                </a:cubicBezTo>
                <a:cubicBezTo>
                  <a:pt x="6485" y="4952"/>
                  <a:pt x="6489" y="4913"/>
                  <a:pt x="6493" y="4913"/>
                </a:cubicBezTo>
                <a:lnTo>
                  <a:pt x="6493" y="4913"/>
                </a:lnTo>
                <a:cubicBezTo>
                  <a:pt x="6534" y="4913"/>
                  <a:pt x="6671" y="7775"/>
                  <a:pt x="5569" y="8915"/>
                </a:cubicBezTo>
                <a:cubicBezTo>
                  <a:pt x="5569" y="8915"/>
                  <a:pt x="7610" y="7716"/>
                  <a:pt x="7684" y="5036"/>
                </a:cubicBezTo>
                <a:cubicBezTo>
                  <a:pt x="7751" y="2362"/>
                  <a:pt x="7186" y="605"/>
                  <a:pt x="5532" y="537"/>
                </a:cubicBezTo>
                <a:cubicBezTo>
                  <a:pt x="5532" y="537"/>
                  <a:pt x="4857" y="0"/>
                  <a:pt x="3746" y="0"/>
                </a:cubicBezTo>
                <a:close/>
              </a:path>
            </a:pathLst>
          </a:custGeom>
          <a:solidFill>
            <a:srgbClr val="E6EB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7" name="Google Shape;6117;p63"/>
          <p:cNvSpPr/>
          <p:nvPr/>
        </p:nvSpPr>
        <p:spPr>
          <a:xfrm>
            <a:off x="6763600" y="2567675"/>
            <a:ext cx="30300" cy="306750"/>
          </a:xfrm>
          <a:custGeom>
            <a:avLst/>
            <a:gdLst/>
            <a:ahLst/>
            <a:cxnLst/>
            <a:rect l="l" t="t" r="r" b="b"/>
            <a:pathLst>
              <a:path w="1212" h="12270" extrusionOk="0">
                <a:moveTo>
                  <a:pt x="103" y="0"/>
                </a:moveTo>
                <a:cubicBezTo>
                  <a:pt x="99" y="0"/>
                  <a:pt x="96" y="0"/>
                  <a:pt x="92" y="1"/>
                </a:cubicBezTo>
                <a:cubicBezTo>
                  <a:pt x="37" y="7"/>
                  <a:pt x="0" y="50"/>
                  <a:pt x="0" y="99"/>
                </a:cubicBezTo>
                <a:cubicBezTo>
                  <a:pt x="6" y="148"/>
                  <a:pt x="295" y="5336"/>
                  <a:pt x="578" y="7371"/>
                </a:cubicBezTo>
                <a:cubicBezTo>
                  <a:pt x="867" y="9442"/>
                  <a:pt x="1021" y="10966"/>
                  <a:pt x="910" y="12165"/>
                </a:cubicBezTo>
                <a:cubicBezTo>
                  <a:pt x="904" y="12214"/>
                  <a:pt x="941" y="12263"/>
                  <a:pt x="996" y="12270"/>
                </a:cubicBezTo>
                <a:lnTo>
                  <a:pt x="1008" y="12270"/>
                </a:lnTo>
                <a:cubicBezTo>
                  <a:pt x="1051" y="12270"/>
                  <a:pt x="1094" y="12233"/>
                  <a:pt x="1100" y="12184"/>
                </a:cubicBezTo>
                <a:cubicBezTo>
                  <a:pt x="1211" y="10966"/>
                  <a:pt x="1057" y="9430"/>
                  <a:pt x="762" y="7346"/>
                </a:cubicBezTo>
                <a:cubicBezTo>
                  <a:pt x="486" y="5318"/>
                  <a:pt x="191" y="142"/>
                  <a:pt x="191" y="93"/>
                </a:cubicBezTo>
                <a:cubicBezTo>
                  <a:pt x="191" y="41"/>
                  <a:pt x="153" y="0"/>
                  <a:pt x="103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8" name="Google Shape;6118;p63"/>
          <p:cNvSpPr/>
          <p:nvPr/>
        </p:nvSpPr>
        <p:spPr>
          <a:xfrm>
            <a:off x="6763450" y="2788650"/>
            <a:ext cx="24700" cy="100375"/>
          </a:xfrm>
          <a:custGeom>
            <a:avLst/>
            <a:gdLst/>
            <a:ahLst/>
            <a:cxnLst/>
            <a:rect l="l" t="t" r="r" b="b"/>
            <a:pathLst>
              <a:path w="988" h="4015" extrusionOk="0">
                <a:moveTo>
                  <a:pt x="884" y="0"/>
                </a:moveTo>
                <a:cubicBezTo>
                  <a:pt x="842" y="0"/>
                  <a:pt x="801" y="26"/>
                  <a:pt x="793" y="81"/>
                </a:cubicBezTo>
                <a:cubicBezTo>
                  <a:pt x="787" y="111"/>
                  <a:pt x="289" y="3351"/>
                  <a:pt x="25" y="3873"/>
                </a:cubicBezTo>
                <a:cubicBezTo>
                  <a:pt x="0" y="3916"/>
                  <a:pt x="18" y="3978"/>
                  <a:pt x="62" y="4002"/>
                </a:cubicBezTo>
                <a:cubicBezTo>
                  <a:pt x="74" y="4008"/>
                  <a:pt x="92" y="4015"/>
                  <a:pt x="105" y="4015"/>
                </a:cubicBezTo>
                <a:cubicBezTo>
                  <a:pt x="141" y="4015"/>
                  <a:pt x="178" y="3990"/>
                  <a:pt x="191" y="3959"/>
                </a:cubicBezTo>
                <a:cubicBezTo>
                  <a:pt x="473" y="3412"/>
                  <a:pt x="959" y="247"/>
                  <a:pt x="977" y="111"/>
                </a:cubicBezTo>
                <a:cubicBezTo>
                  <a:pt x="988" y="40"/>
                  <a:pt x="935" y="0"/>
                  <a:pt x="884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9" name="Google Shape;6119;p63"/>
          <p:cNvSpPr/>
          <p:nvPr/>
        </p:nvSpPr>
        <p:spPr>
          <a:xfrm>
            <a:off x="6887450" y="2573550"/>
            <a:ext cx="22075" cy="300725"/>
          </a:xfrm>
          <a:custGeom>
            <a:avLst/>
            <a:gdLst/>
            <a:ahLst/>
            <a:cxnLst/>
            <a:rect l="l" t="t" r="r" b="b"/>
            <a:pathLst>
              <a:path w="883" h="12029" extrusionOk="0">
                <a:moveTo>
                  <a:pt x="782" y="1"/>
                </a:moveTo>
                <a:cubicBezTo>
                  <a:pt x="737" y="1"/>
                  <a:pt x="692" y="30"/>
                  <a:pt x="689" y="92"/>
                </a:cubicBezTo>
                <a:cubicBezTo>
                  <a:pt x="683" y="171"/>
                  <a:pt x="308" y="7867"/>
                  <a:pt x="209" y="8967"/>
                </a:cubicBezTo>
                <a:cubicBezTo>
                  <a:pt x="111" y="10129"/>
                  <a:pt x="0" y="11592"/>
                  <a:pt x="31" y="11942"/>
                </a:cubicBezTo>
                <a:cubicBezTo>
                  <a:pt x="37" y="11992"/>
                  <a:pt x="80" y="12028"/>
                  <a:pt x="130" y="12028"/>
                </a:cubicBezTo>
                <a:lnTo>
                  <a:pt x="136" y="12028"/>
                </a:lnTo>
                <a:cubicBezTo>
                  <a:pt x="191" y="12022"/>
                  <a:pt x="228" y="11973"/>
                  <a:pt x="222" y="11924"/>
                </a:cubicBezTo>
                <a:cubicBezTo>
                  <a:pt x="197" y="11660"/>
                  <a:pt x="259" y="10615"/>
                  <a:pt x="400" y="8980"/>
                </a:cubicBezTo>
                <a:cubicBezTo>
                  <a:pt x="498" y="7879"/>
                  <a:pt x="873" y="178"/>
                  <a:pt x="879" y="104"/>
                </a:cubicBezTo>
                <a:cubicBezTo>
                  <a:pt x="883" y="36"/>
                  <a:pt x="832" y="1"/>
                  <a:pt x="78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0" name="Google Shape;6120;p63"/>
          <p:cNvSpPr/>
          <p:nvPr/>
        </p:nvSpPr>
        <p:spPr>
          <a:xfrm>
            <a:off x="6892675" y="2795550"/>
            <a:ext cx="23075" cy="88700"/>
          </a:xfrm>
          <a:custGeom>
            <a:avLst/>
            <a:gdLst/>
            <a:ahLst/>
            <a:cxnLst/>
            <a:rect l="l" t="t" r="r" b="b"/>
            <a:pathLst>
              <a:path w="923" h="3548" extrusionOk="0">
                <a:moveTo>
                  <a:pt x="99" y="1"/>
                </a:moveTo>
                <a:cubicBezTo>
                  <a:pt x="95" y="1"/>
                  <a:pt x="91" y="1"/>
                  <a:pt x="87" y="1"/>
                </a:cubicBezTo>
                <a:cubicBezTo>
                  <a:pt x="37" y="7"/>
                  <a:pt x="0" y="50"/>
                  <a:pt x="0" y="106"/>
                </a:cubicBezTo>
                <a:cubicBezTo>
                  <a:pt x="13" y="204"/>
                  <a:pt x="246" y="2478"/>
                  <a:pt x="726" y="3493"/>
                </a:cubicBezTo>
                <a:cubicBezTo>
                  <a:pt x="744" y="3523"/>
                  <a:pt x="775" y="3542"/>
                  <a:pt x="812" y="3548"/>
                </a:cubicBezTo>
                <a:cubicBezTo>
                  <a:pt x="830" y="3548"/>
                  <a:pt x="843" y="3542"/>
                  <a:pt x="855" y="3536"/>
                </a:cubicBezTo>
                <a:cubicBezTo>
                  <a:pt x="904" y="3511"/>
                  <a:pt x="922" y="3456"/>
                  <a:pt x="898" y="3407"/>
                </a:cubicBezTo>
                <a:cubicBezTo>
                  <a:pt x="437" y="2429"/>
                  <a:pt x="191" y="106"/>
                  <a:pt x="191" y="87"/>
                </a:cubicBezTo>
                <a:cubicBezTo>
                  <a:pt x="191" y="36"/>
                  <a:pt x="149" y="1"/>
                  <a:pt x="9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1" name="Google Shape;6121;p63"/>
          <p:cNvGrpSpPr/>
          <p:nvPr/>
        </p:nvGrpSpPr>
        <p:grpSpPr>
          <a:xfrm>
            <a:off x="5099200" y="3022588"/>
            <a:ext cx="435225" cy="1370250"/>
            <a:chOff x="5099200" y="2992450"/>
            <a:chExt cx="435225" cy="1370250"/>
          </a:xfrm>
        </p:grpSpPr>
        <p:grpSp>
          <p:nvGrpSpPr>
            <p:cNvPr id="6122" name="Google Shape;6122;p63"/>
            <p:cNvGrpSpPr/>
            <p:nvPr/>
          </p:nvGrpSpPr>
          <p:grpSpPr>
            <a:xfrm>
              <a:off x="5099200" y="3018075"/>
              <a:ext cx="435225" cy="1344625"/>
              <a:chOff x="5099200" y="3018075"/>
              <a:chExt cx="435225" cy="1344625"/>
            </a:xfrm>
          </p:grpSpPr>
          <p:sp>
            <p:nvSpPr>
              <p:cNvPr id="6123" name="Google Shape;6123;p63"/>
              <p:cNvSpPr/>
              <p:nvPr/>
            </p:nvSpPr>
            <p:spPr>
              <a:xfrm>
                <a:off x="5099200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6" y="1"/>
                    </a:moveTo>
                    <a:cubicBezTo>
                      <a:pt x="7156" y="1"/>
                      <a:pt x="6910" y="1765"/>
                      <a:pt x="6842" y="2010"/>
                    </a:cubicBezTo>
                    <a:cubicBezTo>
                      <a:pt x="6774" y="2256"/>
                      <a:pt x="6326" y="2453"/>
                      <a:pt x="5674" y="2662"/>
                    </a:cubicBezTo>
                    <a:cubicBezTo>
                      <a:pt x="5017" y="2877"/>
                      <a:pt x="3412" y="2711"/>
                      <a:pt x="2619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6" y="10727"/>
                      <a:pt x="1156" y="11814"/>
                    </a:cubicBezTo>
                    <a:cubicBezTo>
                      <a:pt x="910" y="12902"/>
                      <a:pt x="867" y="16179"/>
                      <a:pt x="831" y="17058"/>
                    </a:cubicBezTo>
                    <a:cubicBezTo>
                      <a:pt x="800" y="17937"/>
                      <a:pt x="665" y="19172"/>
                      <a:pt x="597" y="19701"/>
                    </a:cubicBezTo>
                    <a:cubicBezTo>
                      <a:pt x="523" y="20229"/>
                      <a:pt x="1" y="21569"/>
                      <a:pt x="474" y="22387"/>
                    </a:cubicBezTo>
                    <a:cubicBezTo>
                      <a:pt x="1073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6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64" y="22299"/>
                      <a:pt x="1842" y="22299"/>
                    </a:cubicBezTo>
                    <a:cubicBezTo>
                      <a:pt x="1885" y="22299"/>
                      <a:pt x="1934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41" y="19602"/>
                      <a:pt x="2140" y="19301"/>
                      <a:pt x="2195" y="18717"/>
                    </a:cubicBezTo>
                    <a:cubicBezTo>
                      <a:pt x="2250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1" y="46605"/>
                      <a:pt x="7377" y="46144"/>
                    </a:cubicBezTo>
                    <a:cubicBezTo>
                      <a:pt x="7279" y="45689"/>
                      <a:pt x="7211" y="44300"/>
                      <a:pt x="7328" y="43611"/>
                    </a:cubicBezTo>
                    <a:cubicBezTo>
                      <a:pt x="7444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1" y="34656"/>
                    </a:cubicBezTo>
                    <a:cubicBezTo>
                      <a:pt x="7414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5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2" y="42923"/>
                      <a:pt x="10069" y="43611"/>
                    </a:cubicBezTo>
                    <a:cubicBezTo>
                      <a:pt x="10186" y="44300"/>
                      <a:pt x="10124" y="45695"/>
                      <a:pt x="10020" y="46144"/>
                    </a:cubicBezTo>
                    <a:cubicBezTo>
                      <a:pt x="9915" y="46599"/>
                      <a:pt x="10635" y="47595"/>
                      <a:pt x="11255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897" y="38823"/>
                      <a:pt x="13143" y="37280"/>
                    </a:cubicBezTo>
                    <a:cubicBezTo>
                      <a:pt x="13388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11" y="22245"/>
                    </a:cubicBezTo>
                    <a:cubicBezTo>
                      <a:pt x="15469" y="22282"/>
                      <a:pt x="15518" y="22299"/>
                      <a:pt x="15561" y="22299"/>
                    </a:cubicBezTo>
                    <a:cubicBezTo>
                      <a:pt x="15839" y="22299"/>
                      <a:pt x="15824" y="21599"/>
                      <a:pt x="15958" y="21274"/>
                    </a:cubicBezTo>
                    <a:cubicBezTo>
                      <a:pt x="15988" y="21202"/>
                      <a:pt x="16019" y="21170"/>
                      <a:pt x="16049" y="21170"/>
                    </a:cubicBezTo>
                    <a:cubicBezTo>
                      <a:pt x="16183" y="21170"/>
                      <a:pt x="16296" y="21806"/>
                      <a:pt x="16240" y="22209"/>
                    </a:cubicBezTo>
                    <a:cubicBezTo>
                      <a:pt x="16167" y="22700"/>
                      <a:pt x="15527" y="23327"/>
                      <a:pt x="15644" y="23659"/>
                    </a:cubicBezTo>
                    <a:cubicBezTo>
                      <a:pt x="15665" y="23714"/>
                      <a:pt x="15705" y="23748"/>
                      <a:pt x="15765" y="23748"/>
                    </a:cubicBezTo>
                    <a:cubicBezTo>
                      <a:pt x="15950" y="23748"/>
                      <a:pt x="16329" y="23420"/>
                      <a:pt x="16929" y="22387"/>
                    </a:cubicBezTo>
                    <a:cubicBezTo>
                      <a:pt x="17408" y="21575"/>
                      <a:pt x="16886" y="20229"/>
                      <a:pt x="16818" y="19701"/>
                    </a:cubicBezTo>
                    <a:cubicBezTo>
                      <a:pt x="16751" y="19178"/>
                      <a:pt x="16615" y="17937"/>
                      <a:pt x="16579" y="17058"/>
                    </a:cubicBezTo>
                    <a:cubicBezTo>
                      <a:pt x="16542" y="16185"/>
                      <a:pt x="16505" y="12902"/>
                      <a:pt x="16259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4003" y="2711"/>
                      <a:pt x="12393" y="2871"/>
                      <a:pt x="11741" y="2662"/>
                    </a:cubicBezTo>
                    <a:cubicBezTo>
                      <a:pt x="11083" y="2453"/>
                      <a:pt x="10641" y="2256"/>
                      <a:pt x="10573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56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63"/>
              <p:cNvSpPr/>
              <p:nvPr/>
            </p:nvSpPr>
            <p:spPr>
              <a:xfrm>
                <a:off x="5241650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07" y="1"/>
                    </a:moveTo>
                    <a:cubicBezTo>
                      <a:pt x="56" y="1"/>
                      <a:pt x="1" y="1316"/>
                      <a:pt x="216" y="3916"/>
                    </a:cubicBezTo>
                    <a:cubicBezTo>
                      <a:pt x="437" y="6510"/>
                      <a:pt x="1968" y="8047"/>
                      <a:pt x="3007" y="8047"/>
                    </a:cubicBezTo>
                    <a:cubicBezTo>
                      <a:pt x="4045" y="8047"/>
                      <a:pt x="5576" y="6510"/>
                      <a:pt x="5797" y="3916"/>
                    </a:cubicBezTo>
                    <a:cubicBezTo>
                      <a:pt x="6018" y="1316"/>
                      <a:pt x="5963" y="1"/>
                      <a:pt x="3007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25" name="Google Shape;6125;p63"/>
            <p:cNvGrpSpPr/>
            <p:nvPr/>
          </p:nvGrpSpPr>
          <p:grpSpPr>
            <a:xfrm>
              <a:off x="5110575" y="3060800"/>
              <a:ext cx="411850" cy="1291550"/>
              <a:chOff x="5110575" y="3060800"/>
              <a:chExt cx="411850" cy="1291550"/>
            </a:xfrm>
          </p:grpSpPr>
          <p:sp>
            <p:nvSpPr>
              <p:cNvPr id="6126" name="Google Shape;6126;p63"/>
              <p:cNvSpPr/>
              <p:nvPr/>
            </p:nvSpPr>
            <p:spPr>
              <a:xfrm>
                <a:off x="5216600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574" y="1"/>
                    </a:moveTo>
                    <a:cubicBezTo>
                      <a:pt x="433" y="1"/>
                      <a:pt x="342" y="91"/>
                      <a:pt x="339" y="299"/>
                    </a:cubicBezTo>
                    <a:cubicBezTo>
                      <a:pt x="321" y="1805"/>
                      <a:pt x="689" y="7675"/>
                      <a:pt x="640" y="9015"/>
                    </a:cubicBezTo>
                    <a:cubicBezTo>
                      <a:pt x="591" y="10355"/>
                      <a:pt x="1" y="12340"/>
                      <a:pt x="118" y="12998"/>
                    </a:cubicBezTo>
                    <a:cubicBezTo>
                      <a:pt x="197" y="13425"/>
                      <a:pt x="862" y="13748"/>
                      <a:pt x="1421" y="13748"/>
                    </a:cubicBezTo>
                    <a:cubicBezTo>
                      <a:pt x="1724" y="13748"/>
                      <a:pt x="1996" y="13653"/>
                      <a:pt x="2128" y="13428"/>
                    </a:cubicBezTo>
                    <a:cubicBezTo>
                      <a:pt x="2509" y="12789"/>
                      <a:pt x="1802" y="8646"/>
                      <a:pt x="1679" y="7011"/>
                    </a:cubicBezTo>
                    <a:cubicBezTo>
                      <a:pt x="1562" y="5376"/>
                      <a:pt x="2374" y="2567"/>
                      <a:pt x="2257" y="1953"/>
                    </a:cubicBezTo>
                    <a:cubicBezTo>
                      <a:pt x="2072" y="1002"/>
                      <a:pt x="1044" y="1"/>
                      <a:pt x="57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63"/>
              <p:cNvSpPr/>
              <p:nvPr/>
            </p:nvSpPr>
            <p:spPr>
              <a:xfrm>
                <a:off x="5217525" y="4046725"/>
                <a:ext cx="53050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8687" extrusionOk="0">
                    <a:moveTo>
                      <a:pt x="673" y="1579"/>
                    </a:moveTo>
                    <a:cubicBezTo>
                      <a:pt x="782" y="1579"/>
                      <a:pt x="1616" y="6491"/>
                      <a:pt x="1415" y="6645"/>
                    </a:cubicBezTo>
                    <a:lnTo>
                      <a:pt x="1415" y="6652"/>
                    </a:lnTo>
                    <a:cubicBezTo>
                      <a:pt x="1411" y="6654"/>
                      <a:pt x="1407" y="6656"/>
                      <a:pt x="1403" y="6656"/>
                    </a:cubicBezTo>
                    <a:cubicBezTo>
                      <a:pt x="1182" y="6656"/>
                      <a:pt x="544" y="2372"/>
                      <a:pt x="665" y="1599"/>
                    </a:cubicBezTo>
                    <a:cubicBezTo>
                      <a:pt x="667" y="1586"/>
                      <a:pt x="670" y="1579"/>
                      <a:pt x="673" y="1579"/>
                    </a:cubicBezTo>
                    <a:close/>
                    <a:moveTo>
                      <a:pt x="68" y="1"/>
                    </a:moveTo>
                    <a:lnTo>
                      <a:pt x="68" y="1"/>
                    </a:lnTo>
                    <a:cubicBezTo>
                      <a:pt x="1" y="241"/>
                      <a:pt x="173" y="984"/>
                      <a:pt x="161" y="1845"/>
                    </a:cubicBezTo>
                    <a:cubicBezTo>
                      <a:pt x="148" y="2705"/>
                      <a:pt x="1015" y="8336"/>
                      <a:pt x="1126" y="8563"/>
                    </a:cubicBezTo>
                    <a:cubicBezTo>
                      <a:pt x="1168" y="8648"/>
                      <a:pt x="1257" y="8686"/>
                      <a:pt x="1359" y="8686"/>
                    </a:cubicBezTo>
                    <a:cubicBezTo>
                      <a:pt x="1539" y="8686"/>
                      <a:pt x="1757" y="8565"/>
                      <a:pt x="1820" y="8360"/>
                    </a:cubicBezTo>
                    <a:cubicBezTo>
                      <a:pt x="1919" y="8047"/>
                      <a:pt x="1722" y="2742"/>
                      <a:pt x="1734" y="1962"/>
                    </a:cubicBezTo>
                    <a:cubicBezTo>
                      <a:pt x="1753" y="1181"/>
                      <a:pt x="2121" y="351"/>
                      <a:pt x="1974" y="155"/>
                    </a:cubicBezTo>
                    <a:cubicBezTo>
                      <a:pt x="1945" y="118"/>
                      <a:pt x="1916" y="103"/>
                      <a:pt x="1884" y="103"/>
                    </a:cubicBezTo>
                    <a:cubicBezTo>
                      <a:pt x="1749" y="103"/>
                      <a:pt x="1558" y="368"/>
                      <a:pt x="1126" y="413"/>
                    </a:cubicBezTo>
                    <a:cubicBezTo>
                      <a:pt x="1099" y="415"/>
                      <a:pt x="1072" y="416"/>
                      <a:pt x="1045" y="416"/>
                    </a:cubicBezTo>
                    <a:cubicBezTo>
                      <a:pt x="545" y="416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63"/>
              <p:cNvSpPr/>
              <p:nvPr/>
            </p:nvSpPr>
            <p:spPr>
              <a:xfrm>
                <a:off x="5242000" y="4261550"/>
                <a:ext cx="31650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980" extrusionOk="0">
                    <a:moveTo>
                      <a:pt x="977" y="1"/>
                    </a:moveTo>
                    <a:cubicBezTo>
                      <a:pt x="873" y="1"/>
                      <a:pt x="617" y="265"/>
                      <a:pt x="413" y="265"/>
                    </a:cubicBezTo>
                    <a:cubicBezTo>
                      <a:pt x="389" y="265"/>
                      <a:pt x="366" y="261"/>
                      <a:pt x="343" y="253"/>
                    </a:cubicBezTo>
                    <a:cubicBezTo>
                      <a:pt x="281" y="230"/>
                      <a:pt x="236" y="221"/>
                      <a:pt x="203" y="221"/>
                    </a:cubicBezTo>
                    <a:cubicBezTo>
                      <a:pt x="117" y="221"/>
                      <a:pt x="105" y="284"/>
                      <a:pt x="61" y="364"/>
                    </a:cubicBezTo>
                    <a:cubicBezTo>
                      <a:pt x="1" y="471"/>
                      <a:pt x="5" y="980"/>
                      <a:pt x="180" y="980"/>
                    </a:cubicBezTo>
                    <a:cubicBezTo>
                      <a:pt x="185" y="980"/>
                      <a:pt x="190" y="979"/>
                      <a:pt x="196" y="978"/>
                    </a:cubicBezTo>
                    <a:cubicBezTo>
                      <a:pt x="365" y="950"/>
                      <a:pt x="556" y="740"/>
                      <a:pt x="772" y="740"/>
                    </a:cubicBezTo>
                    <a:cubicBezTo>
                      <a:pt x="791" y="740"/>
                      <a:pt x="810" y="741"/>
                      <a:pt x="829" y="745"/>
                    </a:cubicBezTo>
                    <a:cubicBezTo>
                      <a:pt x="895" y="757"/>
                      <a:pt x="948" y="764"/>
                      <a:pt x="992" y="764"/>
                    </a:cubicBezTo>
                    <a:cubicBezTo>
                      <a:pt x="1103" y="764"/>
                      <a:pt x="1154" y="720"/>
                      <a:pt x="1198" y="610"/>
                    </a:cubicBezTo>
                    <a:cubicBezTo>
                      <a:pt x="1265" y="450"/>
                      <a:pt x="1124" y="19"/>
                      <a:pt x="983" y="1"/>
                    </a:cubicBezTo>
                    <a:cubicBezTo>
                      <a:pt x="981" y="1"/>
                      <a:pt x="979" y="1"/>
                      <a:pt x="97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63"/>
              <p:cNvSpPr/>
              <p:nvPr/>
            </p:nvSpPr>
            <p:spPr>
              <a:xfrm>
                <a:off x="526377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264" y="0"/>
                    </a:moveTo>
                    <a:cubicBezTo>
                      <a:pt x="200" y="0"/>
                      <a:pt x="120" y="19"/>
                      <a:pt x="75" y="43"/>
                    </a:cubicBezTo>
                    <a:cubicBezTo>
                      <a:pt x="1" y="92"/>
                      <a:pt x="99" y="332"/>
                      <a:pt x="112" y="394"/>
                    </a:cubicBezTo>
                    <a:cubicBezTo>
                      <a:pt x="124" y="461"/>
                      <a:pt x="148" y="996"/>
                      <a:pt x="148" y="1076"/>
                    </a:cubicBezTo>
                    <a:cubicBezTo>
                      <a:pt x="148" y="1109"/>
                      <a:pt x="181" y="1124"/>
                      <a:pt x="223" y="1124"/>
                    </a:cubicBezTo>
                    <a:cubicBezTo>
                      <a:pt x="282" y="1124"/>
                      <a:pt x="359" y="1097"/>
                      <a:pt x="394" y="1058"/>
                    </a:cubicBezTo>
                    <a:cubicBezTo>
                      <a:pt x="456" y="984"/>
                      <a:pt x="296" y="510"/>
                      <a:pt x="271" y="394"/>
                    </a:cubicBezTo>
                    <a:cubicBezTo>
                      <a:pt x="247" y="283"/>
                      <a:pt x="388" y="99"/>
                      <a:pt x="364" y="37"/>
                    </a:cubicBezTo>
                    <a:cubicBezTo>
                      <a:pt x="353" y="11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63"/>
              <p:cNvSpPr/>
              <p:nvPr/>
            </p:nvSpPr>
            <p:spPr>
              <a:xfrm>
                <a:off x="5257325" y="4284950"/>
                <a:ext cx="88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24" extrusionOk="0">
                    <a:moveTo>
                      <a:pt x="174" y="0"/>
                    </a:moveTo>
                    <a:cubicBezTo>
                      <a:pt x="130" y="0"/>
                      <a:pt x="61" y="35"/>
                      <a:pt x="44" y="79"/>
                    </a:cubicBezTo>
                    <a:cubicBezTo>
                      <a:pt x="13" y="141"/>
                      <a:pt x="105" y="448"/>
                      <a:pt x="87" y="626"/>
                    </a:cubicBezTo>
                    <a:cubicBezTo>
                      <a:pt x="75" y="805"/>
                      <a:pt x="1" y="1001"/>
                      <a:pt x="32" y="1069"/>
                    </a:cubicBezTo>
                    <a:cubicBezTo>
                      <a:pt x="48" y="1105"/>
                      <a:pt x="121" y="1124"/>
                      <a:pt x="190" y="1124"/>
                    </a:cubicBezTo>
                    <a:cubicBezTo>
                      <a:pt x="249" y="1124"/>
                      <a:pt x="306" y="1110"/>
                      <a:pt x="320" y="1081"/>
                    </a:cubicBezTo>
                    <a:cubicBezTo>
                      <a:pt x="351" y="1020"/>
                      <a:pt x="247" y="688"/>
                      <a:pt x="259" y="552"/>
                    </a:cubicBezTo>
                    <a:cubicBezTo>
                      <a:pt x="265" y="368"/>
                      <a:pt x="253" y="190"/>
                      <a:pt x="210" y="18"/>
                    </a:cubicBezTo>
                    <a:cubicBezTo>
                      <a:pt x="205" y="6"/>
                      <a:pt x="191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63"/>
              <p:cNvSpPr/>
              <p:nvPr/>
            </p:nvSpPr>
            <p:spPr>
              <a:xfrm>
                <a:off x="5249500" y="4286900"/>
                <a:ext cx="74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060" extrusionOk="0">
                    <a:moveTo>
                      <a:pt x="212" y="0"/>
                    </a:moveTo>
                    <a:cubicBezTo>
                      <a:pt x="172" y="0"/>
                      <a:pt x="129" y="14"/>
                      <a:pt x="129" y="38"/>
                    </a:cubicBezTo>
                    <a:cubicBezTo>
                      <a:pt x="129" y="81"/>
                      <a:pt x="203" y="419"/>
                      <a:pt x="142" y="585"/>
                    </a:cubicBezTo>
                    <a:cubicBezTo>
                      <a:pt x="80" y="751"/>
                      <a:pt x="0" y="929"/>
                      <a:pt x="31" y="1003"/>
                    </a:cubicBezTo>
                    <a:cubicBezTo>
                      <a:pt x="44" y="1039"/>
                      <a:pt x="101" y="1059"/>
                      <a:pt x="155" y="1059"/>
                    </a:cubicBezTo>
                    <a:cubicBezTo>
                      <a:pt x="202" y="1059"/>
                      <a:pt x="247" y="1044"/>
                      <a:pt x="258" y="1009"/>
                    </a:cubicBezTo>
                    <a:cubicBezTo>
                      <a:pt x="283" y="936"/>
                      <a:pt x="228" y="591"/>
                      <a:pt x="258" y="511"/>
                    </a:cubicBezTo>
                    <a:cubicBezTo>
                      <a:pt x="289" y="352"/>
                      <a:pt x="295" y="192"/>
                      <a:pt x="283" y="32"/>
                    </a:cubicBezTo>
                    <a:cubicBezTo>
                      <a:pt x="277" y="10"/>
                      <a:pt x="246" y="0"/>
                      <a:pt x="2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63"/>
              <p:cNvSpPr/>
              <p:nvPr/>
            </p:nvSpPr>
            <p:spPr>
              <a:xfrm>
                <a:off x="5268560" y="4334400"/>
                <a:ext cx="802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411" extrusionOk="0">
                    <a:moveTo>
                      <a:pt x="256" y="0"/>
                    </a:moveTo>
                    <a:cubicBezTo>
                      <a:pt x="255" y="0"/>
                      <a:pt x="254" y="0"/>
                      <a:pt x="253" y="1"/>
                    </a:cubicBezTo>
                    <a:cubicBezTo>
                      <a:pt x="210" y="7"/>
                      <a:pt x="56" y="31"/>
                      <a:pt x="38" y="74"/>
                    </a:cubicBezTo>
                    <a:cubicBezTo>
                      <a:pt x="7" y="179"/>
                      <a:pt x="1" y="345"/>
                      <a:pt x="81" y="400"/>
                    </a:cubicBezTo>
                    <a:cubicBezTo>
                      <a:pt x="92" y="407"/>
                      <a:pt x="104" y="410"/>
                      <a:pt x="116" y="410"/>
                    </a:cubicBezTo>
                    <a:cubicBezTo>
                      <a:pt x="191" y="410"/>
                      <a:pt x="292" y="299"/>
                      <a:pt x="302" y="210"/>
                    </a:cubicBezTo>
                    <a:cubicBezTo>
                      <a:pt x="320" y="114"/>
                      <a:pt x="291" y="0"/>
                      <a:pt x="25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63"/>
              <p:cNvSpPr/>
              <p:nvPr/>
            </p:nvSpPr>
            <p:spPr>
              <a:xfrm>
                <a:off x="5257960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89" y="0"/>
                    </a:moveTo>
                    <a:cubicBezTo>
                      <a:pt x="125" y="0"/>
                      <a:pt x="63" y="40"/>
                      <a:pt x="44" y="109"/>
                    </a:cubicBezTo>
                    <a:cubicBezTo>
                      <a:pt x="13" y="220"/>
                      <a:pt x="1" y="472"/>
                      <a:pt x="105" y="496"/>
                    </a:cubicBezTo>
                    <a:cubicBezTo>
                      <a:pt x="123" y="503"/>
                      <a:pt x="141" y="506"/>
                      <a:pt x="160" y="506"/>
                    </a:cubicBezTo>
                    <a:cubicBezTo>
                      <a:pt x="225" y="506"/>
                      <a:pt x="290" y="466"/>
                      <a:pt x="314" y="404"/>
                    </a:cubicBezTo>
                    <a:cubicBezTo>
                      <a:pt x="339" y="287"/>
                      <a:pt x="333" y="164"/>
                      <a:pt x="302" y="48"/>
                    </a:cubicBezTo>
                    <a:cubicBezTo>
                      <a:pt x="269" y="15"/>
                      <a:pt x="229" y="0"/>
                      <a:pt x="18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63"/>
              <p:cNvSpPr/>
              <p:nvPr/>
            </p:nvSpPr>
            <p:spPr>
              <a:xfrm>
                <a:off x="5248435" y="4338725"/>
                <a:ext cx="740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5" extrusionOk="0">
                    <a:moveTo>
                      <a:pt x="137" y="1"/>
                    </a:moveTo>
                    <a:cubicBezTo>
                      <a:pt x="88" y="1"/>
                      <a:pt x="40" y="32"/>
                      <a:pt x="25" y="86"/>
                    </a:cubicBezTo>
                    <a:cubicBezTo>
                      <a:pt x="1" y="172"/>
                      <a:pt x="1" y="498"/>
                      <a:pt x="87" y="522"/>
                    </a:cubicBezTo>
                    <a:cubicBezTo>
                      <a:pt x="124" y="533"/>
                      <a:pt x="161" y="545"/>
                      <a:pt x="193" y="545"/>
                    </a:cubicBezTo>
                    <a:cubicBezTo>
                      <a:pt x="236" y="545"/>
                      <a:pt x="269" y="524"/>
                      <a:pt x="283" y="455"/>
                    </a:cubicBezTo>
                    <a:cubicBezTo>
                      <a:pt x="296" y="313"/>
                      <a:pt x="277" y="178"/>
                      <a:pt x="228" y="49"/>
                    </a:cubicBezTo>
                    <a:cubicBezTo>
                      <a:pt x="205" y="16"/>
                      <a:pt x="171" y="1"/>
                      <a:pt x="13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63"/>
              <p:cNvSpPr/>
              <p:nvPr/>
            </p:nvSpPr>
            <p:spPr>
              <a:xfrm>
                <a:off x="523906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50" y="1"/>
                    </a:moveTo>
                    <a:cubicBezTo>
                      <a:pt x="109" y="1"/>
                      <a:pt x="68" y="24"/>
                      <a:pt x="50" y="64"/>
                    </a:cubicBezTo>
                    <a:cubicBezTo>
                      <a:pt x="25" y="125"/>
                      <a:pt x="1" y="396"/>
                      <a:pt x="62" y="457"/>
                    </a:cubicBezTo>
                    <a:cubicBezTo>
                      <a:pt x="98" y="490"/>
                      <a:pt x="132" y="505"/>
                      <a:pt x="161" y="505"/>
                    </a:cubicBezTo>
                    <a:cubicBezTo>
                      <a:pt x="188" y="505"/>
                      <a:pt x="211" y="493"/>
                      <a:pt x="228" y="470"/>
                    </a:cubicBezTo>
                    <a:cubicBezTo>
                      <a:pt x="265" y="427"/>
                      <a:pt x="290" y="89"/>
                      <a:pt x="228" y="33"/>
                    </a:cubicBezTo>
                    <a:cubicBezTo>
                      <a:pt x="206" y="11"/>
                      <a:pt x="178" y="1"/>
                      <a:pt x="15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63"/>
              <p:cNvSpPr/>
              <p:nvPr/>
            </p:nvSpPr>
            <p:spPr>
              <a:xfrm>
                <a:off x="5232935" y="4334100"/>
                <a:ext cx="625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364" extrusionOk="0">
                    <a:moveTo>
                      <a:pt x="93" y="0"/>
                    </a:moveTo>
                    <a:cubicBezTo>
                      <a:pt x="51" y="0"/>
                      <a:pt x="1" y="90"/>
                      <a:pt x="6" y="166"/>
                    </a:cubicBezTo>
                    <a:cubicBezTo>
                      <a:pt x="12" y="258"/>
                      <a:pt x="31" y="351"/>
                      <a:pt x="92" y="363"/>
                    </a:cubicBezTo>
                    <a:cubicBezTo>
                      <a:pt x="93" y="363"/>
                      <a:pt x="94" y="363"/>
                      <a:pt x="95" y="363"/>
                    </a:cubicBezTo>
                    <a:cubicBezTo>
                      <a:pt x="156" y="363"/>
                      <a:pt x="250" y="164"/>
                      <a:pt x="117" y="13"/>
                    </a:cubicBezTo>
                    <a:cubicBezTo>
                      <a:pt x="109" y="4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63"/>
              <p:cNvSpPr/>
              <p:nvPr/>
            </p:nvSpPr>
            <p:spPr>
              <a:xfrm>
                <a:off x="5243500" y="4289900"/>
                <a:ext cx="83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12" extrusionOk="0">
                    <a:moveTo>
                      <a:pt x="276" y="1"/>
                    </a:moveTo>
                    <a:cubicBezTo>
                      <a:pt x="238" y="1"/>
                      <a:pt x="179" y="55"/>
                      <a:pt x="179" y="84"/>
                    </a:cubicBezTo>
                    <a:cubicBezTo>
                      <a:pt x="179" y="232"/>
                      <a:pt x="160" y="379"/>
                      <a:pt x="130" y="527"/>
                    </a:cubicBezTo>
                    <a:cubicBezTo>
                      <a:pt x="99" y="625"/>
                      <a:pt x="1" y="852"/>
                      <a:pt x="13" y="883"/>
                    </a:cubicBezTo>
                    <a:cubicBezTo>
                      <a:pt x="21" y="899"/>
                      <a:pt x="48" y="912"/>
                      <a:pt x="82" y="912"/>
                    </a:cubicBezTo>
                    <a:cubicBezTo>
                      <a:pt x="102" y="912"/>
                      <a:pt x="125" y="907"/>
                      <a:pt x="148" y="895"/>
                    </a:cubicBezTo>
                    <a:cubicBezTo>
                      <a:pt x="191" y="871"/>
                      <a:pt x="265" y="447"/>
                      <a:pt x="302" y="361"/>
                    </a:cubicBezTo>
                    <a:cubicBezTo>
                      <a:pt x="332" y="250"/>
                      <a:pt x="332" y="127"/>
                      <a:pt x="302" y="16"/>
                    </a:cubicBezTo>
                    <a:cubicBezTo>
                      <a:pt x="296" y="5"/>
                      <a:pt x="287" y="1"/>
                      <a:pt x="27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63"/>
              <p:cNvSpPr/>
              <p:nvPr/>
            </p:nvSpPr>
            <p:spPr>
              <a:xfrm>
                <a:off x="5262900" y="4293900"/>
                <a:ext cx="96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83" extrusionOk="0">
                    <a:moveTo>
                      <a:pt x="339" y="0"/>
                    </a:moveTo>
                    <a:cubicBezTo>
                      <a:pt x="325" y="0"/>
                      <a:pt x="305" y="19"/>
                      <a:pt x="279" y="72"/>
                    </a:cubicBezTo>
                    <a:cubicBezTo>
                      <a:pt x="224" y="201"/>
                      <a:pt x="27" y="569"/>
                      <a:pt x="15" y="612"/>
                    </a:cubicBezTo>
                    <a:cubicBezTo>
                      <a:pt x="1" y="640"/>
                      <a:pt x="82" y="683"/>
                      <a:pt x="130" y="683"/>
                    </a:cubicBezTo>
                    <a:cubicBezTo>
                      <a:pt x="146" y="683"/>
                      <a:pt x="158" y="678"/>
                      <a:pt x="162" y="668"/>
                    </a:cubicBezTo>
                    <a:cubicBezTo>
                      <a:pt x="181" y="619"/>
                      <a:pt x="384" y="121"/>
                      <a:pt x="371" y="65"/>
                    </a:cubicBezTo>
                    <a:cubicBezTo>
                      <a:pt x="368" y="34"/>
                      <a:pt x="358" y="0"/>
                      <a:pt x="33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63"/>
              <p:cNvSpPr/>
              <p:nvPr/>
            </p:nvSpPr>
            <p:spPr>
              <a:xfrm>
                <a:off x="5268110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152" y="0"/>
                    </a:moveTo>
                    <a:cubicBezTo>
                      <a:pt x="94" y="0"/>
                      <a:pt x="30" y="23"/>
                      <a:pt x="19" y="64"/>
                    </a:cubicBezTo>
                    <a:cubicBezTo>
                      <a:pt x="7" y="162"/>
                      <a:pt x="13" y="267"/>
                      <a:pt x="43" y="365"/>
                    </a:cubicBezTo>
                    <a:cubicBezTo>
                      <a:pt x="80" y="469"/>
                      <a:pt x="0" y="685"/>
                      <a:pt x="7" y="764"/>
                    </a:cubicBezTo>
                    <a:cubicBezTo>
                      <a:pt x="9" y="797"/>
                      <a:pt x="42" y="811"/>
                      <a:pt x="86" y="811"/>
                    </a:cubicBezTo>
                    <a:cubicBezTo>
                      <a:pt x="152" y="811"/>
                      <a:pt x="242" y="779"/>
                      <a:pt x="289" y="728"/>
                    </a:cubicBezTo>
                    <a:cubicBezTo>
                      <a:pt x="369" y="642"/>
                      <a:pt x="271" y="586"/>
                      <a:pt x="259" y="476"/>
                    </a:cubicBezTo>
                    <a:cubicBezTo>
                      <a:pt x="240" y="365"/>
                      <a:pt x="296" y="82"/>
                      <a:pt x="246" y="33"/>
                    </a:cubicBezTo>
                    <a:cubicBezTo>
                      <a:pt x="229" y="11"/>
                      <a:pt x="192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63"/>
              <p:cNvSpPr/>
              <p:nvPr/>
            </p:nvSpPr>
            <p:spPr>
              <a:xfrm>
                <a:off x="5258285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79" y="0"/>
                    </a:moveTo>
                    <a:cubicBezTo>
                      <a:pt x="124" y="0"/>
                      <a:pt x="63" y="26"/>
                      <a:pt x="55" y="66"/>
                    </a:cubicBezTo>
                    <a:cubicBezTo>
                      <a:pt x="37" y="140"/>
                      <a:pt x="117" y="380"/>
                      <a:pt x="92" y="503"/>
                    </a:cubicBezTo>
                    <a:cubicBezTo>
                      <a:pt x="68" y="626"/>
                      <a:pt x="0" y="724"/>
                      <a:pt x="43" y="792"/>
                    </a:cubicBezTo>
                    <a:cubicBezTo>
                      <a:pt x="64" y="821"/>
                      <a:pt x="105" y="835"/>
                      <a:pt x="146" y="835"/>
                    </a:cubicBezTo>
                    <a:cubicBezTo>
                      <a:pt x="201" y="835"/>
                      <a:pt x="257" y="810"/>
                      <a:pt x="271" y="761"/>
                    </a:cubicBezTo>
                    <a:cubicBezTo>
                      <a:pt x="295" y="675"/>
                      <a:pt x="221" y="583"/>
                      <a:pt x="240" y="466"/>
                    </a:cubicBezTo>
                    <a:cubicBezTo>
                      <a:pt x="252" y="349"/>
                      <a:pt x="295" y="91"/>
                      <a:pt x="264" y="36"/>
                    </a:cubicBezTo>
                    <a:cubicBezTo>
                      <a:pt x="250" y="11"/>
                      <a:pt x="216" y="0"/>
                      <a:pt x="17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63"/>
              <p:cNvSpPr/>
              <p:nvPr/>
            </p:nvSpPr>
            <p:spPr>
              <a:xfrm>
                <a:off x="5249985" y="4316575"/>
                <a:ext cx="6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763" extrusionOk="0">
                    <a:moveTo>
                      <a:pt x="129" y="1"/>
                    </a:moveTo>
                    <a:cubicBezTo>
                      <a:pt x="92" y="1"/>
                      <a:pt x="62" y="25"/>
                      <a:pt x="43" y="62"/>
                    </a:cubicBezTo>
                    <a:cubicBezTo>
                      <a:pt x="31" y="93"/>
                      <a:pt x="25" y="130"/>
                      <a:pt x="31" y="166"/>
                    </a:cubicBezTo>
                    <a:cubicBezTo>
                      <a:pt x="37" y="277"/>
                      <a:pt x="80" y="388"/>
                      <a:pt x="55" y="492"/>
                    </a:cubicBezTo>
                    <a:cubicBezTo>
                      <a:pt x="43" y="541"/>
                      <a:pt x="19" y="584"/>
                      <a:pt x="12" y="634"/>
                    </a:cubicBezTo>
                    <a:cubicBezTo>
                      <a:pt x="0" y="683"/>
                      <a:pt x="25" y="732"/>
                      <a:pt x="68" y="757"/>
                    </a:cubicBezTo>
                    <a:cubicBezTo>
                      <a:pt x="79" y="761"/>
                      <a:pt x="90" y="763"/>
                      <a:pt x="101" y="763"/>
                    </a:cubicBezTo>
                    <a:cubicBezTo>
                      <a:pt x="138" y="763"/>
                      <a:pt x="170" y="739"/>
                      <a:pt x="185" y="701"/>
                    </a:cubicBezTo>
                    <a:cubicBezTo>
                      <a:pt x="203" y="652"/>
                      <a:pt x="209" y="603"/>
                      <a:pt x="191" y="554"/>
                    </a:cubicBezTo>
                    <a:cubicBezTo>
                      <a:pt x="178" y="511"/>
                      <a:pt x="172" y="462"/>
                      <a:pt x="166" y="412"/>
                    </a:cubicBezTo>
                    <a:cubicBezTo>
                      <a:pt x="166" y="302"/>
                      <a:pt x="246" y="203"/>
                      <a:pt x="228" y="99"/>
                    </a:cubicBezTo>
                    <a:cubicBezTo>
                      <a:pt x="221" y="44"/>
                      <a:pt x="185" y="7"/>
                      <a:pt x="12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63"/>
              <p:cNvSpPr/>
              <p:nvPr/>
            </p:nvSpPr>
            <p:spPr>
              <a:xfrm>
                <a:off x="5241360" y="4316300"/>
                <a:ext cx="58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732" extrusionOk="0">
                    <a:moveTo>
                      <a:pt x="116" y="0"/>
                    </a:moveTo>
                    <a:cubicBezTo>
                      <a:pt x="105" y="0"/>
                      <a:pt x="93" y="2"/>
                      <a:pt x="81" y="5"/>
                    </a:cubicBezTo>
                    <a:cubicBezTo>
                      <a:pt x="38" y="36"/>
                      <a:pt x="19" y="85"/>
                      <a:pt x="26" y="134"/>
                    </a:cubicBezTo>
                    <a:cubicBezTo>
                      <a:pt x="26" y="233"/>
                      <a:pt x="69" y="331"/>
                      <a:pt x="50" y="423"/>
                    </a:cubicBezTo>
                    <a:cubicBezTo>
                      <a:pt x="44" y="485"/>
                      <a:pt x="13" y="540"/>
                      <a:pt x="7" y="595"/>
                    </a:cubicBezTo>
                    <a:cubicBezTo>
                      <a:pt x="1" y="657"/>
                      <a:pt x="32" y="725"/>
                      <a:pt x="87" y="731"/>
                    </a:cubicBezTo>
                    <a:cubicBezTo>
                      <a:pt x="91" y="731"/>
                      <a:pt x="94" y="731"/>
                      <a:pt x="98" y="731"/>
                    </a:cubicBezTo>
                    <a:cubicBezTo>
                      <a:pt x="137" y="731"/>
                      <a:pt x="175" y="702"/>
                      <a:pt x="191" y="663"/>
                    </a:cubicBezTo>
                    <a:cubicBezTo>
                      <a:pt x="204" y="620"/>
                      <a:pt x="204" y="571"/>
                      <a:pt x="191" y="528"/>
                    </a:cubicBezTo>
                    <a:cubicBezTo>
                      <a:pt x="179" y="485"/>
                      <a:pt x="173" y="442"/>
                      <a:pt x="173" y="399"/>
                    </a:cubicBezTo>
                    <a:cubicBezTo>
                      <a:pt x="173" y="343"/>
                      <a:pt x="185" y="294"/>
                      <a:pt x="204" y="245"/>
                    </a:cubicBezTo>
                    <a:cubicBezTo>
                      <a:pt x="228" y="196"/>
                      <a:pt x="235" y="134"/>
                      <a:pt x="216" y="79"/>
                    </a:cubicBezTo>
                    <a:cubicBezTo>
                      <a:pt x="201" y="30"/>
                      <a:pt x="162" y="0"/>
                      <a:pt x="11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63"/>
              <p:cNvSpPr/>
              <p:nvPr/>
            </p:nvSpPr>
            <p:spPr>
              <a:xfrm>
                <a:off x="5233685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197" y="0"/>
                    </a:moveTo>
                    <a:cubicBezTo>
                      <a:pt x="154" y="0"/>
                      <a:pt x="111" y="25"/>
                      <a:pt x="93" y="62"/>
                    </a:cubicBezTo>
                    <a:cubicBezTo>
                      <a:pt x="74" y="99"/>
                      <a:pt x="68" y="142"/>
                      <a:pt x="74" y="185"/>
                    </a:cubicBezTo>
                    <a:cubicBezTo>
                      <a:pt x="80" y="228"/>
                      <a:pt x="93" y="265"/>
                      <a:pt x="93" y="308"/>
                    </a:cubicBezTo>
                    <a:cubicBezTo>
                      <a:pt x="93" y="369"/>
                      <a:pt x="80" y="425"/>
                      <a:pt x="56" y="474"/>
                    </a:cubicBezTo>
                    <a:cubicBezTo>
                      <a:pt x="31" y="517"/>
                      <a:pt x="1" y="566"/>
                      <a:pt x="25" y="609"/>
                    </a:cubicBezTo>
                    <a:cubicBezTo>
                      <a:pt x="39" y="632"/>
                      <a:pt x="63" y="644"/>
                      <a:pt x="89" y="644"/>
                    </a:cubicBezTo>
                    <a:cubicBezTo>
                      <a:pt x="98" y="644"/>
                      <a:pt x="108" y="643"/>
                      <a:pt x="117" y="640"/>
                    </a:cubicBezTo>
                    <a:cubicBezTo>
                      <a:pt x="148" y="621"/>
                      <a:pt x="173" y="597"/>
                      <a:pt x="185" y="560"/>
                    </a:cubicBezTo>
                    <a:cubicBezTo>
                      <a:pt x="191" y="529"/>
                      <a:pt x="197" y="492"/>
                      <a:pt x="197" y="455"/>
                    </a:cubicBezTo>
                    <a:cubicBezTo>
                      <a:pt x="191" y="332"/>
                      <a:pt x="210" y="209"/>
                      <a:pt x="253" y="93"/>
                    </a:cubicBezTo>
                    <a:cubicBezTo>
                      <a:pt x="265" y="56"/>
                      <a:pt x="240" y="7"/>
                      <a:pt x="19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63"/>
              <p:cNvSpPr/>
              <p:nvPr/>
            </p:nvSpPr>
            <p:spPr>
              <a:xfrm>
                <a:off x="5218150" y="4017250"/>
                <a:ext cx="4720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310" extrusionOk="0">
                    <a:moveTo>
                      <a:pt x="532" y="0"/>
                    </a:moveTo>
                    <a:cubicBezTo>
                      <a:pt x="468" y="0"/>
                      <a:pt x="404" y="8"/>
                      <a:pt x="345" y="30"/>
                    </a:cubicBezTo>
                    <a:cubicBezTo>
                      <a:pt x="203" y="86"/>
                      <a:pt x="99" y="209"/>
                      <a:pt x="62" y="356"/>
                    </a:cubicBezTo>
                    <a:cubicBezTo>
                      <a:pt x="0" y="639"/>
                      <a:pt x="111" y="928"/>
                      <a:pt x="338" y="1094"/>
                    </a:cubicBezTo>
                    <a:cubicBezTo>
                      <a:pt x="531" y="1236"/>
                      <a:pt x="765" y="1310"/>
                      <a:pt x="1002" y="1310"/>
                    </a:cubicBezTo>
                    <a:cubicBezTo>
                      <a:pt x="1082" y="1310"/>
                      <a:pt x="1163" y="1301"/>
                      <a:pt x="1242" y="1284"/>
                    </a:cubicBezTo>
                    <a:cubicBezTo>
                      <a:pt x="1549" y="1204"/>
                      <a:pt x="1795" y="989"/>
                      <a:pt x="1857" y="731"/>
                    </a:cubicBezTo>
                    <a:cubicBezTo>
                      <a:pt x="1887" y="627"/>
                      <a:pt x="1875" y="516"/>
                      <a:pt x="1832" y="424"/>
                    </a:cubicBezTo>
                    <a:cubicBezTo>
                      <a:pt x="1758" y="295"/>
                      <a:pt x="1605" y="203"/>
                      <a:pt x="1439" y="153"/>
                    </a:cubicBezTo>
                    <a:cubicBezTo>
                      <a:pt x="1273" y="117"/>
                      <a:pt x="1107" y="80"/>
                      <a:pt x="941" y="61"/>
                    </a:cubicBezTo>
                    <a:cubicBezTo>
                      <a:pt x="808" y="36"/>
                      <a:pt x="667" y="0"/>
                      <a:pt x="5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63"/>
              <p:cNvSpPr/>
              <p:nvPr/>
            </p:nvSpPr>
            <p:spPr>
              <a:xfrm>
                <a:off x="5214600" y="3595400"/>
                <a:ext cx="20395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4297" extrusionOk="0">
                    <a:moveTo>
                      <a:pt x="1562" y="1"/>
                    </a:moveTo>
                    <a:cubicBezTo>
                      <a:pt x="1311" y="1"/>
                      <a:pt x="1065" y="35"/>
                      <a:pt x="837" y="130"/>
                    </a:cubicBezTo>
                    <a:cubicBezTo>
                      <a:pt x="345" y="339"/>
                      <a:pt x="1" y="948"/>
                      <a:pt x="284" y="1378"/>
                    </a:cubicBezTo>
                    <a:cubicBezTo>
                      <a:pt x="462" y="1654"/>
                      <a:pt x="812" y="1765"/>
                      <a:pt x="1083" y="1962"/>
                    </a:cubicBezTo>
                    <a:cubicBezTo>
                      <a:pt x="1507" y="2269"/>
                      <a:pt x="1728" y="2761"/>
                      <a:pt x="1974" y="3210"/>
                    </a:cubicBezTo>
                    <a:cubicBezTo>
                      <a:pt x="2220" y="3664"/>
                      <a:pt x="2552" y="4132"/>
                      <a:pt x="3068" y="4267"/>
                    </a:cubicBezTo>
                    <a:cubicBezTo>
                      <a:pt x="3141" y="4287"/>
                      <a:pt x="3218" y="4297"/>
                      <a:pt x="3295" y="4297"/>
                    </a:cubicBezTo>
                    <a:cubicBezTo>
                      <a:pt x="3616" y="4297"/>
                      <a:pt x="3941" y="4128"/>
                      <a:pt x="3990" y="3830"/>
                    </a:cubicBezTo>
                    <a:cubicBezTo>
                      <a:pt x="4058" y="3468"/>
                      <a:pt x="3701" y="3179"/>
                      <a:pt x="3431" y="2921"/>
                    </a:cubicBezTo>
                    <a:cubicBezTo>
                      <a:pt x="3093" y="2601"/>
                      <a:pt x="2841" y="2202"/>
                      <a:pt x="2687" y="1759"/>
                    </a:cubicBezTo>
                    <a:cubicBezTo>
                      <a:pt x="2656" y="1667"/>
                      <a:pt x="2632" y="1550"/>
                      <a:pt x="2712" y="1482"/>
                    </a:cubicBezTo>
                    <a:cubicBezTo>
                      <a:pt x="2740" y="1457"/>
                      <a:pt x="2772" y="1446"/>
                      <a:pt x="2806" y="1446"/>
                    </a:cubicBezTo>
                    <a:cubicBezTo>
                      <a:pt x="2913" y="1446"/>
                      <a:pt x="3035" y="1552"/>
                      <a:pt x="3105" y="1654"/>
                    </a:cubicBezTo>
                    <a:cubicBezTo>
                      <a:pt x="3393" y="2077"/>
                      <a:pt x="3730" y="2964"/>
                      <a:pt x="4085" y="2964"/>
                    </a:cubicBezTo>
                    <a:cubicBezTo>
                      <a:pt x="4086" y="2964"/>
                      <a:pt x="4087" y="2964"/>
                      <a:pt x="4089" y="2964"/>
                    </a:cubicBezTo>
                    <a:cubicBezTo>
                      <a:pt x="4451" y="2958"/>
                      <a:pt x="4765" y="2079"/>
                      <a:pt x="5060" y="1654"/>
                    </a:cubicBezTo>
                    <a:cubicBezTo>
                      <a:pt x="5130" y="1552"/>
                      <a:pt x="5249" y="1446"/>
                      <a:pt x="5356" y="1446"/>
                    </a:cubicBezTo>
                    <a:cubicBezTo>
                      <a:pt x="5390" y="1446"/>
                      <a:pt x="5423" y="1457"/>
                      <a:pt x="5453" y="1482"/>
                    </a:cubicBezTo>
                    <a:cubicBezTo>
                      <a:pt x="5527" y="1550"/>
                      <a:pt x="5508" y="1667"/>
                      <a:pt x="5472" y="1759"/>
                    </a:cubicBezTo>
                    <a:cubicBezTo>
                      <a:pt x="5318" y="2202"/>
                      <a:pt x="5066" y="2601"/>
                      <a:pt x="4728" y="2921"/>
                    </a:cubicBezTo>
                    <a:cubicBezTo>
                      <a:pt x="4457" y="3185"/>
                      <a:pt x="4107" y="3468"/>
                      <a:pt x="4168" y="3830"/>
                    </a:cubicBezTo>
                    <a:cubicBezTo>
                      <a:pt x="4218" y="4124"/>
                      <a:pt x="4549" y="4296"/>
                      <a:pt x="4873" y="4296"/>
                    </a:cubicBezTo>
                    <a:cubicBezTo>
                      <a:pt x="4949" y="4296"/>
                      <a:pt x="5025" y="4287"/>
                      <a:pt x="5097" y="4267"/>
                    </a:cubicBezTo>
                    <a:cubicBezTo>
                      <a:pt x="5607" y="4132"/>
                      <a:pt x="5939" y="3664"/>
                      <a:pt x="6191" y="3210"/>
                    </a:cubicBezTo>
                    <a:cubicBezTo>
                      <a:pt x="6437" y="2761"/>
                      <a:pt x="6652" y="2263"/>
                      <a:pt x="7082" y="1962"/>
                    </a:cubicBezTo>
                    <a:cubicBezTo>
                      <a:pt x="7352" y="1765"/>
                      <a:pt x="7697" y="1654"/>
                      <a:pt x="7875" y="1378"/>
                    </a:cubicBezTo>
                    <a:cubicBezTo>
                      <a:pt x="8158" y="948"/>
                      <a:pt x="7813" y="339"/>
                      <a:pt x="7328" y="130"/>
                    </a:cubicBezTo>
                    <a:cubicBezTo>
                      <a:pt x="7097" y="35"/>
                      <a:pt x="6850" y="1"/>
                      <a:pt x="6598" y="1"/>
                    </a:cubicBezTo>
                    <a:cubicBezTo>
                      <a:pt x="6315" y="1"/>
                      <a:pt x="6025" y="44"/>
                      <a:pt x="5748" y="93"/>
                    </a:cubicBezTo>
                    <a:cubicBezTo>
                      <a:pt x="5189" y="185"/>
                      <a:pt x="4636" y="290"/>
                      <a:pt x="4082" y="401"/>
                    </a:cubicBezTo>
                    <a:cubicBezTo>
                      <a:pt x="3523" y="290"/>
                      <a:pt x="2970" y="185"/>
                      <a:pt x="2417" y="93"/>
                    </a:cubicBezTo>
                    <a:cubicBezTo>
                      <a:pt x="2136" y="44"/>
                      <a:pt x="1845" y="1"/>
                      <a:pt x="156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63"/>
              <p:cNvSpPr/>
              <p:nvPr/>
            </p:nvSpPr>
            <p:spPr>
              <a:xfrm>
                <a:off x="5147300" y="3277175"/>
                <a:ext cx="57200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7080" extrusionOk="0">
                    <a:moveTo>
                      <a:pt x="1357" y="1"/>
                    </a:moveTo>
                    <a:cubicBezTo>
                      <a:pt x="1056" y="1"/>
                      <a:pt x="778" y="99"/>
                      <a:pt x="769" y="320"/>
                    </a:cubicBezTo>
                    <a:cubicBezTo>
                      <a:pt x="744" y="762"/>
                      <a:pt x="886" y="2176"/>
                      <a:pt x="861" y="3135"/>
                    </a:cubicBezTo>
                    <a:cubicBezTo>
                      <a:pt x="843" y="4100"/>
                      <a:pt x="480" y="5514"/>
                      <a:pt x="394" y="5919"/>
                    </a:cubicBezTo>
                    <a:cubicBezTo>
                      <a:pt x="308" y="6319"/>
                      <a:pt x="1" y="6583"/>
                      <a:pt x="50" y="6835"/>
                    </a:cubicBezTo>
                    <a:cubicBezTo>
                      <a:pt x="75" y="6978"/>
                      <a:pt x="453" y="7079"/>
                      <a:pt x="793" y="7079"/>
                    </a:cubicBezTo>
                    <a:cubicBezTo>
                      <a:pt x="1039" y="7079"/>
                      <a:pt x="1265" y="7026"/>
                      <a:pt x="1322" y="6897"/>
                    </a:cubicBezTo>
                    <a:cubicBezTo>
                      <a:pt x="1451" y="6589"/>
                      <a:pt x="1199" y="5766"/>
                      <a:pt x="1193" y="5249"/>
                    </a:cubicBezTo>
                    <a:cubicBezTo>
                      <a:pt x="1193" y="4733"/>
                      <a:pt x="1685" y="1660"/>
                      <a:pt x="1857" y="1395"/>
                    </a:cubicBezTo>
                    <a:cubicBezTo>
                      <a:pt x="1986" y="1199"/>
                      <a:pt x="2287" y="621"/>
                      <a:pt x="2091" y="277"/>
                    </a:cubicBezTo>
                    <a:cubicBezTo>
                      <a:pt x="1989" y="101"/>
                      <a:pt x="1661" y="1"/>
                      <a:pt x="135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63"/>
              <p:cNvSpPr/>
              <p:nvPr/>
            </p:nvSpPr>
            <p:spPr>
              <a:xfrm>
                <a:off x="5122100" y="3459325"/>
                <a:ext cx="59350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7572" extrusionOk="0">
                    <a:moveTo>
                      <a:pt x="1433" y="749"/>
                    </a:moveTo>
                    <a:cubicBezTo>
                      <a:pt x="1568" y="749"/>
                      <a:pt x="1728" y="875"/>
                      <a:pt x="1716" y="1006"/>
                    </a:cubicBezTo>
                    <a:cubicBezTo>
                      <a:pt x="1697" y="1203"/>
                      <a:pt x="929" y="3791"/>
                      <a:pt x="849" y="4682"/>
                    </a:cubicBezTo>
                    <a:lnTo>
                      <a:pt x="843" y="4682"/>
                    </a:lnTo>
                    <a:cubicBezTo>
                      <a:pt x="843" y="4682"/>
                      <a:pt x="990" y="1578"/>
                      <a:pt x="1273" y="859"/>
                    </a:cubicBezTo>
                    <a:cubicBezTo>
                      <a:pt x="1304" y="781"/>
                      <a:pt x="1365" y="749"/>
                      <a:pt x="1433" y="749"/>
                    </a:cubicBezTo>
                    <a:close/>
                    <a:moveTo>
                      <a:pt x="1236" y="0"/>
                    </a:moveTo>
                    <a:cubicBezTo>
                      <a:pt x="1064" y="0"/>
                      <a:pt x="934" y="43"/>
                      <a:pt x="904" y="121"/>
                    </a:cubicBezTo>
                    <a:cubicBezTo>
                      <a:pt x="585" y="889"/>
                      <a:pt x="1" y="7220"/>
                      <a:pt x="68" y="7442"/>
                    </a:cubicBezTo>
                    <a:cubicBezTo>
                      <a:pt x="98" y="7533"/>
                      <a:pt x="197" y="7572"/>
                      <a:pt x="313" y="7572"/>
                    </a:cubicBezTo>
                    <a:cubicBezTo>
                      <a:pt x="485" y="7572"/>
                      <a:pt x="693" y="7487"/>
                      <a:pt x="763" y="7362"/>
                    </a:cubicBezTo>
                    <a:cubicBezTo>
                      <a:pt x="880" y="7153"/>
                      <a:pt x="1291" y="5100"/>
                      <a:pt x="1580" y="3588"/>
                    </a:cubicBezTo>
                    <a:cubicBezTo>
                      <a:pt x="1869" y="2076"/>
                      <a:pt x="2373" y="551"/>
                      <a:pt x="2072" y="299"/>
                    </a:cubicBezTo>
                    <a:cubicBezTo>
                      <a:pt x="1824" y="91"/>
                      <a:pt x="1486" y="0"/>
                      <a:pt x="12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63"/>
              <p:cNvSpPr/>
              <p:nvPr/>
            </p:nvSpPr>
            <p:spPr>
              <a:xfrm>
                <a:off x="5133025" y="3652625"/>
                <a:ext cx="164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8" h="1520" extrusionOk="0">
                    <a:moveTo>
                      <a:pt x="218" y="0"/>
                    </a:moveTo>
                    <a:cubicBezTo>
                      <a:pt x="147" y="0"/>
                      <a:pt x="80" y="42"/>
                      <a:pt x="49" y="109"/>
                    </a:cubicBezTo>
                    <a:cubicBezTo>
                      <a:pt x="12" y="189"/>
                      <a:pt x="0" y="275"/>
                      <a:pt x="18" y="367"/>
                    </a:cubicBezTo>
                    <a:cubicBezTo>
                      <a:pt x="37" y="570"/>
                      <a:pt x="117" y="767"/>
                      <a:pt x="117" y="970"/>
                    </a:cubicBezTo>
                    <a:cubicBezTo>
                      <a:pt x="117" y="1056"/>
                      <a:pt x="98" y="1142"/>
                      <a:pt x="98" y="1228"/>
                    </a:cubicBezTo>
                    <a:cubicBezTo>
                      <a:pt x="98" y="1314"/>
                      <a:pt x="129" y="1394"/>
                      <a:pt x="184" y="1455"/>
                    </a:cubicBezTo>
                    <a:cubicBezTo>
                      <a:pt x="233" y="1498"/>
                      <a:pt x="292" y="1519"/>
                      <a:pt x="350" y="1519"/>
                    </a:cubicBezTo>
                    <a:cubicBezTo>
                      <a:pt x="411" y="1519"/>
                      <a:pt x="473" y="1496"/>
                      <a:pt x="523" y="1449"/>
                    </a:cubicBezTo>
                    <a:cubicBezTo>
                      <a:pt x="609" y="1363"/>
                      <a:pt x="658" y="1234"/>
                      <a:pt x="652" y="1111"/>
                    </a:cubicBezTo>
                    <a:cubicBezTo>
                      <a:pt x="645" y="982"/>
                      <a:pt x="621" y="853"/>
                      <a:pt x="578" y="736"/>
                    </a:cubicBezTo>
                    <a:cubicBezTo>
                      <a:pt x="523" y="564"/>
                      <a:pt x="473" y="398"/>
                      <a:pt x="424" y="232"/>
                    </a:cubicBezTo>
                    <a:cubicBezTo>
                      <a:pt x="393" y="140"/>
                      <a:pt x="350" y="29"/>
                      <a:pt x="258" y="5"/>
                    </a:cubicBezTo>
                    <a:cubicBezTo>
                      <a:pt x="245" y="2"/>
                      <a:pt x="232" y="0"/>
                      <a:pt x="21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63"/>
              <p:cNvSpPr/>
              <p:nvPr/>
            </p:nvSpPr>
            <p:spPr>
              <a:xfrm>
                <a:off x="5138400" y="3692475"/>
                <a:ext cx="985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636" extrusionOk="0">
                    <a:moveTo>
                      <a:pt x="213" y="0"/>
                    </a:moveTo>
                    <a:cubicBezTo>
                      <a:pt x="197" y="0"/>
                      <a:pt x="181" y="3"/>
                      <a:pt x="166" y="9"/>
                    </a:cubicBezTo>
                    <a:cubicBezTo>
                      <a:pt x="111" y="21"/>
                      <a:pt x="68" y="46"/>
                      <a:pt x="25" y="83"/>
                    </a:cubicBezTo>
                    <a:cubicBezTo>
                      <a:pt x="0" y="267"/>
                      <a:pt x="92" y="587"/>
                      <a:pt x="258" y="636"/>
                    </a:cubicBezTo>
                    <a:cubicBezTo>
                      <a:pt x="357" y="501"/>
                      <a:pt x="394" y="322"/>
                      <a:pt x="363" y="156"/>
                    </a:cubicBezTo>
                    <a:cubicBezTo>
                      <a:pt x="363" y="113"/>
                      <a:pt x="338" y="70"/>
                      <a:pt x="314" y="40"/>
                    </a:cubicBezTo>
                    <a:cubicBezTo>
                      <a:pt x="284" y="14"/>
                      <a:pt x="248" y="0"/>
                      <a:pt x="21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63"/>
              <p:cNvSpPr/>
              <p:nvPr/>
            </p:nvSpPr>
            <p:spPr>
              <a:xfrm>
                <a:off x="5142075" y="3714950"/>
                <a:ext cx="587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26" extrusionOk="0">
                    <a:moveTo>
                      <a:pt x="96" y="0"/>
                    </a:moveTo>
                    <a:cubicBezTo>
                      <a:pt x="68" y="0"/>
                      <a:pt x="40" y="11"/>
                      <a:pt x="19" y="32"/>
                    </a:cubicBezTo>
                    <a:cubicBezTo>
                      <a:pt x="1" y="142"/>
                      <a:pt x="7" y="259"/>
                      <a:pt x="44" y="364"/>
                    </a:cubicBezTo>
                    <a:cubicBezTo>
                      <a:pt x="50" y="395"/>
                      <a:pt x="81" y="425"/>
                      <a:pt x="99" y="425"/>
                    </a:cubicBezTo>
                    <a:cubicBezTo>
                      <a:pt x="118" y="425"/>
                      <a:pt x="136" y="401"/>
                      <a:pt x="142" y="382"/>
                    </a:cubicBezTo>
                    <a:cubicBezTo>
                      <a:pt x="179" y="333"/>
                      <a:pt x="204" y="272"/>
                      <a:pt x="216" y="210"/>
                    </a:cubicBezTo>
                    <a:cubicBezTo>
                      <a:pt x="234" y="149"/>
                      <a:pt x="222" y="87"/>
                      <a:pt x="179" y="38"/>
                    </a:cubicBezTo>
                    <a:cubicBezTo>
                      <a:pt x="157" y="13"/>
                      <a:pt x="126" y="0"/>
                      <a:pt x="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63"/>
              <p:cNvSpPr/>
              <p:nvPr/>
            </p:nvSpPr>
            <p:spPr>
              <a:xfrm>
                <a:off x="51144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370" y="1"/>
                    </a:moveTo>
                    <a:cubicBezTo>
                      <a:pt x="366" y="1"/>
                      <a:pt x="361" y="1"/>
                      <a:pt x="357" y="2"/>
                    </a:cubicBezTo>
                    <a:cubicBezTo>
                      <a:pt x="258" y="14"/>
                      <a:pt x="209" y="118"/>
                      <a:pt x="179" y="211"/>
                    </a:cubicBezTo>
                    <a:cubicBezTo>
                      <a:pt x="93" y="493"/>
                      <a:pt x="37" y="788"/>
                      <a:pt x="13" y="1083"/>
                    </a:cubicBezTo>
                    <a:cubicBezTo>
                      <a:pt x="0" y="1163"/>
                      <a:pt x="0" y="1249"/>
                      <a:pt x="19" y="1335"/>
                    </a:cubicBezTo>
                    <a:cubicBezTo>
                      <a:pt x="36" y="1454"/>
                      <a:pt x="131" y="1518"/>
                      <a:pt x="227" y="1518"/>
                    </a:cubicBezTo>
                    <a:cubicBezTo>
                      <a:pt x="304" y="1518"/>
                      <a:pt x="382" y="1476"/>
                      <a:pt x="418" y="1385"/>
                    </a:cubicBezTo>
                    <a:cubicBezTo>
                      <a:pt x="467" y="1299"/>
                      <a:pt x="492" y="1200"/>
                      <a:pt x="504" y="1102"/>
                    </a:cubicBezTo>
                    <a:cubicBezTo>
                      <a:pt x="554" y="831"/>
                      <a:pt x="578" y="561"/>
                      <a:pt x="566" y="284"/>
                    </a:cubicBezTo>
                    <a:cubicBezTo>
                      <a:pt x="560" y="217"/>
                      <a:pt x="547" y="149"/>
                      <a:pt x="517" y="94"/>
                    </a:cubicBezTo>
                    <a:cubicBezTo>
                      <a:pt x="488" y="37"/>
                      <a:pt x="428" y="1"/>
                      <a:pt x="3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63"/>
              <p:cNvSpPr/>
              <p:nvPr/>
            </p:nvSpPr>
            <p:spPr>
              <a:xfrm>
                <a:off x="5110575" y="3696375"/>
                <a:ext cx="12025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097" extrusionOk="0">
                    <a:moveTo>
                      <a:pt x="253" y="0"/>
                    </a:moveTo>
                    <a:cubicBezTo>
                      <a:pt x="191" y="0"/>
                      <a:pt x="136" y="31"/>
                      <a:pt x="105" y="86"/>
                    </a:cubicBezTo>
                    <a:cubicBezTo>
                      <a:pt x="74" y="136"/>
                      <a:pt x="56" y="197"/>
                      <a:pt x="56" y="259"/>
                    </a:cubicBezTo>
                    <a:cubicBezTo>
                      <a:pt x="44" y="369"/>
                      <a:pt x="62" y="480"/>
                      <a:pt x="44" y="590"/>
                    </a:cubicBezTo>
                    <a:cubicBezTo>
                      <a:pt x="25" y="683"/>
                      <a:pt x="13" y="781"/>
                      <a:pt x="7" y="873"/>
                    </a:cubicBezTo>
                    <a:cubicBezTo>
                      <a:pt x="1" y="972"/>
                      <a:pt x="56" y="1058"/>
                      <a:pt x="142" y="1094"/>
                    </a:cubicBezTo>
                    <a:cubicBezTo>
                      <a:pt x="153" y="1096"/>
                      <a:pt x="164" y="1097"/>
                      <a:pt x="174" y="1097"/>
                    </a:cubicBezTo>
                    <a:cubicBezTo>
                      <a:pt x="248" y="1097"/>
                      <a:pt x="313" y="1061"/>
                      <a:pt x="345" y="996"/>
                    </a:cubicBezTo>
                    <a:cubicBezTo>
                      <a:pt x="382" y="922"/>
                      <a:pt x="406" y="849"/>
                      <a:pt x="419" y="769"/>
                    </a:cubicBezTo>
                    <a:cubicBezTo>
                      <a:pt x="449" y="578"/>
                      <a:pt x="480" y="381"/>
                      <a:pt x="431" y="203"/>
                    </a:cubicBezTo>
                    <a:cubicBezTo>
                      <a:pt x="406" y="105"/>
                      <a:pt x="345" y="7"/>
                      <a:pt x="25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63"/>
              <p:cNvSpPr/>
              <p:nvPr/>
            </p:nvSpPr>
            <p:spPr>
              <a:xfrm>
                <a:off x="5116275" y="3726575"/>
                <a:ext cx="121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763" extrusionOk="0">
                    <a:moveTo>
                      <a:pt x="120" y="0"/>
                    </a:moveTo>
                    <a:cubicBezTo>
                      <a:pt x="65" y="0"/>
                      <a:pt x="12" y="60"/>
                      <a:pt x="6" y="120"/>
                    </a:cubicBezTo>
                    <a:cubicBezTo>
                      <a:pt x="0" y="188"/>
                      <a:pt x="25" y="255"/>
                      <a:pt x="74" y="311"/>
                    </a:cubicBezTo>
                    <a:cubicBezTo>
                      <a:pt x="117" y="360"/>
                      <a:pt x="154" y="421"/>
                      <a:pt x="191" y="483"/>
                    </a:cubicBezTo>
                    <a:cubicBezTo>
                      <a:pt x="221" y="544"/>
                      <a:pt x="227" y="624"/>
                      <a:pt x="271" y="686"/>
                    </a:cubicBezTo>
                    <a:cubicBezTo>
                      <a:pt x="296" y="728"/>
                      <a:pt x="346" y="762"/>
                      <a:pt x="392" y="762"/>
                    </a:cubicBezTo>
                    <a:cubicBezTo>
                      <a:pt x="412" y="762"/>
                      <a:pt x="432" y="756"/>
                      <a:pt x="449" y="741"/>
                    </a:cubicBezTo>
                    <a:cubicBezTo>
                      <a:pt x="473" y="710"/>
                      <a:pt x="486" y="667"/>
                      <a:pt x="473" y="624"/>
                    </a:cubicBezTo>
                    <a:cubicBezTo>
                      <a:pt x="461" y="587"/>
                      <a:pt x="443" y="550"/>
                      <a:pt x="424" y="513"/>
                    </a:cubicBezTo>
                    <a:cubicBezTo>
                      <a:pt x="357" y="397"/>
                      <a:pt x="295" y="274"/>
                      <a:pt x="252" y="145"/>
                    </a:cubicBezTo>
                    <a:cubicBezTo>
                      <a:pt x="227" y="89"/>
                      <a:pt x="203" y="16"/>
                      <a:pt x="141" y="3"/>
                    </a:cubicBezTo>
                    <a:cubicBezTo>
                      <a:pt x="134" y="1"/>
                      <a:pt x="127" y="0"/>
                      <a:pt x="12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63"/>
              <p:cNvSpPr/>
              <p:nvPr/>
            </p:nvSpPr>
            <p:spPr>
              <a:xfrm>
                <a:off x="5128550" y="3745675"/>
                <a:ext cx="75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549" extrusionOk="0">
                    <a:moveTo>
                      <a:pt x="102" y="0"/>
                    </a:moveTo>
                    <a:cubicBezTo>
                      <a:pt x="97" y="0"/>
                      <a:pt x="92" y="1"/>
                      <a:pt x="87" y="1"/>
                    </a:cubicBezTo>
                    <a:cubicBezTo>
                      <a:pt x="1" y="198"/>
                      <a:pt x="99" y="487"/>
                      <a:pt x="271" y="549"/>
                    </a:cubicBezTo>
                    <a:cubicBezTo>
                      <a:pt x="296" y="432"/>
                      <a:pt x="302" y="321"/>
                      <a:pt x="284" y="204"/>
                    </a:cubicBezTo>
                    <a:cubicBezTo>
                      <a:pt x="260" y="100"/>
                      <a:pt x="188" y="0"/>
                      <a:pt x="1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63"/>
              <p:cNvSpPr/>
              <p:nvPr/>
            </p:nvSpPr>
            <p:spPr>
              <a:xfrm>
                <a:off x="5222800" y="3273175"/>
                <a:ext cx="93725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49" h="8061" extrusionOk="0">
                    <a:moveTo>
                      <a:pt x="3127" y="0"/>
                    </a:moveTo>
                    <a:lnTo>
                      <a:pt x="3127" y="0"/>
                    </a:lnTo>
                    <a:cubicBezTo>
                      <a:pt x="3127" y="0"/>
                      <a:pt x="3201" y="4543"/>
                      <a:pt x="3127" y="4610"/>
                    </a:cubicBezTo>
                    <a:cubicBezTo>
                      <a:pt x="3048" y="4684"/>
                      <a:pt x="2654" y="4936"/>
                      <a:pt x="2150" y="5772"/>
                    </a:cubicBezTo>
                    <a:cubicBezTo>
                      <a:pt x="1665" y="6571"/>
                      <a:pt x="1492" y="7395"/>
                      <a:pt x="1210" y="7450"/>
                    </a:cubicBezTo>
                    <a:cubicBezTo>
                      <a:pt x="1200" y="7452"/>
                      <a:pt x="1190" y="7453"/>
                      <a:pt x="1180" y="7453"/>
                    </a:cubicBezTo>
                    <a:cubicBezTo>
                      <a:pt x="907" y="7453"/>
                      <a:pt x="313" y="6850"/>
                      <a:pt x="134" y="6850"/>
                    </a:cubicBezTo>
                    <a:cubicBezTo>
                      <a:pt x="114" y="6850"/>
                      <a:pt x="100" y="6857"/>
                      <a:pt x="91" y="6872"/>
                    </a:cubicBezTo>
                    <a:cubicBezTo>
                      <a:pt x="1" y="7029"/>
                      <a:pt x="669" y="8060"/>
                      <a:pt x="1215" y="8060"/>
                    </a:cubicBezTo>
                    <a:cubicBezTo>
                      <a:pt x="1228" y="8060"/>
                      <a:pt x="1240" y="8060"/>
                      <a:pt x="1253" y="8059"/>
                    </a:cubicBezTo>
                    <a:cubicBezTo>
                      <a:pt x="1806" y="8009"/>
                      <a:pt x="2150" y="7026"/>
                      <a:pt x="2451" y="6252"/>
                    </a:cubicBezTo>
                    <a:cubicBezTo>
                      <a:pt x="2753" y="5483"/>
                      <a:pt x="3748" y="5065"/>
                      <a:pt x="3748" y="5065"/>
                    </a:cubicBezTo>
                    <a:lnTo>
                      <a:pt x="3748" y="25"/>
                    </a:lnTo>
                    <a:cubicBezTo>
                      <a:pt x="3429" y="25"/>
                      <a:pt x="3128" y="0"/>
                      <a:pt x="31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63"/>
              <p:cNvSpPr/>
              <p:nvPr/>
            </p:nvSpPr>
            <p:spPr>
              <a:xfrm>
                <a:off x="5228100" y="3274500"/>
                <a:ext cx="761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704" extrusionOk="0">
                    <a:moveTo>
                      <a:pt x="502" y="0"/>
                    </a:moveTo>
                    <a:cubicBezTo>
                      <a:pt x="143" y="0"/>
                      <a:pt x="0" y="171"/>
                      <a:pt x="76" y="292"/>
                    </a:cubicBezTo>
                    <a:cubicBezTo>
                      <a:pt x="155" y="413"/>
                      <a:pt x="1637" y="703"/>
                      <a:pt x="2617" y="703"/>
                    </a:cubicBezTo>
                    <a:cubicBezTo>
                      <a:pt x="2775" y="703"/>
                      <a:pt x="2921" y="696"/>
                      <a:pt x="3045" y="679"/>
                    </a:cubicBezTo>
                    <a:lnTo>
                      <a:pt x="3002" y="230"/>
                    </a:lnTo>
                    <a:cubicBezTo>
                      <a:pt x="3002" y="230"/>
                      <a:pt x="1317" y="126"/>
                      <a:pt x="770" y="27"/>
                    </a:cubicBezTo>
                    <a:cubicBezTo>
                      <a:pt x="670" y="8"/>
                      <a:pt x="581" y="0"/>
                      <a:pt x="50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63"/>
              <p:cNvSpPr/>
              <p:nvPr/>
            </p:nvSpPr>
            <p:spPr>
              <a:xfrm>
                <a:off x="5277625" y="3243725"/>
                <a:ext cx="34750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4" extrusionOk="0">
                    <a:moveTo>
                      <a:pt x="246" y="1"/>
                    </a:moveTo>
                    <a:cubicBezTo>
                      <a:pt x="64" y="1"/>
                      <a:pt x="1" y="127"/>
                      <a:pt x="43" y="207"/>
                    </a:cubicBezTo>
                    <a:cubicBezTo>
                      <a:pt x="82" y="284"/>
                      <a:pt x="642" y="413"/>
                      <a:pt x="1073" y="413"/>
                    </a:cubicBezTo>
                    <a:cubicBezTo>
                      <a:pt x="1193" y="413"/>
                      <a:pt x="1303" y="403"/>
                      <a:pt x="1389" y="379"/>
                    </a:cubicBezTo>
                    <a:lnTo>
                      <a:pt x="1340" y="72"/>
                    </a:lnTo>
                    <a:cubicBezTo>
                      <a:pt x="1340" y="72"/>
                      <a:pt x="590" y="60"/>
                      <a:pt x="338" y="10"/>
                    </a:cubicBezTo>
                    <a:cubicBezTo>
                      <a:pt x="305" y="4"/>
                      <a:pt x="274" y="1"/>
                      <a:pt x="24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63"/>
              <p:cNvSpPr/>
              <p:nvPr/>
            </p:nvSpPr>
            <p:spPr>
              <a:xfrm>
                <a:off x="5289300" y="3228050"/>
                <a:ext cx="270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381" extrusionOk="0">
                    <a:moveTo>
                      <a:pt x="182" y="0"/>
                    </a:moveTo>
                    <a:cubicBezTo>
                      <a:pt x="45" y="0"/>
                      <a:pt x="0" y="115"/>
                      <a:pt x="37" y="189"/>
                    </a:cubicBezTo>
                    <a:cubicBezTo>
                      <a:pt x="67" y="253"/>
                      <a:pt x="525" y="381"/>
                      <a:pt x="863" y="381"/>
                    </a:cubicBezTo>
                    <a:cubicBezTo>
                      <a:pt x="946" y="381"/>
                      <a:pt x="1022" y="373"/>
                      <a:pt x="1082" y="355"/>
                    </a:cubicBezTo>
                    <a:lnTo>
                      <a:pt x="1039" y="78"/>
                    </a:lnTo>
                    <a:cubicBezTo>
                      <a:pt x="1039" y="78"/>
                      <a:pt x="455" y="60"/>
                      <a:pt x="258" y="10"/>
                    </a:cubicBezTo>
                    <a:cubicBezTo>
                      <a:pt x="231" y="3"/>
                      <a:pt x="205" y="0"/>
                      <a:pt x="18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63"/>
              <p:cNvSpPr/>
              <p:nvPr/>
            </p:nvSpPr>
            <p:spPr>
              <a:xfrm>
                <a:off x="5289400" y="3427625"/>
                <a:ext cx="249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1" extrusionOk="0">
                    <a:moveTo>
                      <a:pt x="166" y="0"/>
                    </a:moveTo>
                    <a:cubicBezTo>
                      <a:pt x="31" y="0"/>
                      <a:pt x="1" y="132"/>
                      <a:pt x="39" y="209"/>
                    </a:cubicBezTo>
                    <a:cubicBezTo>
                      <a:pt x="73" y="272"/>
                      <a:pt x="394" y="351"/>
                      <a:pt x="674" y="351"/>
                    </a:cubicBezTo>
                    <a:cubicBezTo>
                      <a:pt x="800" y="351"/>
                      <a:pt x="918" y="335"/>
                      <a:pt x="998" y="295"/>
                    </a:cubicBezTo>
                    <a:lnTo>
                      <a:pt x="931" y="12"/>
                    </a:lnTo>
                    <a:cubicBezTo>
                      <a:pt x="931" y="12"/>
                      <a:pt x="724" y="24"/>
                      <a:pt x="524" y="24"/>
                    </a:cubicBezTo>
                    <a:cubicBezTo>
                      <a:pt x="404" y="24"/>
                      <a:pt x="287" y="20"/>
                      <a:pt x="218" y="6"/>
                    </a:cubicBezTo>
                    <a:cubicBezTo>
                      <a:pt x="199" y="2"/>
                      <a:pt x="182" y="0"/>
                      <a:pt x="16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63"/>
              <p:cNvSpPr/>
              <p:nvPr/>
            </p:nvSpPr>
            <p:spPr>
              <a:xfrm>
                <a:off x="5289250" y="3446250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4" y="352"/>
                      <a:pt x="688" y="352"/>
                    </a:cubicBezTo>
                    <a:cubicBezTo>
                      <a:pt x="811" y="352"/>
                      <a:pt x="926" y="337"/>
                      <a:pt x="1004" y="300"/>
                    </a:cubicBezTo>
                    <a:lnTo>
                      <a:pt x="937" y="11"/>
                    </a:lnTo>
                    <a:cubicBezTo>
                      <a:pt x="937" y="11"/>
                      <a:pt x="730" y="23"/>
                      <a:pt x="530" y="23"/>
                    </a:cubicBezTo>
                    <a:cubicBezTo>
                      <a:pt x="410" y="23"/>
                      <a:pt x="293" y="18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63"/>
              <p:cNvSpPr/>
              <p:nvPr/>
            </p:nvSpPr>
            <p:spPr>
              <a:xfrm>
                <a:off x="5289275" y="3464950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171" y="1"/>
                    </a:moveTo>
                    <a:cubicBezTo>
                      <a:pt x="35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5"/>
                      <a:pt x="1003" y="295"/>
                    </a:cubicBezTo>
                    <a:lnTo>
                      <a:pt x="929" y="13"/>
                    </a:lnTo>
                    <a:cubicBezTo>
                      <a:pt x="929" y="13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7"/>
                    </a:cubicBezTo>
                    <a:cubicBezTo>
                      <a:pt x="204" y="3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63"/>
              <p:cNvSpPr/>
              <p:nvPr/>
            </p:nvSpPr>
            <p:spPr>
              <a:xfrm>
                <a:off x="5289275" y="34835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1"/>
                    </a:moveTo>
                    <a:cubicBezTo>
                      <a:pt x="30" y="1"/>
                      <a:pt x="0" y="132"/>
                      <a:pt x="44" y="209"/>
                    </a:cubicBezTo>
                    <a:cubicBezTo>
                      <a:pt x="74" y="269"/>
                      <a:pt x="402" y="350"/>
                      <a:pt x="686" y="350"/>
                    </a:cubicBezTo>
                    <a:cubicBezTo>
                      <a:pt x="809" y="350"/>
                      <a:pt x="925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32" y="22"/>
                      <a:pt x="536" y="22"/>
                    </a:cubicBezTo>
                    <a:cubicBezTo>
                      <a:pt x="414" y="22"/>
                      <a:pt x="294" y="18"/>
                      <a:pt x="223" y="6"/>
                    </a:cubicBezTo>
                    <a:cubicBezTo>
                      <a:pt x="203" y="2"/>
                      <a:pt x="186" y="1"/>
                      <a:pt x="17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63"/>
              <p:cNvSpPr/>
              <p:nvPr/>
            </p:nvSpPr>
            <p:spPr>
              <a:xfrm>
                <a:off x="5289275" y="350215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2"/>
                      <a:pt x="44" y="209"/>
                    </a:cubicBezTo>
                    <a:cubicBezTo>
                      <a:pt x="74" y="269"/>
                      <a:pt x="399" y="350"/>
                      <a:pt x="683" y="350"/>
                    </a:cubicBezTo>
                    <a:cubicBezTo>
                      <a:pt x="807" y="350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3" y="24"/>
                      <a:pt x="525" y="24"/>
                    </a:cubicBezTo>
                    <a:cubicBezTo>
                      <a:pt x="406" y="24"/>
                      <a:pt x="289" y="20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63"/>
              <p:cNvSpPr/>
              <p:nvPr/>
            </p:nvSpPr>
            <p:spPr>
              <a:xfrm>
                <a:off x="5289250" y="3520775"/>
                <a:ext cx="2512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52" extrusionOk="0">
                    <a:moveTo>
                      <a:pt x="178" y="1"/>
                    </a:moveTo>
                    <a:cubicBezTo>
                      <a:pt x="32" y="1"/>
                      <a:pt x="1" y="135"/>
                      <a:pt x="45" y="214"/>
                    </a:cubicBezTo>
                    <a:cubicBezTo>
                      <a:pt x="75" y="274"/>
                      <a:pt x="401" y="352"/>
                      <a:pt x="685" y="352"/>
                    </a:cubicBezTo>
                    <a:cubicBezTo>
                      <a:pt x="809" y="352"/>
                      <a:pt x="924" y="337"/>
                      <a:pt x="1004" y="300"/>
                    </a:cubicBezTo>
                    <a:lnTo>
                      <a:pt x="930" y="11"/>
                    </a:lnTo>
                    <a:cubicBezTo>
                      <a:pt x="930" y="11"/>
                      <a:pt x="724" y="23"/>
                      <a:pt x="526" y="23"/>
                    </a:cubicBezTo>
                    <a:cubicBezTo>
                      <a:pt x="407" y="23"/>
                      <a:pt x="290" y="19"/>
                      <a:pt x="224" y="5"/>
                    </a:cubicBezTo>
                    <a:cubicBezTo>
                      <a:pt x="207" y="2"/>
                      <a:pt x="192" y="1"/>
                      <a:pt x="17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63"/>
              <p:cNvSpPr/>
              <p:nvPr/>
            </p:nvSpPr>
            <p:spPr>
              <a:xfrm>
                <a:off x="5289275" y="3539500"/>
                <a:ext cx="2510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0" extrusionOk="0">
                    <a:moveTo>
                      <a:pt x="170" y="0"/>
                    </a:moveTo>
                    <a:cubicBezTo>
                      <a:pt x="30" y="0"/>
                      <a:pt x="0" y="131"/>
                      <a:pt x="44" y="209"/>
                    </a:cubicBezTo>
                    <a:cubicBezTo>
                      <a:pt x="74" y="268"/>
                      <a:pt x="399" y="349"/>
                      <a:pt x="683" y="349"/>
                    </a:cubicBezTo>
                    <a:cubicBezTo>
                      <a:pt x="807" y="349"/>
                      <a:pt x="923" y="334"/>
                      <a:pt x="1003" y="295"/>
                    </a:cubicBezTo>
                    <a:lnTo>
                      <a:pt x="929" y="12"/>
                    </a:lnTo>
                    <a:cubicBezTo>
                      <a:pt x="929" y="12"/>
                      <a:pt x="729" y="21"/>
                      <a:pt x="534" y="21"/>
                    </a:cubicBezTo>
                    <a:cubicBezTo>
                      <a:pt x="412" y="21"/>
                      <a:pt x="291" y="18"/>
                      <a:pt x="223" y="6"/>
                    </a:cubicBezTo>
                    <a:cubicBezTo>
                      <a:pt x="203" y="2"/>
                      <a:pt x="186" y="0"/>
                      <a:pt x="17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63"/>
              <p:cNvSpPr/>
              <p:nvPr/>
            </p:nvSpPr>
            <p:spPr>
              <a:xfrm>
                <a:off x="52892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176" y="0"/>
                    </a:moveTo>
                    <a:cubicBezTo>
                      <a:pt x="32" y="0"/>
                      <a:pt x="0" y="129"/>
                      <a:pt x="39" y="207"/>
                    </a:cubicBezTo>
                    <a:cubicBezTo>
                      <a:pt x="73" y="267"/>
                      <a:pt x="400" y="348"/>
                      <a:pt x="682" y="348"/>
                    </a:cubicBezTo>
                    <a:cubicBezTo>
                      <a:pt x="805" y="348"/>
                      <a:pt x="920" y="333"/>
                      <a:pt x="998" y="293"/>
                    </a:cubicBezTo>
                    <a:lnTo>
                      <a:pt x="930" y="11"/>
                    </a:lnTo>
                    <a:cubicBezTo>
                      <a:pt x="930" y="11"/>
                      <a:pt x="730" y="20"/>
                      <a:pt x="535" y="20"/>
                    </a:cubicBezTo>
                    <a:cubicBezTo>
                      <a:pt x="413" y="20"/>
                      <a:pt x="292" y="16"/>
                      <a:pt x="224" y="4"/>
                    </a:cubicBezTo>
                    <a:cubicBezTo>
                      <a:pt x="207" y="2"/>
                      <a:pt x="191" y="0"/>
                      <a:pt x="17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63"/>
              <p:cNvSpPr/>
              <p:nvPr/>
            </p:nvSpPr>
            <p:spPr>
              <a:xfrm>
                <a:off x="5289225" y="3576725"/>
                <a:ext cx="2500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352" extrusionOk="0">
                    <a:moveTo>
                      <a:pt x="174" y="0"/>
                    </a:moveTo>
                    <a:cubicBezTo>
                      <a:pt x="33" y="0"/>
                      <a:pt x="1" y="135"/>
                      <a:pt x="40" y="213"/>
                    </a:cubicBezTo>
                    <a:cubicBezTo>
                      <a:pt x="74" y="273"/>
                      <a:pt x="402" y="351"/>
                      <a:pt x="684" y="351"/>
                    </a:cubicBezTo>
                    <a:cubicBezTo>
                      <a:pt x="807" y="351"/>
                      <a:pt x="921" y="336"/>
                      <a:pt x="999" y="299"/>
                    </a:cubicBezTo>
                    <a:lnTo>
                      <a:pt x="931" y="10"/>
                    </a:lnTo>
                    <a:cubicBezTo>
                      <a:pt x="931" y="10"/>
                      <a:pt x="731" y="20"/>
                      <a:pt x="534" y="20"/>
                    </a:cubicBezTo>
                    <a:cubicBezTo>
                      <a:pt x="411" y="20"/>
                      <a:pt x="289" y="16"/>
                      <a:pt x="218" y="4"/>
                    </a:cubicBezTo>
                    <a:cubicBezTo>
                      <a:pt x="203" y="1"/>
                      <a:pt x="188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63"/>
              <p:cNvSpPr/>
              <p:nvPr/>
            </p:nvSpPr>
            <p:spPr>
              <a:xfrm>
                <a:off x="5218050" y="3291300"/>
                <a:ext cx="875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713" extrusionOk="0">
                    <a:moveTo>
                      <a:pt x="319" y="0"/>
                    </a:moveTo>
                    <a:cubicBezTo>
                      <a:pt x="0" y="0"/>
                      <a:pt x="47" y="333"/>
                      <a:pt x="318" y="474"/>
                    </a:cubicBezTo>
                    <a:cubicBezTo>
                      <a:pt x="569" y="597"/>
                      <a:pt x="2156" y="712"/>
                      <a:pt x="3021" y="712"/>
                    </a:cubicBezTo>
                    <a:cubicBezTo>
                      <a:pt x="3237" y="712"/>
                      <a:pt x="3408" y="705"/>
                      <a:pt x="3502" y="689"/>
                    </a:cubicBezTo>
                    <a:lnTo>
                      <a:pt x="3447" y="302"/>
                    </a:lnTo>
                    <a:cubicBezTo>
                      <a:pt x="3447" y="302"/>
                      <a:pt x="1344" y="222"/>
                      <a:pt x="465" y="19"/>
                    </a:cubicBezTo>
                    <a:cubicBezTo>
                      <a:pt x="410" y="6"/>
                      <a:pt x="361" y="0"/>
                      <a:pt x="31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63"/>
              <p:cNvSpPr/>
              <p:nvPr/>
            </p:nvSpPr>
            <p:spPr>
              <a:xfrm>
                <a:off x="5216250" y="3341450"/>
                <a:ext cx="899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589" extrusionOk="0">
                    <a:moveTo>
                      <a:pt x="365" y="1"/>
                    </a:moveTo>
                    <a:cubicBezTo>
                      <a:pt x="0" y="1"/>
                      <a:pt x="67" y="373"/>
                      <a:pt x="365" y="502"/>
                    </a:cubicBezTo>
                    <a:cubicBezTo>
                      <a:pt x="504" y="563"/>
                      <a:pt x="1027" y="588"/>
                      <a:pt x="1618" y="588"/>
                    </a:cubicBezTo>
                    <a:cubicBezTo>
                      <a:pt x="2412" y="588"/>
                      <a:pt x="3327" y="542"/>
                      <a:pt x="3598" y="472"/>
                    </a:cubicBezTo>
                    <a:lnTo>
                      <a:pt x="3512" y="60"/>
                    </a:lnTo>
                    <a:cubicBezTo>
                      <a:pt x="3512" y="60"/>
                      <a:pt x="2829" y="89"/>
                      <a:pt x="2072" y="89"/>
                    </a:cubicBezTo>
                    <a:cubicBezTo>
                      <a:pt x="1492" y="89"/>
                      <a:pt x="868" y="72"/>
                      <a:pt x="476" y="11"/>
                    </a:cubicBezTo>
                    <a:cubicBezTo>
                      <a:pt x="435" y="4"/>
                      <a:pt x="398" y="1"/>
                      <a:pt x="36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63"/>
              <p:cNvSpPr/>
              <p:nvPr/>
            </p:nvSpPr>
            <p:spPr>
              <a:xfrm>
                <a:off x="5211750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96" y="0"/>
                    </a:moveTo>
                    <a:cubicBezTo>
                      <a:pt x="89" y="0"/>
                      <a:pt x="0" y="328"/>
                      <a:pt x="379" y="517"/>
                    </a:cubicBezTo>
                    <a:cubicBezTo>
                      <a:pt x="712" y="683"/>
                      <a:pt x="2324" y="802"/>
                      <a:pt x="3264" y="802"/>
                    </a:cubicBezTo>
                    <a:cubicBezTo>
                      <a:pt x="3541" y="802"/>
                      <a:pt x="3760" y="792"/>
                      <a:pt x="3871" y="769"/>
                    </a:cubicBezTo>
                    <a:lnTo>
                      <a:pt x="3797" y="290"/>
                    </a:lnTo>
                    <a:cubicBezTo>
                      <a:pt x="3797" y="290"/>
                      <a:pt x="3661" y="293"/>
                      <a:pt x="3439" y="293"/>
                    </a:cubicBezTo>
                    <a:cubicBezTo>
                      <a:pt x="2787" y="293"/>
                      <a:pt x="1391" y="263"/>
                      <a:pt x="533" y="19"/>
                    </a:cubicBezTo>
                    <a:cubicBezTo>
                      <a:pt x="484" y="6"/>
                      <a:pt x="438" y="0"/>
                      <a:pt x="39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63"/>
              <p:cNvSpPr/>
              <p:nvPr/>
            </p:nvSpPr>
            <p:spPr>
              <a:xfrm>
                <a:off x="52193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3495" y="1"/>
                    </a:moveTo>
                    <a:cubicBezTo>
                      <a:pt x="3495" y="1"/>
                      <a:pt x="2474" y="131"/>
                      <a:pt x="1499" y="131"/>
                    </a:cubicBezTo>
                    <a:cubicBezTo>
                      <a:pt x="1133" y="131"/>
                      <a:pt x="774" y="112"/>
                      <a:pt x="477" y="62"/>
                    </a:cubicBezTo>
                    <a:cubicBezTo>
                      <a:pt x="445" y="56"/>
                      <a:pt x="416" y="54"/>
                      <a:pt x="388" y="54"/>
                    </a:cubicBezTo>
                    <a:cubicBezTo>
                      <a:pt x="78" y="54"/>
                      <a:pt x="1" y="376"/>
                      <a:pt x="378" y="517"/>
                    </a:cubicBezTo>
                    <a:cubicBezTo>
                      <a:pt x="517" y="569"/>
                      <a:pt x="879" y="590"/>
                      <a:pt x="1315" y="590"/>
                    </a:cubicBezTo>
                    <a:cubicBezTo>
                      <a:pt x="2173" y="590"/>
                      <a:pt x="3316" y="508"/>
                      <a:pt x="3606" y="419"/>
                    </a:cubicBezTo>
                    <a:lnTo>
                      <a:pt x="349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63"/>
              <p:cNvSpPr/>
              <p:nvPr/>
            </p:nvSpPr>
            <p:spPr>
              <a:xfrm>
                <a:off x="5220075" y="3384575"/>
                <a:ext cx="930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657" extrusionOk="0">
                    <a:moveTo>
                      <a:pt x="3599" y="1"/>
                    </a:moveTo>
                    <a:cubicBezTo>
                      <a:pt x="3599" y="1"/>
                      <a:pt x="2129" y="243"/>
                      <a:pt x="1003" y="243"/>
                    </a:cubicBezTo>
                    <a:cubicBezTo>
                      <a:pt x="822" y="243"/>
                      <a:pt x="650" y="236"/>
                      <a:pt x="495" y="222"/>
                    </a:cubicBezTo>
                    <a:cubicBezTo>
                      <a:pt x="474" y="220"/>
                      <a:pt x="454" y="219"/>
                      <a:pt x="435" y="219"/>
                    </a:cubicBezTo>
                    <a:cubicBezTo>
                      <a:pt x="85" y="219"/>
                      <a:pt x="1" y="523"/>
                      <a:pt x="403" y="628"/>
                    </a:cubicBezTo>
                    <a:cubicBezTo>
                      <a:pt x="481" y="648"/>
                      <a:pt x="625" y="656"/>
                      <a:pt x="812" y="656"/>
                    </a:cubicBezTo>
                    <a:cubicBezTo>
                      <a:pt x="1654" y="656"/>
                      <a:pt x="3355" y="479"/>
                      <a:pt x="3722" y="363"/>
                    </a:cubicBezTo>
                    <a:lnTo>
                      <a:pt x="359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63"/>
              <p:cNvSpPr/>
              <p:nvPr/>
            </p:nvSpPr>
            <p:spPr>
              <a:xfrm>
                <a:off x="5223625" y="3408850"/>
                <a:ext cx="6630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537" extrusionOk="0">
                    <a:moveTo>
                      <a:pt x="2560" y="1"/>
                    </a:moveTo>
                    <a:cubicBezTo>
                      <a:pt x="2560" y="1"/>
                      <a:pt x="1673" y="155"/>
                      <a:pt x="904" y="155"/>
                    </a:cubicBezTo>
                    <a:cubicBezTo>
                      <a:pt x="702" y="155"/>
                      <a:pt x="508" y="144"/>
                      <a:pt x="341" y="118"/>
                    </a:cubicBezTo>
                    <a:cubicBezTo>
                      <a:pt x="320" y="114"/>
                      <a:pt x="300" y="112"/>
                      <a:pt x="281" y="112"/>
                    </a:cubicBezTo>
                    <a:cubicBezTo>
                      <a:pt x="43" y="112"/>
                      <a:pt x="1" y="384"/>
                      <a:pt x="285" y="493"/>
                    </a:cubicBezTo>
                    <a:cubicBezTo>
                      <a:pt x="367" y="523"/>
                      <a:pt x="549" y="536"/>
                      <a:pt x="778" y="536"/>
                    </a:cubicBezTo>
                    <a:cubicBezTo>
                      <a:pt x="1416" y="536"/>
                      <a:pt x="2421" y="437"/>
                      <a:pt x="2652" y="351"/>
                    </a:cubicBezTo>
                    <a:lnTo>
                      <a:pt x="256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63"/>
              <p:cNvSpPr/>
              <p:nvPr/>
            </p:nvSpPr>
            <p:spPr>
              <a:xfrm>
                <a:off x="5227675" y="3429900"/>
                <a:ext cx="49350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459" extrusionOk="0">
                    <a:moveTo>
                      <a:pt x="1894" y="1"/>
                    </a:moveTo>
                    <a:cubicBezTo>
                      <a:pt x="1894" y="1"/>
                      <a:pt x="1363" y="98"/>
                      <a:pt x="840" y="98"/>
                    </a:cubicBezTo>
                    <a:cubicBezTo>
                      <a:pt x="629" y="98"/>
                      <a:pt x="419" y="82"/>
                      <a:pt x="246" y="38"/>
                    </a:cubicBezTo>
                    <a:cubicBezTo>
                      <a:pt x="230" y="34"/>
                      <a:pt x="214" y="32"/>
                      <a:pt x="200" y="32"/>
                    </a:cubicBezTo>
                    <a:cubicBezTo>
                      <a:pt x="25" y="32"/>
                      <a:pt x="0" y="287"/>
                      <a:pt x="216" y="401"/>
                    </a:cubicBezTo>
                    <a:cubicBezTo>
                      <a:pt x="297" y="441"/>
                      <a:pt x="509" y="458"/>
                      <a:pt x="760" y="458"/>
                    </a:cubicBezTo>
                    <a:cubicBezTo>
                      <a:pt x="1224" y="458"/>
                      <a:pt x="1822" y="401"/>
                      <a:pt x="1974" y="333"/>
                    </a:cubicBezTo>
                    <a:lnTo>
                      <a:pt x="189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63"/>
              <p:cNvSpPr/>
              <p:nvPr/>
            </p:nvSpPr>
            <p:spPr>
              <a:xfrm>
                <a:off x="5300975" y="3223375"/>
                <a:ext cx="1555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2042" extrusionOk="0">
                    <a:moveTo>
                      <a:pt x="222" y="1"/>
                    </a:moveTo>
                    <a:cubicBezTo>
                      <a:pt x="222" y="1"/>
                      <a:pt x="0" y="1187"/>
                      <a:pt x="0" y="1992"/>
                    </a:cubicBezTo>
                    <a:cubicBezTo>
                      <a:pt x="0" y="1992"/>
                      <a:pt x="270" y="2042"/>
                      <a:pt x="461" y="2042"/>
                    </a:cubicBezTo>
                    <a:cubicBezTo>
                      <a:pt x="531" y="2042"/>
                      <a:pt x="590" y="2035"/>
                      <a:pt x="621" y="2017"/>
                    </a:cubicBezTo>
                    <a:lnTo>
                      <a:pt x="621" y="99"/>
                    </a:lnTo>
                    <a:cubicBezTo>
                      <a:pt x="621" y="99"/>
                      <a:pt x="320" y="62"/>
                      <a:pt x="22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63"/>
              <p:cNvSpPr/>
              <p:nvPr/>
            </p:nvSpPr>
            <p:spPr>
              <a:xfrm>
                <a:off x="5165450" y="3253825"/>
                <a:ext cx="490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076" extrusionOk="0">
                    <a:moveTo>
                      <a:pt x="1050" y="0"/>
                    </a:moveTo>
                    <a:cubicBezTo>
                      <a:pt x="747" y="0"/>
                      <a:pt x="446" y="143"/>
                      <a:pt x="221" y="362"/>
                    </a:cubicBezTo>
                    <a:cubicBezTo>
                      <a:pt x="92" y="479"/>
                      <a:pt x="12" y="639"/>
                      <a:pt x="0" y="811"/>
                    </a:cubicBezTo>
                    <a:cubicBezTo>
                      <a:pt x="221" y="674"/>
                      <a:pt x="469" y="606"/>
                      <a:pt x="715" y="606"/>
                    </a:cubicBezTo>
                    <a:cubicBezTo>
                      <a:pt x="1052" y="606"/>
                      <a:pt x="1386" y="732"/>
                      <a:pt x="1641" y="977"/>
                    </a:cubicBezTo>
                    <a:cubicBezTo>
                      <a:pt x="1688" y="1024"/>
                      <a:pt x="1746" y="1076"/>
                      <a:pt x="1809" y="1076"/>
                    </a:cubicBezTo>
                    <a:cubicBezTo>
                      <a:pt x="1813" y="1076"/>
                      <a:pt x="1816" y="1076"/>
                      <a:pt x="1819" y="1075"/>
                    </a:cubicBezTo>
                    <a:cubicBezTo>
                      <a:pt x="1918" y="1069"/>
                      <a:pt x="1961" y="940"/>
                      <a:pt x="1955" y="836"/>
                    </a:cubicBezTo>
                    <a:cubicBezTo>
                      <a:pt x="1930" y="442"/>
                      <a:pt x="1647" y="110"/>
                      <a:pt x="1260" y="24"/>
                    </a:cubicBezTo>
                    <a:cubicBezTo>
                      <a:pt x="1191" y="8"/>
                      <a:pt x="1120" y="0"/>
                      <a:pt x="105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63"/>
              <p:cNvSpPr/>
              <p:nvPr/>
            </p:nvSpPr>
            <p:spPr>
              <a:xfrm>
                <a:off x="5209375" y="3247925"/>
                <a:ext cx="962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49" h="1171" extrusionOk="0">
                    <a:moveTo>
                      <a:pt x="442" y="1"/>
                    </a:moveTo>
                    <a:cubicBezTo>
                      <a:pt x="344" y="1"/>
                      <a:pt x="259" y="14"/>
                      <a:pt x="192" y="45"/>
                    </a:cubicBezTo>
                    <a:cubicBezTo>
                      <a:pt x="1" y="131"/>
                      <a:pt x="155" y="500"/>
                      <a:pt x="782" y="611"/>
                    </a:cubicBezTo>
                    <a:cubicBezTo>
                      <a:pt x="1409" y="728"/>
                      <a:pt x="2730" y="1121"/>
                      <a:pt x="3849" y="1170"/>
                    </a:cubicBezTo>
                    <a:lnTo>
                      <a:pt x="3794" y="346"/>
                    </a:lnTo>
                    <a:cubicBezTo>
                      <a:pt x="3794" y="346"/>
                      <a:pt x="3557" y="453"/>
                      <a:pt x="3050" y="453"/>
                    </a:cubicBezTo>
                    <a:cubicBezTo>
                      <a:pt x="2879" y="453"/>
                      <a:pt x="2676" y="441"/>
                      <a:pt x="2441" y="408"/>
                    </a:cubicBezTo>
                    <a:cubicBezTo>
                      <a:pt x="1670" y="296"/>
                      <a:pt x="904" y="1"/>
                      <a:pt x="4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63"/>
              <p:cNvSpPr/>
              <p:nvPr/>
            </p:nvSpPr>
            <p:spPr>
              <a:xfrm>
                <a:off x="5303575" y="3408850"/>
                <a:ext cx="12950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242" extrusionOk="0">
                    <a:moveTo>
                      <a:pt x="1" y="345"/>
                    </a:move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1" y="345"/>
                      <a:pt x="1" y="345"/>
                      <a:pt x="1" y="345"/>
                    </a:cubicBezTo>
                    <a:close/>
                    <a:moveTo>
                      <a:pt x="517" y="1"/>
                    </a:moveTo>
                    <a:cubicBezTo>
                      <a:pt x="207" y="1"/>
                      <a:pt x="4" y="345"/>
                      <a:pt x="1" y="345"/>
                    </a:cubicBezTo>
                    <a:cubicBezTo>
                      <a:pt x="1" y="345"/>
                      <a:pt x="1" y="345"/>
                      <a:pt x="1" y="345"/>
                    </a:cubicBezTo>
                    <a:lnTo>
                      <a:pt x="1" y="345"/>
                    </a:lnTo>
                    <a:cubicBezTo>
                      <a:pt x="50" y="985"/>
                      <a:pt x="1" y="7106"/>
                      <a:pt x="1" y="7106"/>
                    </a:cubicBezTo>
                    <a:cubicBezTo>
                      <a:pt x="8" y="7106"/>
                      <a:pt x="15" y="7106"/>
                      <a:pt x="22" y="7106"/>
                    </a:cubicBezTo>
                    <a:cubicBezTo>
                      <a:pt x="194" y="7106"/>
                      <a:pt x="517" y="7242"/>
                      <a:pt x="517" y="7242"/>
                    </a:cubicBezTo>
                    <a:lnTo>
                      <a:pt x="517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63"/>
              <p:cNvSpPr/>
              <p:nvPr/>
            </p:nvSpPr>
            <p:spPr>
              <a:xfrm>
                <a:off x="5353675" y="3670775"/>
                <a:ext cx="62725" cy="3437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13748" extrusionOk="0">
                    <a:moveTo>
                      <a:pt x="1931" y="1"/>
                    </a:moveTo>
                    <a:cubicBezTo>
                      <a:pt x="1462" y="1"/>
                      <a:pt x="437" y="1002"/>
                      <a:pt x="253" y="1953"/>
                    </a:cubicBezTo>
                    <a:cubicBezTo>
                      <a:pt x="130" y="2567"/>
                      <a:pt x="941" y="5376"/>
                      <a:pt x="824" y="7011"/>
                    </a:cubicBezTo>
                    <a:cubicBezTo>
                      <a:pt x="708" y="8646"/>
                      <a:pt x="1" y="12789"/>
                      <a:pt x="376" y="13428"/>
                    </a:cubicBezTo>
                    <a:cubicBezTo>
                      <a:pt x="510" y="13653"/>
                      <a:pt x="783" y="13748"/>
                      <a:pt x="1087" y="13748"/>
                    </a:cubicBezTo>
                    <a:cubicBezTo>
                      <a:pt x="1647" y="13748"/>
                      <a:pt x="2310" y="13425"/>
                      <a:pt x="2386" y="12998"/>
                    </a:cubicBezTo>
                    <a:cubicBezTo>
                      <a:pt x="2509" y="12340"/>
                      <a:pt x="1912" y="10355"/>
                      <a:pt x="1863" y="9015"/>
                    </a:cubicBezTo>
                    <a:cubicBezTo>
                      <a:pt x="1820" y="7675"/>
                      <a:pt x="2183" y="1805"/>
                      <a:pt x="2164" y="299"/>
                    </a:cubicBezTo>
                    <a:cubicBezTo>
                      <a:pt x="2162" y="91"/>
                      <a:pt x="2071" y="1"/>
                      <a:pt x="193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63"/>
              <p:cNvSpPr/>
              <p:nvPr/>
            </p:nvSpPr>
            <p:spPr>
              <a:xfrm>
                <a:off x="5362300" y="4046725"/>
                <a:ext cx="53025" cy="217175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8687" extrusionOk="0">
                    <a:moveTo>
                      <a:pt x="1454" y="1579"/>
                    </a:moveTo>
                    <a:cubicBezTo>
                      <a:pt x="1458" y="1579"/>
                      <a:pt x="1461" y="1586"/>
                      <a:pt x="1463" y="1599"/>
                    </a:cubicBezTo>
                    <a:cubicBezTo>
                      <a:pt x="1578" y="2371"/>
                      <a:pt x="940" y="6650"/>
                      <a:pt x="719" y="6650"/>
                    </a:cubicBezTo>
                    <a:cubicBezTo>
                      <a:pt x="715" y="6650"/>
                      <a:pt x="711" y="6649"/>
                      <a:pt x="707" y="6645"/>
                    </a:cubicBezTo>
                    <a:cubicBezTo>
                      <a:pt x="505" y="6491"/>
                      <a:pt x="1340" y="1579"/>
                      <a:pt x="1454" y="1579"/>
                    </a:cubicBezTo>
                    <a:close/>
                    <a:moveTo>
                      <a:pt x="2059" y="1"/>
                    </a:moveTo>
                    <a:cubicBezTo>
                      <a:pt x="2059" y="1"/>
                      <a:pt x="1577" y="416"/>
                      <a:pt x="1076" y="416"/>
                    </a:cubicBezTo>
                    <a:cubicBezTo>
                      <a:pt x="1049" y="416"/>
                      <a:pt x="1023" y="415"/>
                      <a:pt x="996" y="413"/>
                    </a:cubicBezTo>
                    <a:cubicBezTo>
                      <a:pt x="568" y="373"/>
                      <a:pt x="378" y="103"/>
                      <a:pt x="242" y="103"/>
                    </a:cubicBezTo>
                    <a:cubicBezTo>
                      <a:pt x="210" y="103"/>
                      <a:pt x="182" y="118"/>
                      <a:pt x="154" y="155"/>
                    </a:cubicBezTo>
                    <a:cubicBezTo>
                      <a:pt x="0" y="345"/>
                      <a:pt x="375" y="1181"/>
                      <a:pt x="387" y="1962"/>
                    </a:cubicBezTo>
                    <a:cubicBezTo>
                      <a:pt x="400" y="2748"/>
                      <a:pt x="203" y="8047"/>
                      <a:pt x="301" y="8360"/>
                    </a:cubicBezTo>
                    <a:cubicBezTo>
                      <a:pt x="364" y="8565"/>
                      <a:pt x="585" y="8686"/>
                      <a:pt x="765" y="8686"/>
                    </a:cubicBezTo>
                    <a:cubicBezTo>
                      <a:pt x="867" y="8686"/>
                      <a:pt x="956" y="8648"/>
                      <a:pt x="996" y="8563"/>
                    </a:cubicBezTo>
                    <a:cubicBezTo>
                      <a:pt x="1106" y="8336"/>
                      <a:pt x="1973" y="2705"/>
                      <a:pt x="1961" y="1845"/>
                    </a:cubicBezTo>
                    <a:cubicBezTo>
                      <a:pt x="1949" y="984"/>
                      <a:pt x="2121" y="241"/>
                      <a:pt x="205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63"/>
              <p:cNvSpPr/>
              <p:nvPr/>
            </p:nvSpPr>
            <p:spPr>
              <a:xfrm>
                <a:off x="5359375" y="4261550"/>
                <a:ext cx="31475" cy="2450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980" extrusionOk="0">
                    <a:moveTo>
                      <a:pt x="283" y="1"/>
                    </a:moveTo>
                    <a:cubicBezTo>
                      <a:pt x="281" y="1"/>
                      <a:pt x="279" y="1"/>
                      <a:pt x="277" y="1"/>
                    </a:cubicBezTo>
                    <a:cubicBezTo>
                      <a:pt x="135" y="19"/>
                      <a:pt x="0" y="450"/>
                      <a:pt x="62" y="610"/>
                    </a:cubicBezTo>
                    <a:cubicBezTo>
                      <a:pt x="106" y="720"/>
                      <a:pt x="159" y="764"/>
                      <a:pt x="273" y="764"/>
                    </a:cubicBezTo>
                    <a:cubicBezTo>
                      <a:pt x="317" y="764"/>
                      <a:pt x="371" y="757"/>
                      <a:pt x="437" y="745"/>
                    </a:cubicBezTo>
                    <a:cubicBezTo>
                      <a:pt x="455" y="741"/>
                      <a:pt x="474" y="740"/>
                      <a:pt x="492" y="740"/>
                    </a:cubicBezTo>
                    <a:cubicBezTo>
                      <a:pt x="704" y="740"/>
                      <a:pt x="894" y="950"/>
                      <a:pt x="1070" y="978"/>
                    </a:cubicBezTo>
                    <a:cubicBezTo>
                      <a:pt x="1075" y="979"/>
                      <a:pt x="1080" y="980"/>
                      <a:pt x="1085" y="980"/>
                    </a:cubicBezTo>
                    <a:cubicBezTo>
                      <a:pt x="1254" y="980"/>
                      <a:pt x="1259" y="471"/>
                      <a:pt x="1199" y="364"/>
                    </a:cubicBezTo>
                    <a:cubicBezTo>
                      <a:pt x="1155" y="284"/>
                      <a:pt x="1142" y="221"/>
                      <a:pt x="1059" y="221"/>
                    </a:cubicBezTo>
                    <a:cubicBezTo>
                      <a:pt x="1027" y="221"/>
                      <a:pt x="983" y="230"/>
                      <a:pt x="922" y="253"/>
                    </a:cubicBezTo>
                    <a:cubicBezTo>
                      <a:pt x="899" y="261"/>
                      <a:pt x="875" y="265"/>
                      <a:pt x="851" y="265"/>
                    </a:cubicBezTo>
                    <a:cubicBezTo>
                      <a:pt x="643" y="265"/>
                      <a:pt x="392" y="1"/>
                      <a:pt x="28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63"/>
              <p:cNvSpPr/>
              <p:nvPr/>
            </p:nvSpPr>
            <p:spPr>
              <a:xfrm>
                <a:off x="5357825" y="4283850"/>
                <a:ext cx="11400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24" extrusionOk="0">
                    <a:moveTo>
                      <a:pt x="188" y="0"/>
                    </a:moveTo>
                    <a:cubicBezTo>
                      <a:pt x="139" y="0"/>
                      <a:pt x="97" y="11"/>
                      <a:pt x="87" y="37"/>
                    </a:cubicBezTo>
                    <a:cubicBezTo>
                      <a:pt x="62" y="99"/>
                      <a:pt x="210" y="283"/>
                      <a:pt x="185" y="394"/>
                    </a:cubicBezTo>
                    <a:cubicBezTo>
                      <a:pt x="154" y="510"/>
                      <a:pt x="1" y="984"/>
                      <a:pt x="56" y="1058"/>
                    </a:cubicBezTo>
                    <a:cubicBezTo>
                      <a:pt x="92" y="1097"/>
                      <a:pt x="171" y="1124"/>
                      <a:pt x="231" y="1124"/>
                    </a:cubicBezTo>
                    <a:cubicBezTo>
                      <a:pt x="274" y="1124"/>
                      <a:pt x="308" y="1109"/>
                      <a:pt x="308" y="1076"/>
                    </a:cubicBezTo>
                    <a:cubicBezTo>
                      <a:pt x="308" y="996"/>
                      <a:pt x="333" y="461"/>
                      <a:pt x="345" y="394"/>
                    </a:cubicBezTo>
                    <a:cubicBezTo>
                      <a:pt x="357" y="332"/>
                      <a:pt x="456" y="92"/>
                      <a:pt x="382" y="43"/>
                    </a:cubicBezTo>
                    <a:cubicBezTo>
                      <a:pt x="336" y="19"/>
                      <a:pt x="255" y="0"/>
                      <a:pt x="18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63"/>
              <p:cNvSpPr/>
              <p:nvPr/>
            </p:nvSpPr>
            <p:spPr>
              <a:xfrm>
                <a:off x="5366900" y="4284950"/>
                <a:ext cx="8625" cy="28100"/>
              </a:xfrm>
              <a:custGeom>
                <a:avLst/>
                <a:gdLst/>
                <a:ahLst/>
                <a:cxnLst/>
                <a:rect l="l" t="t" r="r" b="b"/>
                <a:pathLst>
                  <a:path w="345" h="1124" extrusionOk="0">
                    <a:moveTo>
                      <a:pt x="174" y="0"/>
                    </a:moveTo>
                    <a:cubicBezTo>
                      <a:pt x="157" y="0"/>
                      <a:pt x="143" y="6"/>
                      <a:pt x="136" y="18"/>
                    </a:cubicBezTo>
                    <a:cubicBezTo>
                      <a:pt x="99" y="190"/>
                      <a:pt x="80" y="368"/>
                      <a:pt x="93" y="552"/>
                    </a:cubicBezTo>
                    <a:cubicBezTo>
                      <a:pt x="105" y="688"/>
                      <a:pt x="0" y="1020"/>
                      <a:pt x="25" y="1081"/>
                    </a:cubicBezTo>
                    <a:cubicBezTo>
                      <a:pt x="39" y="1110"/>
                      <a:pt x="97" y="1124"/>
                      <a:pt x="158" y="1124"/>
                    </a:cubicBezTo>
                    <a:cubicBezTo>
                      <a:pt x="228" y="1124"/>
                      <a:pt x="301" y="1105"/>
                      <a:pt x="314" y="1069"/>
                    </a:cubicBezTo>
                    <a:cubicBezTo>
                      <a:pt x="345" y="1001"/>
                      <a:pt x="277" y="805"/>
                      <a:pt x="259" y="626"/>
                    </a:cubicBezTo>
                    <a:cubicBezTo>
                      <a:pt x="246" y="448"/>
                      <a:pt x="332" y="141"/>
                      <a:pt x="308" y="79"/>
                    </a:cubicBezTo>
                    <a:cubicBezTo>
                      <a:pt x="286" y="35"/>
                      <a:pt x="219" y="0"/>
                      <a:pt x="1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63"/>
              <p:cNvSpPr/>
              <p:nvPr/>
            </p:nvSpPr>
            <p:spPr>
              <a:xfrm>
                <a:off x="5376125" y="4286900"/>
                <a:ext cx="72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060" extrusionOk="0">
                    <a:moveTo>
                      <a:pt x="83" y="0"/>
                    </a:moveTo>
                    <a:cubicBezTo>
                      <a:pt x="50" y="0"/>
                      <a:pt x="18" y="10"/>
                      <a:pt x="13" y="32"/>
                    </a:cubicBezTo>
                    <a:cubicBezTo>
                      <a:pt x="0" y="192"/>
                      <a:pt x="6" y="352"/>
                      <a:pt x="31" y="511"/>
                    </a:cubicBezTo>
                    <a:cubicBezTo>
                      <a:pt x="62" y="591"/>
                      <a:pt x="6" y="936"/>
                      <a:pt x="31" y="1009"/>
                    </a:cubicBezTo>
                    <a:cubicBezTo>
                      <a:pt x="45" y="1044"/>
                      <a:pt x="91" y="1059"/>
                      <a:pt x="138" y="1059"/>
                    </a:cubicBezTo>
                    <a:cubicBezTo>
                      <a:pt x="192" y="1059"/>
                      <a:pt x="248" y="1039"/>
                      <a:pt x="265" y="1003"/>
                    </a:cubicBezTo>
                    <a:cubicBezTo>
                      <a:pt x="289" y="929"/>
                      <a:pt x="215" y="751"/>
                      <a:pt x="154" y="585"/>
                    </a:cubicBezTo>
                    <a:cubicBezTo>
                      <a:pt x="86" y="419"/>
                      <a:pt x="166" y="81"/>
                      <a:pt x="166" y="38"/>
                    </a:cubicBezTo>
                    <a:cubicBezTo>
                      <a:pt x="166" y="14"/>
                      <a:pt x="124" y="0"/>
                      <a:pt x="8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63"/>
              <p:cNvSpPr/>
              <p:nvPr/>
            </p:nvSpPr>
            <p:spPr>
              <a:xfrm>
                <a:off x="5357710" y="4334400"/>
                <a:ext cx="80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411" extrusionOk="0">
                    <a:moveTo>
                      <a:pt x="65" y="0"/>
                    </a:moveTo>
                    <a:cubicBezTo>
                      <a:pt x="29" y="0"/>
                      <a:pt x="0" y="114"/>
                      <a:pt x="12" y="210"/>
                    </a:cubicBezTo>
                    <a:cubicBezTo>
                      <a:pt x="28" y="299"/>
                      <a:pt x="125" y="410"/>
                      <a:pt x="202" y="410"/>
                    </a:cubicBezTo>
                    <a:cubicBezTo>
                      <a:pt x="215" y="410"/>
                      <a:pt x="228" y="407"/>
                      <a:pt x="240" y="400"/>
                    </a:cubicBezTo>
                    <a:cubicBezTo>
                      <a:pt x="320" y="345"/>
                      <a:pt x="307" y="179"/>
                      <a:pt x="277" y="74"/>
                    </a:cubicBezTo>
                    <a:cubicBezTo>
                      <a:pt x="264" y="31"/>
                      <a:pt x="105" y="7"/>
                      <a:pt x="68" y="1"/>
                    </a:cubicBezTo>
                    <a:cubicBezTo>
                      <a:pt x="67" y="0"/>
                      <a:pt x="66" y="0"/>
                      <a:pt x="6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63"/>
              <p:cNvSpPr/>
              <p:nvPr/>
            </p:nvSpPr>
            <p:spPr>
              <a:xfrm>
                <a:off x="5367685" y="4337525"/>
                <a:ext cx="84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07" extrusionOk="0">
                    <a:moveTo>
                      <a:pt x="152" y="0"/>
                    </a:moveTo>
                    <a:cubicBezTo>
                      <a:pt x="113" y="0"/>
                      <a:pt x="74" y="15"/>
                      <a:pt x="44" y="48"/>
                    </a:cubicBezTo>
                    <a:cubicBezTo>
                      <a:pt x="7" y="164"/>
                      <a:pt x="1" y="287"/>
                      <a:pt x="25" y="404"/>
                    </a:cubicBezTo>
                    <a:cubicBezTo>
                      <a:pt x="54" y="466"/>
                      <a:pt x="116" y="506"/>
                      <a:pt x="180" y="506"/>
                    </a:cubicBezTo>
                    <a:cubicBezTo>
                      <a:pt x="198" y="506"/>
                      <a:pt x="217" y="503"/>
                      <a:pt x="234" y="496"/>
                    </a:cubicBezTo>
                    <a:cubicBezTo>
                      <a:pt x="339" y="472"/>
                      <a:pt x="332" y="220"/>
                      <a:pt x="302" y="109"/>
                    </a:cubicBezTo>
                    <a:cubicBezTo>
                      <a:pt x="279" y="40"/>
                      <a:pt x="216" y="0"/>
                      <a:pt x="1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63"/>
              <p:cNvSpPr/>
              <p:nvPr/>
            </p:nvSpPr>
            <p:spPr>
              <a:xfrm>
                <a:off x="5378435" y="4338725"/>
                <a:ext cx="72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45" extrusionOk="0">
                    <a:moveTo>
                      <a:pt x="160" y="1"/>
                    </a:moveTo>
                    <a:cubicBezTo>
                      <a:pt x="126" y="1"/>
                      <a:pt x="91" y="16"/>
                      <a:pt x="68" y="49"/>
                    </a:cubicBezTo>
                    <a:cubicBezTo>
                      <a:pt x="19" y="178"/>
                      <a:pt x="1" y="313"/>
                      <a:pt x="13" y="455"/>
                    </a:cubicBezTo>
                    <a:cubicBezTo>
                      <a:pt x="24" y="524"/>
                      <a:pt x="56" y="545"/>
                      <a:pt x="97" y="545"/>
                    </a:cubicBezTo>
                    <a:cubicBezTo>
                      <a:pt x="129" y="545"/>
                      <a:pt x="166" y="533"/>
                      <a:pt x="204" y="522"/>
                    </a:cubicBezTo>
                    <a:cubicBezTo>
                      <a:pt x="290" y="498"/>
                      <a:pt x="290" y="172"/>
                      <a:pt x="271" y="86"/>
                    </a:cubicBezTo>
                    <a:cubicBezTo>
                      <a:pt x="257" y="32"/>
                      <a:pt x="208" y="1"/>
                      <a:pt x="1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63"/>
              <p:cNvSpPr/>
              <p:nvPr/>
            </p:nvSpPr>
            <p:spPr>
              <a:xfrm>
                <a:off x="5387810" y="4337425"/>
                <a:ext cx="72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290" h="506" extrusionOk="0">
                    <a:moveTo>
                      <a:pt x="141" y="1"/>
                    </a:moveTo>
                    <a:cubicBezTo>
                      <a:pt x="113" y="1"/>
                      <a:pt x="84" y="11"/>
                      <a:pt x="62" y="33"/>
                    </a:cubicBezTo>
                    <a:cubicBezTo>
                      <a:pt x="1" y="89"/>
                      <a:pt x="25" y="427"/>
                      <a:pt x="62" y="470"/>
                    </a:cubicBezTo>
                    <a:cubicBezTo>
                      <a:pt x="83" y="493"/>
                      <a:pt x="107" y="505"/>
                      <a:pt x="134" y="505"/>
                    </a:cubicBezTo>
                    <a:cubicBezTo>
                      <a:pt x="163" y="505"/>
                      <a:pt x="196" y="490"/>
                      <a:pt x="228" y="457"/>
                    </a:cubicBezTo>
                    <a:cubicBezTo>
                      <a:pt x="290" y="396"/>
                      <a:pt x="265" y="125"/>
                      <a:pt x="247" y="64"/>
                    </a:cubicBezTo>
                    <a:cubicBezTo>
                      <a:pt x="225" y="24"/>
                      <a:pt x="183" y="1"/>
                      <a:pt x="1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63"/>
              <p:cNvSpPr/>
              <p:nvPr/>
            </p:nvSpPr>
            <p:spPr>
              <a:xfrm>
                <a:off x="5394935" y="4334100"/>
                <a:ext cx="64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364" extrusionOk="0">
                    <a:moveTo>
                      <a:pt x="164" y="0"/>
                    </a:moveTo>
                    <a:cubicBezTo>
                      <a:pt x="155" y="0"/>
                      <a:pt x="147" y="4"/>
                      <a:pt x="140" y="13"/>
                    </a:cubicBezTo>
                    <a:cubicBezTo>
                      <a:pt x="1" y="164"/>
                      <a:pt x="94" y="363"/>
                      <a:pt x="161" y="363"/>
                    </a:cubicBezTo>
                    <a:cubicBezTo>
                      <a:pt x="162" y="363"/>
                      <a:pt x="163" y="363"/>
                      <a:pt x="164" y="363"/>
                    </a:cubicBezTo>
                    <a:cubicBezTo>
                      <a:pt x="226" y="351"/>
                      <a:pt x="238" y="258"/>
                      <a:pt x="251" y="166"/>
                    </a:cubicBezTo>
                    <a:cubicBezTo>
                      <a:pt x="256" y="90"/>
                      <a:pt x="206" y="0"/>
                      <a:pt x="16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63"/>
              <p:cNvSpPr/>
              <p:nvPr/>
            </p:nvSpPr>
            <p:spPr>
              <a:xfrm>
                <a:off x="5381200" y="4289900"/>
                <a:ext cx="8300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912" extrusionOk="0">
                    <a:moveTo>
                      <a:pt x="53" y="1"/>
                    </a:moveTo>
                    <a:cubicBezTo>
                      <a:pt x="43" y="1"/>
                      <a:pt x="35" y="5"/>
                      <a:pt x="31" y="16"/>
                    </a:cubicBezTo>
                    <a:cubicBezTo>
                      <a:pt x="0" y="127"/>
                      <a:pt x="0" y="250"/>
                      <a:pt x="31" y="361"/>
                    </a:cubicBezTo>
                    <a:cubicBezTo>
                      <a:pt x="62" y="447"/>
                      <a:pt x="135" y="871"/>
                      <a:pt x="184" y="895"/>
                    </a:cubicBezTo>
                    <a:cubicBezTo>
                      <a:pt x="207" y="907"/>
                      <a:pt x="230" y="912"/>
                      <a:pt x="249" y="912"/>
                    </a:cubicBezTo>
                    <a:cubicBezTo>
                      <a:pt x="281" y="912"/>
                      <a:pt x="306" y="899"/>
                      <a:pt x="314" y="883"/>
                    </a:cubicBezTo>
                    <a:cubicBezTo>
                      <a:pt x="332" y="852"/>
                      <a:pt x="234" y="625"/>
                      <a:pt x="197" y="527"/>
                    </a:cubicBezTo>
                    <a:cubicBezTo>
                      <a:pt x="166" y="379"/>
                      <a:pt x="148" y="232"/>
                      <a:pt x="148" y="84"/>
                    </a:cubicBezTo>
                    <a:cubicBezTo>
                      <a:pt x="148" y="55"/>
                      <a:pt x="88" y="1"/>
                      <a:pt x="5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63"/>
              <p:cNvSpPr/>
              <p:nvPr/>
            </p:nvSpPr>
            <p:spPr>
              <a:xfrm>
                <a:off x="5386885" y="4293900"/>
                <a:ext cx="9500" cy="1707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683" extrusionOk="0">
                    <a:moveTo>
                      <a:pt x="42" y="0"/>
                    </a:moveTo>
                    <a:cubicBezTo>
                      <a:pt x="22" y="0"/>
                      <a:pt x="11" y="34"/>
                      <a:pt x="7" y="65"/>
                    </a:cubicBezTo>
                    <a:cubicBezTo>
                      <a:pt x="1" y="121"/>
                      <a:pt x="198" y="619"/>
                      <a:pt x="216" y="668"/>
                    </a:cubicBezTo>
                    <a:cubicBezTo>
                      <a:pt x="220" y="678"/>
                      <a:pt x="233" y="683"/>
                      <a:pt x="248" y="683"/>
                    </a:cubicBezTo>
                    <a:cubicBezTo>
                      <a:pt x="297" y="683"/>
                      <a:pt x="379" y="640"/>
                      <a:pt x="370" y="612"/>
                    </a:cubicBezTo>
                    <a:cubicBezTo>
                      <a:pt x="351" y="569"/>
                      <a:pt x="155" y="201"/>
                      <a:pt x="99" y="72"/>
                    </a:cubicBezTo>
                    <a:cubicBezTo>
                      <a:pt x="76" y="19"/>
                      <a:pt x="56" y="0"/>
                      <a:pt x="4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63"/>
              <p:cNvSpPr/>
              <p:nvPr/>
            </p:nvSpPr>
            <p:spPr>
              <a:xfrm>
                <a:off x="5356935" y="4313150"/>
                <a:ext cx="925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811" extrusionOk="0">
                    <a:moveTo>
                      <a:pt x="211" y="0"/>
                    </a:moveTo>
                    <a:cubicBezTo>
                      <a:pt x="172" y="0"/>
                      <a:pt x="134" y="11"/>
                      <a:pt x="117" y="33"/>
                    </a:cubicBezTo>
                    <a:cubicBezTo>
                      <a:pt x="74" y="82"/>
                      <a:pt x="123" y="365"/>
                      <a:pt x="111" y="476"/>
                    </a:cubicBezTo>
                    <a:cubicBezTo>
                      <a:pt x="92" y="586"/>
                      <a:pt x="0" y="642"/>
                      <a:pt x="80" y="728"/>
                    </a:cubicBezTo>
                    <a:cubicBezTo>
                      <a:pt x="124" y="779"/>
                      <a:pt x="213" y="811"/>
                      <a:pt x="278" y="811"/>
                    </a:cubicBezTo>
                    <a:cubicBezTo>
                      <a:pt x="321" y="811"/>
                      <a:pt x="354" y="797"/>
                      <a:pt x="357" y="764"/>
                    </a:cubicBezTo>
                    <a:cubicBezTo>
                      <a:pt x="369" y="685"/>
                      <a:pt x="289" y="469"/>
                      <a:pt x="320" y="365"/>
                    </a:cubicBezTo>
                    <a:cubicBezTo>
                      <a:pt x="351" y="267"/>
                      <a:pt x="357" y="162"/>
                      <a:pt x="351" y="64"/>
                    </a:cubicBezTo>
                    <a:cubicBezTo>
                      <a:pt x="336" y="23"/>
                      <a:pt x="271" y="0"/>
                      <a:pt x="21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63"/>
              <p:cNvSpPr/>
              <p:nvPr/>
            </p:nvSpPr>
            <p:spPr>
              <a:xfrm>
                <a:off x="5368610" y="4314775"/>
                <a:ext cx="74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836" extrusionOk="0">
                    <a:moveTo>
                      <a:pt x="112" y="0"/>
                    </a:moveTo>
                    <a:cubicBezTo>
                      <a:pt x="76" y="0"/>
                      <a:pt x="43" y="11"/>
                      <a:pt x="31" y="36"/>
                    </a:cubicBezTo>
                    <a:cubicBezTo>
                      <a:pt x="0" y="91"/>
                      <a:pt x="37" y="349"/>
                      <a:pt x="50" y="466"/>
                    </a:cubicBezTo>
                    <a:cubicBezTo>
                      <a:pt x="68" y="583"/>
                      <a:pt x="0" y="675"/>
                      <a:pt x="19" y="761"/>
                    </a:cubicBezTo>
                    <a:cubicBezTo>
                      <a:pt x="33" y="810"/>
                      <a:pt x="91" y="835"/>
                      <a:pt x="146" y="835"/>
                    </a:cubicBezTo>
                    <a:cubicBezTo>
                      <a:pt x="188" y="835"/>
                      <a:pt x="228" y="821"/>
                      <a:pt x="246" y="792"/>
                    </a:cubicBezTo>
                    <a:cubicBezTo>
                      <a:pt x="295" y="724"/>
                      <a:pt x="222" y="626"/>
                      <a:pt x="197" y="503"/>
                    </a:cubicBezTo>
                    <a:cubicBezTo>
                      <a:pt x="179" y="380"/>
                      <a:pt x="252" y="140"/>
                      <a:pt x="240" y="66"/>
                    </a:cubicBezTo>
                    <a:cubicBezTo>
                      <a:pt x="229" y="26"/>
                      <a:pt x="166" y="0"/>
                      <a:pt x="1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63"/>
              <p:cNvSpPr/>
              <p:nvPr/>
            </p:nvSpPr>
            <p:spPr>
              <a:xfrm>
                <a:off x="5378135" y="4316575"/>
                <a:ext cx="6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63" extrusionOk="0">
                    <a:moveTo>
                      <a:pt x="117" y="1"/>
                    </a:moveTo>
                    <a:cubicBezTo>
                      <a:pt x="62" y="7"/>
                      <a:pt x="25" y="44"/>
                      <a:pt x="19" y="99"/>
                    </a:cubicBezTo>
                    <a:cubicBezTo>
                      <a:pt x="1" y="203"/>
                      <a:pt x="80" y="302"/>
                      <a:pt x="80" y="412"/>
                    </a:cubicBezTo>
                    <a:cubicBezTo>
                      <a:pt x="74" y="462"/>
                      <a:pt x="68" y="511"/>
                      <a:pt x="50" y="554"/>
                    </a:cubicBezTo>
                    <a:cubicBezTo>
                      <a:pt x="37" y="603"/>
                      <a:pt x="44" y="652"/>
                      <a:pt x="62" y="701"/>
                    </a:cubicBezTo>
                    <a:cubicBezTo>
                      <a:pt x="76" y="739"/>
                      <a:pt x="109" y="763"/>
                      <a:pt x="146" y="763"/>
                    </a:cubicBezTo>
                    <a:cubicBezTo>
                      <a:pt x="157" y="763"/>
                      <a:pt x="168" y="761"/>
                      <a:pt x="179" y="757"/>
                    </a:cubicBezTo>
                    <a:cubicBezTo>
                      <a:pt x="222" y="732"/>
                      <a:pt x="246" y="683"/>
                      <a:pt x="234" y="634"/>
                    </a:cubicBezTo>
                    <a:cubicBezTo>
                      <a:pt x="228" y="584"/>
                      <a:pt x="203" y="541"/>
                      <a:pt x="191" y="492"/>
                    </a:cubicBezTo>
                    <a:cubicBezTo>
                      <a:pt x="166" y="388"/>
                      <a:pt x="210" y="277"/>
                      <a:pt x="216" y="166"/>
                    </a:cubicBezTo>
                    <a:cubicBezTo>
                      <a:pt x="222" y="130"/>
                      <a:pt x="216" y="93"/>
                      <a:pt x="203" y="62"/>
                    </a:cubicBezTo>
                    <a:cubicBezTo>
                      <a:pt x="185" y="25"/>
                      <a:pt x="154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63"/>
              <p:cNvSpPr/>
              <p:nvPr/>
            </p:nvSpPr>
            <p:spPr>
              <a:xfrm>
                <a:off x="5387060" y="4316300"/>
                <a:ext cx="585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732" extrusionOk="0">
                    <a:moveTo>
                      <a:pt x="115" y="0"/>
                    </a:moveTo>
                    <a:cubicBezTo>
                      <a:pt x="70" y="0"/>
                      <a:pt x="27" y="30"/>
                      <a:pt x="12" y="79"/>
                    </a:cubicBezTo>
                    <a:cubicBezTo>
                      <a:pt x="0" y="134"/>
                      <a:pt x="0" y="196"/>
                      <a:pt x="25" y="245"/>
                    </a:cubicBezTo>
                    <a:cubicBezTo>
                      <a:pt x="43" y="294"/>
                      <a:pt x="55" y="343"/>
                      <a:pt x="62" y="399"/>
                    </a:cubicBezTo>
                    <a:cubicBezTo>
                      <a:pt x="55" y="442"/>
                      <a:pt x="49" y="485"/>
                      <a:pt x="43" y="528"/>
                    </a:cubicBezTo>
                    <a:cubicBezTo>
                      <a:pt x="25" y="571"/>
                      <a:pt x="25" y="620"/>
                      <a:pt x="43" y="663"/>
                    </a:cubicBezTo>
                    <a:cubicBezTo>
                      <a:pt x="54" y="702"/>
                      <a:pt x="91" y="731"/>
                      <a:pt x="130" y="731"/>
                    </a:cubicBezTo>
                    <a:cubicBezTo>
                      <a:pt x="134" y="731"/>
                      <a:pt x="138" y="731"/>
                      <a:pt x="141" y="731"/>
                    </a:cubicBezTo>
                    <a:cubicBezTo>
                      <a:pt x="203" y="725"/>
                      <a:pt x="234" y="657"/>
                      <a:pt x="227" y="595"/>
                    </a:cubicBezTo>
                    <a:cubicBezTo>
                      <a:pt x="221" y="540"/>
                      <a:pt x="191" y="485"/>
                      <a:pt x="178" y="423"/>
                    </a:cubicBezTo>
                    <a:cubicBezTo>
                      <a:pt x="166" y="331"/>
                      <a:pt x="203" y="233"/>
                      <a:pt x="203" y="134"/>
                    </a:cubicBezTo>
                    <a:cubicBezTo>
                      <a:pt x="215" y="85"/>
                      <a:pt x="191" y="36"/>
                      <a:pt x="148" y="5"/>
                    </a:cubicBezTo>
                    <a:cubicBezTo>
                      <a:pt x="137" y="2"/>
                      <a:pt x="126" y="0"/>
                      <a:pt x="11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63"/>
              <p:cNvSpPr/>
              <p:nvPr/>
            </p:nvSpPr>
            <p:spPr>
              <a:xfrm>
                <a:off x="5393810" y="4315500"/>
                <a:ext cx="662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645" extrusionOk="0">
                    <a:moveTo>
                      <a:pt x="74" y="0"/>
                    </a:moveTo>
                    <a:cubicBezTo>
                      <a:pt x="31" y="7"/>
                      <a:pt x="1" y="56"/>
                      <a:pt x="19" y="93"/>
                    </a:cubicBezTo>
                    <a:cubicBezTo>
                      <a:pt x="56" y="209"/>
                      <a:pt x="74" y="332"/>
                      <a:pt x="74" y="455"/>
                    </a:cubicBezTo>
                    <a:cubicBezTo>
                      <a:pt x="74" y="492"/>
                      <a:pt x="74" y="529"/>
                      <a:pt x="87" y="560"/>
                    </a:cubicBezTo>
                    <a:cubicBezTo>
                      <a:pt x="93" y="597"/>
                      <a:pt x="117" y="621"/>
                      <a:pt x="154" y="640"/>
                    </a:cubicBezTo>
                    <a:cubicBezTo>
                      <a:pt x="162" y="643"/>
                      <a:pt x="170" y="644"/>
                      <a:pt x="179" y="644"/>
                    </a:cubicBezTo>
                    <a:cubicBezTo>
                      <a:pt x="203" y="644"/>
                      <a:pt x="228" y="632"/>
                      <a:pt x="246" y="609"/>
                    </a:cubicBezTo>
                    <a:cubicBezTo>
                      <a:pt x="265" y="566"/>
                      <a:pt x="234" y="517"/>
                      <a:pt x="209" y="474"/>
                    </a:cubicBezTo>
                    <a:cubicBezTo>
                      <a:pt x="185" y="425"/>
                      <a:pt x="173" y="369"/>
                      <a:pt x="173" y="308"/>
                    </a:cubicBezTo>
                    <a:cubicBezTo>
                      <a:pt x="179" y="265"/>
                      <a:pt x="185" y="228"/>
                      <a:pt x="191" y="185"/>
                    </a:cubicBezTo>
                    <a:cubicBezTo>
                      <a:pt x="197" y="142"/>
                      <a:pt x="191" y="99"/>
                      <a:pt x="173" y="62"/>
                    </a:cubicBezTo>
                    <a:cubicBezTo>
                      <a:pt x="154" y="25"/>
                      <a:pt x="117" y="0"/>
                      <a:pt x="7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63"/>
              <p:cNvSpPr/>
              <p:nvPr/>
            </p:nvSpPr>
            <p:spPr>
              <a:xfrm>
                <a:off x="5367500" y="4017250"/>
                <a:ext cx="473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310" extrusionOk="0">
                    <a:moveTo>
                      <a:pt x="1358" y="0"/>
                    </a:moveTo>
                    <a:cubicBezTo>
                      <a:pt x="1225" y="0"/>
                      <a:pt x="1087" y="36"/>
                      <a:pt x="954" y="61"/>
                    </a:cubicBezTo>
                    <a:cubicBezTo>
                      <a:pt x="782" y="80"/>
                      <a:pt x="616" y="117"/>
                      <a:pt x="450" y="153"/>
                    </a:cubicBezTo>
                    <a:cubicBezTo>
                      <a:pt x="290" y="203"/>
                      <a:pt x="130" y="295"/>
                      <a:pt x="62" y="424"/>
                    </a:cubicBezTo>
                    <a:cubicBezTo>
                      <a:pt x="13" y="516"/>
                      <a:pt x="1" y="627"/>
                      <a:pt x="32" y="731"/>
                    </a:cubicBezTo>
                    <a:cubicBezTo>
                      <a:pt x="99" y="989"/>
                      <a:pt x="339" y="1204"/>
                      <a:pt x="646" y="1284"/>
                    </a:cubicBezTo>
                    <a:cubicBezTo>
                      <a:pt x="726" y="1301"/>
                      <a:pt x="806" y="1310"/>
                      <a:pt x="886" y="1310"/>
                    </a:cubicBezTo>
                    <a:cubicBezTo>
                      <a:pt x="1123" y="1310"/>
                      <a:pt x="1357" y="1236"/>
                      <a:pt x="1550" y="1094"/>
                    </a:cubicBezTo>
                    <a:cubicBezTo>
                      <a:pt x="1784" y="928"/>
                      <a:pt x="1894" y="639"/>
                      <a:pt x="1833" y="356"/>
                    </a:cubicBezTo>
                    <a:cubicBezTo>
                      <a:pt x="1796" y="209"/>
                      <a:pt x="1685" y="86"/>
                      <a:pt x="1544" y="30"/>
                    </a:cubicBezTo>
                    <a:cubicBezTo>
                      <a:pt x="1484" y="8"/>
                      <a:pt x="1422" y="0"/>
                      <a:pt x="135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63"/>
              <p:cNvSpPr/>
              <p:nvPr/>
            </p:nvSpPr>
            <p:spPr>
              <a:xfrm>
                <a:off x="5428525" y="3277175"/>
                <a:ext cx="57025" cy="1770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7080" extrusionOk="0">
                    <a:moveTo>
                      <a:pt x="926" y="1"/>
                    </a:moveTo>
                    <a:cubicBezTo>
                      <a:pt x="622" y="1"/>
                      <a:pt x="296" y="101"/>
                      <a:pt x="197" y="277"/>
                    </a:cubicBezTo>
                    <a:cubicBezTo>
                      <a:pt x="0" y="621"/>
                      <a:pt x="301" y="1199"/>
                      <a:pt x="424" y="1395"/>
                    </a:cubicBezTo>
                    <a:cubicBezTo>
                      <a:pt x="603" y="1660"/>
                      <a:pt x="1094" y="4733"/>
                      <a:pt x="1088" y="5249"/>
                    </a:cubicBezTo>
                    <a:cubicBezTo>
                      <a:pt x="1082" y="5766"/>
                      <a:pt x="830" y="6589"/>
                      <a:pt x="965" y="6897"/>
                    </a:cubicBezTo>
                    <a:cubicBezTo>
                      <a:pt x="1020" y="7026"/>
                      <a:pt x="1245" y="7079"/>
                      <a:pt x="1492" y="7079"/>
                    </a:cubicBezTo>
                    <a:cubicBezTo>
                      <a:pt x="1832" y="7079"/>
                      <a:pt x="2213" y="6978"/>
                      <a:pt x="2238" y="6835"/>
                    </a:cubicBezTo>
                    <a:cubicBezTo>
                      <a:pt x="2281" y="6583"/>
                      <a:pt x="1980" y="6319"/>
                      <a:pt x="1887" y="5919"/>
                    </a:cubicBezTo>
                    <a:cubicBezTo>
                      <a:pt x="1801" y="5514"/>
                      <a:pt x="1445" y="4100"/>
                      <a:pt x="1420" y="3135"/>
                    </a:cubicBezTo>
                    <a:cubicBezTo>
                      <a:pt x="1402" y="2176"/>
                      <a:pt x="1537" y="762"/>
                      <a:pt x="1518" y="320"/>
                    </a:cubicBezTo>
                    <a:cubicBezTo>
                      <a:pt x="1506" y="99"/>
                      <a:pt x="1227" y="1"/>
                      <a:pt x="92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63"/>
              <p:cNvSpPr/>
              <p:nvPr/>
            </p:nvSpPr>
            <p:spPr>
              <a:xfrm>
                <a:off x="5451425" y="3459325"/>
                <a:ext cx="59325" cy="189300"/>
              </a:xfrm>
              <a:custGeom>
                <a:avLst/>
                <a:gdLst/>
                <a:ahLst/>
                <a:cxnLst/>
                <a:rect l="l" t="t" r="r" b="b"/>
                <a:pathLst>
                  <a:path w="2373" h="7572" extrusionOk="0">
                    <a:moveTo>
                      <a:pt x="946" y="749"/>
                    </a:moveTo>
                    <a:cubicBezTo>
                      <a:pt x="1014" y="749"/>
                      <a:pt x="1076" y="781"/>
                      <a:pt x="1107" y="859"/>
                    </a:cubicBezTo>
                    <a:cubicBezTo>
                      <a:pt x="1383" y="1578"/>
                      <a:pt x="1531" y="4682"/>
                      <a:pt x="1531" y="4682"/>
                    </a:cubicBezTo>
                    <a:cubicBezTo>
                      <a:pt x="1451" y="3791"/>
                      <a:pt x="670" y="1203"/>
                      <a:pt x="658" y="1006"/>
                    </a:cubicBezTo>
                    <a:cubicBezTo>
                      <a:pt x="650" y="875"/>
                      <a:pt x="811" y="749"/>
                      <a:pt x="946" y="749"/>
                    </a:cubicBezTo>
                    <a:close/>
                    <a:moveTo>
                      <a:pt x="1138" y="0"/>
                    </a:moveTo>
                    <a:cubicBezTo>
                      <a:pt x="888" y="0"/>
                      <a:pt x="549" y="91"/>
                      <a:pt x="301" y="299"/>
                    </a:cubicBezTo>
                    <a:cubicBezTo>
                      <a:pt x="0" y="551"/>
                      <a:pt x="504" y="2076"/>
                      <a:pt x="793" y="3588"/>
                    </a:cubicBezTo>
                    <a:cubicBezTo>
                      <a:pt x="1082" y="5100"/>
                      <a:pt x="1494" y="7153"/>
                      <a:pt x="1611" y="7362"/>
                    </a:cubicBezTo>
                    <a:cubicBezTo>
                      <a:pt x="1684" y="7487"/>
                      <a:pt x="1893" y="7572"/>
                      <a:pt x="2065" y="7572"/>
                    </a:cubicBezTo>
                    <a:cubicBezTo>
                      <a:pt x="2180" y="7572"/>
                      <a:pt x="2278" y="7533"/>
                      <a:pt x="2305" y="7442"/>
                    </a:cubicBezTo>
                    <a:cubicBezTo>
                      <a:pt x="2373" y="7220"/>
                      <a:pt x="1789" y="889"/>
                      <a:pt x="1469" y="121"/>
                    </a:cubicBezTo>
                    <a:cubicBezTo>
                      <a:pt x="1439" y="43"/>
                      <a:pt x="1309" y="0"/>
                      <a:pt x="1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63"/>
              <p:cNvSpPr/>
              <p:nvPr/>
            </p:nvSpPr>
            <p:spPr>
              <a:xfrm>
                <a:off x="5483375" y="3652625"/>
                <a:ext cx="164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520" extrusionOk="0">
                    <a:moveTo>
                      <a:pt x="440" y="0"/>
                    </a:moveTo>
                    <a:cubicBezTo>
                      <a:pt x="427" y="0"/>
                      <a:pt x="414" y="2"/>
                      <a:pt x="400" y="5"/>
                    </a:cubicBezTo>
                    <a:cubicBezTo>
                      <a:pt x="308" y="29"/>
                      <a:pt x="271" y="140"/>
                      <a:pt x="240" y="232"/>
                    </a:cubicBezTo>
                    <a:cubicBezTo>
                      <a:pt x="191" y="398"/>
                      <a:pt x="136" y="564"/>
                      <a:pt x="87" y="736"/>
                    </a:cubicBezTo>
                    <a:cubicBezTo>
                      <a:pt x="44" y="853"/>
                      <a:pt x="19" y="982"/>
                      <a:pt x="7" y="1111"/>
                    </a:cubicBezTo>
                    <a:cubicBezTo>
                      <a:pt x="1" y="1234"/>
                      <a:pt x="50" y="1363"/>
                      <a:pt x="142" y="1449"/>
                    </a:cubicBezTo>
                    <a:cubicBezTo>
                      <a:pt x="189" y="1496"/>
                      <a:pt x="250" y="1519"/>
                      <a:pt x="312" y="1519"/>
                    </a:cubicBezTo>
                    <a:cubicBezTo>
                      <a:pt x="372" y="1519"/>
                      <a:pt x="432" y="1498"/>
                      <a:pt x="480" y="1455"/>
                    </a:cubicBezTo>
                    <a:cubicBezTo>
                      <a:pt x="535" y="1394"/>
                      <a:pt x="560" y="1314"/>
                      <a:pt x="560" y="1228"/>
                    </a:cubicBezTo>
                    <a:cubicBezTo>
                      <a:pt x="560" y="1142"/>
                      <a:pt x="548" y="1056"/>
                      <a:pt x="548" y="970"/>
                    </a:cubicBezTo>
                    <a:cubicBezTo>
                      <a:pt x="548" y="767"/>
                      <a:pt x="621" y="570"/>
                      <a:pt x="646" y="367"/>
                    </a:cubicBezTo>
                    <a:cubicBezTo>
                      <a:pt x="658" y="275"/>
                      <a:pt x="646" y="189"/>
                      <a:pt x="609" y="109"/>
                    </a:cubicBezTo>
                    <a:cubicBezTo>
                      <a:pt x="578" y="42"/>
                      <a:pt x="512" y="0"/>
                      <a:pt x="44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63"/>
              <p:cNvSpPr/>
              <p:nvPr/>
            </p:nvSpPr>
            <p:spPr>
              <a:xfrm>
                <a:off x="5484600" y="3692475"/>
                <a:ext cx="9875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395" h="636" extrusionOk="0">
                    <a:moveTo>
                      <a:pt x="186" y="0"/>
                    </a:moveTo>
                    <a:cubicBezTo>
                      <a:pt x="150" y="0"/>
                      <a:pt x="112" y="14"/>
                      <a:pt x="87" y="40"/>
                    </a:cubicBezTo>
                    <a:cubicBezTo>
                      <a:pt x="56" y="70"/>
                      <a:pt x="38" y="113"/>
                      <a:pt x="32" y="156"/>
                    </a:cubicBezTo>
                    <a:cubicBezTo>
                      <a:pt x="1" y="322"/>
                      <a:pt x="38" y="501"/>
                      <a:pt x="142" y="636"/>
                    </a:cubicBezTo>
                    <a:cubicBezTo>
                      <a:pt x="314" y="587"/>
                      <a:pt x="394" y="267"/>
                      <a:pt x="376" y="83"/>
                    </a:cubicBezTo>
                    <a:cubicBezTo>
                      <a:pt x="333" y="46"/>
                      <a:pt x="284" y="21"/>
                      <a:pt x="234" y="9"/>
                    </a:cubicBezTo>
                    <a:cubicBezTo>
                      <a:pt x="219" y="3"/>
                      <a:pt x="203" y="0"/>
                      <a:pt x="1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63"/>
              <p:cNvSpPr/>
              <p:nvPr/>
            </p:nvSpPr>
            <p:spPr>
              <a:xfrm>
                <a:off x="5484925" y="3714950"/>
                <a:ext cx="5850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426" extrusionOk="0">
                    <a:moveTo>
                      <a:pt x="138" y="0"/>
                    </a:moveTo>
                    <a:cubicBezTo>
                      <a:pt x="108" y="0"/>
                      <a:pt x="78" y="13"/>
                      <a:pt x="55" y="38"/>
                    </a:cubicBezTo>
                    <a:cubicBezTo>
                      <a:pt x="19" y="87"/>
                      <a:pt x="0" y="149"/>
                      <a:pt x="19" y="210"/>
                    </a:cubicBezTo>
                    <a:cubicBezTo>
                      <a:pt x="37" y="272"/>
                      <a:pt x="62" y="333"/>
                      <a:pt x="92" y="382"/>
                    </a:cubicBezTo>
                    <a:cubicBezTo>
                      <a:pt x="105" y="401"/>
                      <a:pt x="117" y="425"/>
                      <a:pt x="135" y="425"/>
                    </a:cubicBezTo>
                    <a:cubicBezTo>
                      <a:pt x="160" y="425"/>
                      <a:pt x="185" y="395"/>
                      <a:pt x="197" y="364"/>
                    </a:cubicBezTo>
                    <a:cubicBezTo>
                      <a:pt x="228" y="259"/>
                      <a:pt x="234" y="142"/>
                      <a:pt x="215" y="32"/>
                    </a:cubicBezTo>
                    <a:cubicBezTo>
                      <a:pt x="194" y="11"/>
                      <a:pt x="166" y="0"/>
                      <a:pt x="13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63"/>
              <p:cNvSpPr/>
              <p:nvPr/>
            </p:nvSpPr>
            <p:spPr>
              <a:xfrm>
                <a:off x="5504125" y="3654700"/>
                <a:ext cx="14475" cy="3797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519" extrusionOk="0">
                    <a:moveTo>
                      <a:pt x="207" y="1"/>
                    </a:moveTo>
                    <a:cubicBezTo>
                      <a:pt x="145" y="1"/>
                      <a:pt x="90" y="37"/>
                      <a:pt x="62" y="94"/>
                    </a:cubicBezTo>
                    <a:cubicBezTo>
                      <a:pt x="31" y="149"/>
                      <a:pt x="13" y="217"/>
                      <a:pt x="13" y="284"/>
                    </a:cubicBezTo>
                    <a:cubicBezTo>
                      <a:pt x="0" y="561"/>
                      <a:pt x="19" y="831"/>
                      <a:pt x="74" y="1102"/>
                    </a:cubicBezTo>
                    <a:cubicBezTo>
                      <a:pt x="80" y="1200"/>
                      <a:pt x="111" y="1299"/>
                      <a:pt x="154" y="1385"/>
                    </a:cubicBezTo>
                    <a:cubicBezTo>
                      <a:pt x="190" y="1476"/>
                      <a:pt x="269" y="1518"/>
                      <a:pt x="348" y="1518"/>
                    </a:cubicBezTo>
                    <a:cubicBezTo>
                      <a:pt x="444" y="1518"/>
                      <a:pt x="540" y="1454"/>
                      <a:pt x="554" y="1335"/>
                    </a:cubicBezTo>
                    <a:cubicBezTo>
                      <a:pt x="572" y="1249"/>
                      <a:pt x="578" y="1163"/>
                      <a:pt x="566" y="1083"/>
                    </a:cubicBezTo>
                    <a:cubicBezTo>
                      <a:pt x="541" y="788"/>
                      <a:pt x="480" y="493"/>
                      <a:pt x="394" y="211"/>
                    </a:cubicBezTo>
                    <a:cubicBezTo>
                      <a:pt x="363" y="118"/>
                      <a:pt x="314" y="14"/>
                      <a:pt x="222" y="2"/>
                    </a:cubicBezTo>
                    <a:cubicBezTo>
                      <a:pt x="217" y="1"/>
                      <a:pt x="212" y="1"/>
                      <a:pt x="20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63"/>
              <p:cNvSpPr/>
              <p:nvPr/>
            </p:nvSpPr>
            <p:spPr>
              <a:xfrm>
                <a:off x="5510425" y="3696375"/>
                <a:ext cx="12000" cy="27425"/>
              </a:xfrm>
              <a:custGeom>
                <a:avLst/>
                <a:gdLst/>
                <a:ahLst/>
                <a:cxnLst/>
                <a:rect l="l" t="t" r="r" b="b"/>
                <a:pathLst>
                  <a:path w="480" h="1097" extrusionOk="0">
                    <a:moveTo>
                      <a:pt x="228" y="0"/>
                    </a:moveTo>
                    <a:cubicBezTo>
                      <a:pt x="130" y="7"/>
                      <a:pt x="68" y="105"/>
                      <a:pt x="43" y="203"/>
                    </a:cubicBezTo>
                    <a:cubicBezTo>
                      <a:pt x="0" y="381"/>
                      <a:pt x="31" y="578"/>
                      <a:pt x="62" y="769"/>
                    </a:cubicBezTo>
                    <a:cubicBezTo>
                      <a:pt x="68" y="849"/>
                      <a:pt x="93" y="922"/>
                      <a:pt x="130" y="996"/>
                    </a:cubicBezTo>
                    <a:cubicBezTo>
                      <a:pt x="167" y="1061"/>
                      <a:pt x="233" y="1097"/>
                      <a:pt x="302" y="1097"/>
                    </a:cubicBezTo>
                    <a:cubicBezTo>
                      <a:pt x="312" y="1097"/>
                      <a:pt x="322" y="1096"/>
                      <a:pt x="332" y="1094"/>
                    </a:cubicBezTo>
                    <a:cubicBezTo>
                      <a:pt x="418" y="1058"/>
                      <a:pt x="480" y="972"/>
                      <a:pt x="474" y="873"/>
                    </a:cubicBezTo>
                    <a:cubicBezTo>
                      <a:pt x="468" y="781"/>
                      <a:pt x="449" y="683"/>
                      <a:pt x="431" y="590"/>
                    </a:cubicBezTo>
                    <a:cubicBezTo>
                      <a:pt x="418" y="480"/>
                      <a:pt x="431" y="369"/>
                      <a:pt x="425" y="259"/>
                    </a:cubicBezTo>
                    <a:cubicBezTo>
                      <a:pt x="418" y="197"/>
                      <a:pt x="400" y="136"/>
                      <a:pt x="369" y="86"/>
                    </a:cubicBezTo>
                    <a:cubicBezTo>
                      <a:pt x="339" y="31"/>
                      <a:pt x="283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63"/>
              <p:cNvSpPr/>
              <p:nvPr/>
            </p:nvSpPr>
            <p:spPr>
              <a:xfrm>
                <a:off x="5504425" y="3726575"/>
                <a:ext cx="121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63" extrusionOk="0">
                    <a:moveTo>
                      <a:pt x="371" y="0"/>
                    </a:moveTo>
                    <a:cubicBezTo>
                      <a:pt x="364" y="0"/>
                      <a:pt x="357" y="1"/>
                      <a:pt x="351" y="3"/>
                    </a:cubicBezTo>
                    <a:cubicBezTo>
                      <a:pt x="290" y="16"/>
                      <a:pt x="259" y="89"/>
                      <a:pt x="240" y="145"/>
                    </a:cubicBezTo>
                    <a:cubicBezTo>
                      <a:pt x="191" y="274"/>
                      <a:pt x="136" y="397"/>
                      <a:pt x="68" y="513"/>
                    </a:cubicBezTo>
                    <a:cubicBezTo>
                      <a:pt x="44" y="550"/>
                      <a:pt x="25" y="587"/>
                      <a:pt x="13" y="624"/>
                    </a:cubicBezTo>
                    <a:cubicBezTo>
                      <a:pt x="1" y="667"/>
                      <a:pt x="13" y="710"/>
                      <a:pt x="44" y="741"/>
                    </a:cubicBezTo>
                    <a:cubicBezTo>
                      <a:pt x="59" y="756"/>
                      <a:pt x="78" y="762"/>
                      <a:pt x="98" y="762"/>
                    </a:cubicBezTo>
                    <a:cubicBezTo>
                      <a:pt x="144" y="762"/>
                      <a:pt x="196" y="728"/>
                      <a:pt x="222" y="686"/>
                    </a:cubicBezTo>
                    <a:cubicBezTo>
                      <a:pt x="259" y="624"/>
                      <a:pt x="265" y="544"/>
                      <a:pt x="296" y="483"/>
                    </a:cubicBezTo>
                    <a:cubicBezTo>
                      <a:pt x="333" y="421"/>
                      <a:pt x="370" y="366"/>
                      <a:pt x="419" y="311"/>
                    </a:cubicBezTo>
                    <a:cubicBezTo>
                      <a:pt x="462" y="255"/>
                      <a:pt x="486" y="188"/>
                      <a:pt x="486" y="120"/>
                    </a:cubicBezTo>
                    <a:cubicBezTo>
                      <a:pt x="481" y="60"/>
                      <a:pt x="422" y="0"/>
                      <a:pt x="37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63"/>
              <p:cNvSpPr/>
              <p:nvPr/>
            </p:nvSpPr>
            <p:spPr>
              <a:xfrm>
                <a:off x="5496900" y="3745675"/>
                <a:ext cx="74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549" extrusionOk="0">
                    <a:moveTo>
                      <a:pt x="195" y="0"/>
                    </a:moveTo>
                    <a:cubicBezTo>
                      <a:pt x="109" y="0"/>
                      <a:pt x="36" y="100"/>
                      <a:pt x="13" y="204"/>
                    </a:cubicBezTo>
                    <a:cubicBezTo>
                      <a:pt x="1" y="321"/>
                      <a:pt x="1" y="432"/>
                      <a:pt x="25" y="549"/>
                    </a:cubicBezTo>
                    <a:cubicBezTo>
                      <a:pt x="197" y="487"/>
                      <a:pt x="296" y="198"/>
                      <a:pt x="210" y="1"/>
                    </a:cubicBezTo>
                    <a:cubicBezTo>
                      <a:pt x="205" y="1"/>
                      <a:pt x="200" y="0"/>
                      <a:pt x="19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63"/>
              <p:cNvSpPr/>
              <p:nvPr/>
            </p:nvSpPr>
            <p:spPr>
              <a:xfrm>
                <a:off x="5316350" y="3273175"/>
                <a:ext cx="9385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8061" extrusionOk="0">
                    <a:moveTo>
                      <a:pt x="627" y="0"/>
                    </a:moveTo>
                    <a:cubicBezTo>
                      <a:pt x="627" y="0"/>
                      <a:pt x="320" y="25"/>
                      <a:pt x="0" y="25"/>
                    </a:cubicBezTo>
                    <a:lnTo>
                      <a:pt x="0" y="5065"/>
                    </a:lnTo>
                    <a:cubicBezTo>
                      <a:pt x="0" y="5065"/>
                      <a:pt x="1002" y="5483"/>
                      <a:pt x="1303" y="6252"/>
                    </a:cubicBezTo>
                    <a:cubicBezTo>
                      <a:pt x="1598" y="7026"/>
                      <a:pt x="1942" y="8009"/>
                      <a:pt x="2496" y="8059"/>
                    </a:cubicBezTo>
                    <a:cubicBezTo>
                      <a:pt x="2508" y="8060"/>
                      <a:pt x="2520" y="8060"/>
                      <a:pt x="2533" y="8060"/>
                    </a:cubicBezTo>
                    <a:cubicBezTo>
                      <a:pt x="3080" y="8060"/>
                      <a:pt x="3754" y="7029"/>
                      <a:pt x="3657" y="6872"/>
                    </a:cubicBezTo>
                    <a:cubicBezTo>
                      <a:pt x="3649" y="6857"/>
                      <a:pt x="3634" y="6850"/>
                      <a:pt x="3615" y="6850"/>
                    </a:cubicBezTo>
                    <a:cubicBezTo>
                      <a:pt x="3437" y="6850"/>
                      <a:pt x="2847" y="7453"/>
                      <a:pt x="2575" y="7453"/>
                    </a:cubicBezTo>
                    <a:cubicBezTo>
                      <a:pt x="2564" y="7453"/>
                      <a:pt x="2554" y="7452"/>
                      <a:pt x="2545" y="7450"/>
                    </a:cubicBezTo>
                    <a:cubicBezTo>
                      <a:pt x="2256" y="7395"/>
                      <a:pt x="2090" y="6571"/>
                      <a:pt x="1604" y="5772"/>
                    </a:cubicBezTo>
                    <a:cubicBezTo>
                      <a:pt x="1100" y="4936"/>
                      <a:pt x="701" y="4684"/>
                      <a:pt x="627" y="4610"/>
                    </a:cubicBezTo>
                    <a:cubicBezTo>
                      <a:pt x="547" y="4543"/>
                      <a:pt x="627" y="0"/>
                      <a:pt x="6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63"/>
              <p:cNvSpPr/>
              <p:nvPr/>
            </p:nvSpPr>
            <p:spPr>
              <a:xfrm>
                <a:off x="5328625" y="3274500"/>
                <a:ext cx="76150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704" extrusionOk="0">
                    <a:moveTo>
                      <a:pt x="2549" y="0"/>
                    </a:moveTo>
                    <a:cubicBezTo>
                      <a:pt x="2470" y="0"/>
                      <a:pt x="2381" y="8"/>
                      <a:pt x="2281" y="27"/>
                    </a:cubicBezTo>
                    <a:cubicBezTo>
                      <a:pt x="1728" y="126"/>
                      <a:pt x="50" y="230"/>
                      <a:pt x="50" y="230"/>
                    </a:cubicBezTo>
                    <a:lnTo>
                      <a:pt x="1" y="679"/>
                    </a:lnTo>
                    <a:cubicBezTo>
                      <a:pt x="126" y="696"/>
                      <a:pt x="272" y="703"/>
                      <a:pt x="431" y="703"/>
                    </a:cubicBezTo>
                    <a:cubicBezTo>
                      <a:pt x="1414" y="703"/>
                      <a:pt x="2896" y="413"/>
                      <a:pt x="2970" y="292"/>
                    </a:cubicBezTo>
                    <a:cubicBezTo>
                      <a:pt x="3045" y="171"/>
                      <a:pt x="2906" y="0"/>
                      <a:pt x="2549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63"/>
              <p:cNvSpPr/>
              <p:nvPr/>
            </p:nvSpPr>
            <p:spPr>
              <a:xfrm>
                <a:off x="5320500" y="3243725"/>
                <a:ext cx="347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414" extrusionOk="0">
                    <a:moveTo>
                      <a:pt x="1149" y="1"/>
                    </a:moveTo>
                    <a:cubicBezTo>
                      <a:pt x="1121" y="1"/>
                      <a:pt x="1091" y="4"/>
                      <a:pt x="1057" y="10"/>
                    </a:cubicBezTo>
                    <a:cubicBezTo>
                      <a:pt x="805" y="60"/>
                      <a:pt x="49" y="72"/>
                      <a:pt x="49" y="72"/>
                    </a:cubicBezTo>
                    <a:lnTo>
                      <a:pt x="0" y="379"/>
                    </a:lnTo>
                    <a:cubicBezTo>
                      <a:pt x="86" y="403"/>
                      <a:pt x="196" y="413"/>
                      <a:pt x="316" y="413"/>
                    </a:cubicBezTo>
                    <a:cubicBezTo>
                      <a:pt x="747" y="413"/>
                      <a:pt x="1308" y="284"/>
                      <a:pt x="1346" y="207"/>
                    </a:cubicBezTo>
                    <a:cubicBezTo>
                      <a:pt x="1389" y="127"/>
                      <a:pt x="1330" y="1"/>
                      <a:pt x="114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63"/>
              <p:cNvSpPr/>
              <p:nvPr/>
            </p:nvSpPr>
            <p:spPr>
              <a:xfrm>
                <a:off x="5316650" y="3228050"/>
                <a:ext cx="269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81" extrusionOk="0">
                    <a:moveTo>
                      <a:pt x="894" y="0"/>
                    </a:moveTo>
                    <a:cubicBezTo>
                      <a:pt x="871" y="0"/>
                      <a:pt x="846" y="3"/>
                      <a:pt x="818" y="10"/>
                    </a:cubicBezTo>
                    <a:cubicBezTo>
                      <a:pt x="627" y="60"/>
                      <a:pt x="37" y="78"/>
                      <a:pt x="37" y="78"/>
                    </a:cubicBezTo>
                    <a:lnTo>
                      <a:pt x="0" y="355"/>
                    </a:lnTo>
                    <a:cubicBezTo>
                      <a:pt x="60" y="373"/>
                      <a:pt x="135" y="381"/>
                      <a:pt x="217" y="381"/>
                    </a:cubicBezTo>
                    <a:cubicBezTo>
                      <a:pt x="552" y="381"/>
                      <a:pt x="1011" y="253"/>
                      <a:pt x="1045" y="189"/>
                    </a:cubicBezTo>
                    <a:cubicBezTo>
                      <a:pt x="1077" y="115"/>
                      <a:pt x="1032" y="0"/>
                      <a:pt x="8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63"/>
              <p:cNvSpPr/>
              <p:nvPr/>
            </p:nvSpPr>
            <p:spPr>
              <a:xfrm>
                <a:off x="5318500" y="3427625"/>
                <a:ext cx="2510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51" extrusionOk="0">
                    <a:moveTo>
                      <a:pt x="834" y="0"/>
                    </a:moveTo>
                    <a:cubicBezTo>
                      <a:pt x="818" y="0"/>
                      <a:pt x="800" y="2"/>
                      <a:pt x="781" y="6"/>
                    </a:cubicBezTo>
                    <a:cubicBezTo>
                      <a:pt x="714" y="20"/>
                      <a:pt x="598" y="24"/>
                      <a:pt x="479" y="24"/>
                    </a:cubicBezTo>
                    <a:cubicBezTo>
                      <a:pt x="280" y="24"/>
                      <a:pt x="74" y="12"/>
                      <a:pt x="74" y="12"/>
                    </a:cubicBezTo>
                    <a:lnTo>
                      <a:pt x="0" y="295"/>
                    </a:lnTo>
                    <a:cubicBezTo>
                      <a:pt x="82" y="335"/>
                      <a:pt x="201" y="351"/>
                      <a:pt x="328" y="351"/>
                    </a:cubicBezTo>
                    <a:cubicBezTo>
                      <a:pt x="610" y="351"/>
                      <a:pt x="929" y="272"/>
                      <a:pt x="959" y="209"/>
                    </a:cubicBezTo>
                    <a:cubicBezTo>
                      <a:pt x="1003" y="132"/>
                      <a:pt x="973" y="0"/>
                      <a:pt x="83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63"/>
              <p:cNvSpPr/>
              <p:nvPr/>
            </p:nvSpPr>
            <p:spPr>
              <a:xfrm>
                <a:off x="5318650" y="3446250"/>
                <a:ext cx="24950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2" extrusionOk="0">
                    <a:moveTo>
                      <a:pt x="821" y="1"/>
                    </a:moveTo>
                    <a:cubicBezTo>
                      <a:pt x="806" y="1"/>
                      <a:pt x="791" y="2"/>
                      <a:pt x="775" y="5"/>
                    </a:cubicBezTo>
                    <a:cubicBezTo>
                      <a:pt x="708" y="18"/>
                      <a:pt x="592" y="23"/>
                      <a:pt x="473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7" y="352"/>
                      <a:pt x="923" y="274"/>
                      <a:pt x="953" y="214"/>
                    </a:cubicBezTo>
                    <a:cubicBezTo>
                      <a:pt x="998" y="135"/>
                      <a:pt x="966" y="1"/>
                      <a:pt x="8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63"/>
              <p:cNvSpPr/>
              <p:nvPr/>
            </p:nvSpPr>
            <p:spPr>
              <a:xfrm>
                <a:off x="5318650" y="3464950"/>
                <a:ext cx="249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1" extrusionOk="0">
                    <a:moveTo>
                      <a:pt x="828" y="1"/>
                    </a:moveTo>
                    <a:cubicBezTo>
                      <a:pt x="812" y="1"/>
                      <a:pt x="794" y="3"/>
                      <a:pt x="775" y="7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3"/>
                      <a:pt x="68" y="13"/>
                    </a:cubicBezTo>
                    <a:lnTo>
                      <a:pt x="0" y="295"/>
                    </a:lnTo>
                    <a:cubicBezTo>
                      <a:pt x="79" y="335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63"/>
              <p:cNvSpPr/>
              <p:nvPr/>
            </p:nvSpPr>
            <p:spPr>
              <a:xfrm>
                <a:off x="5318650" y="34835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28" y="1"/>
                    </a:moveTo>
                    <a:cubicBezTo>
                      <a:pt x="812" y="1"/>
                      <a:pt x="794" y="2"/>
                      <a:pt x="775" y="6"/>
                    </a:cubicBezTo>
                    <a:cubicBezTo>
                      <a:pt x="706" y="18"/>
                      <a:pt x="586" y="22"/>
                      <a:pt x="464" y="22"/>
                    </a:cubicBezTo>
                    <a:cubicBezTo>
                      <a:pt x="268" y="22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1"/>
                      <a:pt x="82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63"/>
              <p:cNvSpPr/>
              <p:nvPr/>
            </p:nvSpPr>
            <p:spPr>
              <a:xfrm>
                <a:off x="5318650" y="350215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2" y="20"/>
                      <a:pt x="594" y="24"/>
                      <a:pt x="474" y="24"/>
                    </a:cubicBezTo>
                    <a:cubicBezTo>
                      <a:pt x="274" y="24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50"/>
                      <a:pt x="317" y="350"/>
                    </a:cubicBezTo>
                    <a:cubicBezTo>
                      <a:pt x="599" y="350"/>
                      <a:pt x="925" y="269"/>
                      <a:pt x="959" y="209"/>
                    </a:cubicBezTo>
                    <a:cubicBezTo>
                      <a:pt x="998" y="132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63"/>
              <p:cNvSpPr/>
              <p:nvPr/>
            </p:nvSpPr>
            <p:spPr>
              <a:xfrm>
                <a:off x="5318650" y="352077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1"/>
                    </a:moveTo>
                    <a:cubicBezTo>
                      <a:pt x="812" y="1"/>
                      <a:pt x="797" y="2"/>
                      <a:pt x="781" y="5"/>
                    </a:cubicBezTo>
                    <a:cubicBezTo>
                      <a:pt x="712" y="19"/>
                      <a:pt x="594" y="23"/>
                      <a:pt x="474" y="23"/>
                    </a:cubicBezTo>
                    <a:cubicBezTo>
                      <a:pt x="274" y="23"/>
                      <a:pt x="68" y="11"/>
                      <a:pt x="68" y="11"/>
                    </a:cubicBezTo>
                    <a:lnTo>
                      <a:pt x="0" y="300"/>
                    </a:lnTo>
                    <a:cubicBezTo>
                      <a:pt x="78" y="337"/>
                      <a:pt x="193" y="352"/>
                      <a:pt x="315" y="352"/>
                    </a:cubicBezTo>
                    <a:cubicBezTo>
                      <a:pt x="598" y="352"/>
                      <a:pt x="925" y="274"/>
                      <a:pt x="959" y="214"/>
                    </a:cubicBezTo>
                    <a:cubicBezTo>
                      <a:pt x="998" y="135"/>
                      <a:pt x="966" y="1"/>
                      <a:pt x="82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63"/>
              <p:cNvSpPr/>
              <p:nvPr/>
            </p:nvSpPr>
            <p:spPr>
              <a:xfrm>
                <a:off x="5318650" y="3539500"/>
                <a:ext cx="249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998" h="350" extrusionOk="0">
                    <a:moveTo>
                      <a:pt x="832" y="0"/>
                    </a:moveTo>
                    <a:cubicBezTo>
                      <a:pt x="817" y="0"/>
                      <a:pt x="800" y="2"/>
                      <a:pt x="781" y="6"/>
                    </a:cubicBezTo>
                    <a:cubicBezTo>
                      <a:pt x="710" y="18"/>
                      <a:pt x="588" y="21"/>
                      <a:pt x="465" y="21"/>
                    </a:cubicBezTo>
                    <a:cubicBezTo>
                      <a:pt x="268" y="21"/>
                      <a:pt x="68" y="12"/>
                      <a:pt x="68" y="12"/>
                    </a:cubicBezTo>
                    <a:lnTo>
                      <a:pt x="0" y="295"/>
                    </a:lnTo>
                    <a:cubicBezTo>
                      <a:pt x="79" y="334"/>
                      <a:pt x="194" y="349"/>
                      <a:pt x="317" y="349"/>
                    </a:cubicBezTo>
                    <a:cubicBezTo>
                      <a:pt x="599" y="349"/>
                      <a:pt x="925" y="268"/>
                      <a:pt x="959" y="209"/>
                    </a:cubicBezTo>
                    <a:cubicBezTo>
                      <a:pt x="998" y="131"/>
                      <a:pt x="967" y="0"/>
                      <a:pt x="83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63"/>
              <p:cNvSpPr/>
              <p:nvPr/>
            </p:nvSpPr>
            <p:spPr>
              <a:xfrm>
                <a:off x="5318650" y="3558125"/>
                <a:ext cx="249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48" extrusionOk="0">
                    <a:moveTo>
                      <a:pt x="827" y="0"/>
                    </a:moveTo>
                    <a:cubicBezTo>
                      <a:pt x="813" y="0"/>
                      <a:pt x="797" y="2"/>
                      <a:pt x="781" y="4"/>
                    </a:cubicBezTo>
                    <a:cubicBezTo>
                      <a:pt x="710" y="16"/>
                      <a:pt x="588" y="20"/>
                      <a:pt x="465" y="20"/>
                    </a:cubicBezTo>
                    <a:cubicBezTo>
                      <a:pt x="268" y="20"/>
                      <a:pt x="68" y="11"/>
                      <a:pt x="68" y="11"/>
                    </a:cubicBezTo>
                    <a:lnTo>
                      <a:pt x="0" y="293"/>
                    </a:lnTo>
                    <a:cubicBezTo>
                      <a:pt x="79" y="333"/>
                      <a:pt x="194" y="348"/>
                      <a:pt x="317" y="348"/>
                    </a:cubicBezTo>
                    <a:cubicBezTo>
                      <a:pt x="599" y="348"/>
                      <a:pt x="925" y="267"/>
                      <a:pt x="959" y="207"/>
                    </a:cubicBezTo>
                    <a:cubicBezTo>
                      <a:pt x="998" y="129"/>
                      <a:pt x="966" y="0"/>
                      <a:pt x="82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63"/>
              <p:cNvSpPr/>
              <p:nvPr/>
            </p:nvSpPr>
            <p:spPr>
              <a:xfrm>
                <a:off x="5318650" y="3576725"/>
                <a:ext cx="24975" cy="880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352" extrusionOk="0">
                    <a:moveTo>
                      <a:pt x="825" y="0"/>
                    </a:moveTo>
                    <a:cubicBezTo>
                      <a:pt x="812" y="0"/>
                      <a:pt x="797" y="1"/>
                      <a:pt x="781" y="4"/>
                    </a:cubicBezTo>
                    <a:cubicBezTo>
                      <a:pt x="710" y="16"/>
                      <a:pt x="589" y="20"/>
                      <a:pt x="467" y="20"/>
                    </a:cubicBezTo>
                    <a:cubicBezTo>
                      <a:pt x="272" y="20"/>
                      <a:pt x="74" y="10"/>
                      <a:pt x="74" y="10"/>
                    </a:cubicBezTo>
                    <a:lnTo>
                      <a:pt x="0" y="299"/>
                    </a:lnTo>
                    <a:cubicBezTo>
                      <a:pt x="78" y="336"/>
                      <a:pt x="193" y="351"/>
                      <a:pt x="316" y="351"/>
                    </a:cubicBezTo>
                    <a:cubicBezTo>
                      <a:pt x="600" y="351"/>
                      <a:pt x="929" y="273"/>
                      <a:pt x="959" y="213"/>
                    </a:cubicBezTo>
                    <a:cubicBezTo>
                      <a:pt x="998" y="135"/>
                      <a:pt x="966" y="0"/>
                      <a:pt x="82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63"/>
              <p:cNvSpPr/>
              <p:nvPr/>
            </p:nvSpPr>
            <p:spPr>
              <a:xfrm>
                <a:off x="5327250" y="3291300"/>
                <a:ext cx="875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713" extrusionOk="0">
                    <a:moveTo>
                      <a:pt x="3184" y="0"/>
                    </a:moveTo>
                    <a:cubicBezTo>
                      <a:pt x="3141" y="0"/>
                      <a:pt x="3093" y="6"/>
                      <a:pt x="3037" y="19"/>
                    </a:cubicBezTo>
                    <a:cubicBezTo>
                      <a:pt x="2158" y="222"/>
                      <a:pt x="56" y="302"/>
                      <a:pt x="56" y="302"/>
                    </a:cubicBezTo>
                    <a:lnTo>
                      <a:pt x="1" y="689"/>
                    </a:lnTo>
                    <a:cubicBezTo>
                      <a:pt x="95" y="705"/>
                      <a:pt x="266" y="712"/>
                      <a:pt x="482" y="712"/>
                    </a:cubicBezTo>
                    <a:cubicBezTo>
                      <a:pt x="1349" y="712"/>
                      <a:pt x="2938" y="597"/>
                      <a:pt x="3185" y="474"/>
                    </a:cubicBezTo>
                    <a:cubicBezTo>
                      <a:pt x="3456" y="333"/>
                      <a:pt x="3502" y="0"/>
                      <a:pt x="31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63"/>
              <p:cNvSpPr/>
              <p:nvPr/>
            </p:nvSpPr>
            <p:spPr>
              <a:xfrm>
                <a:off x="5326625" y="3341450"/>
                <a:ext cx="9012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589" extrusionOk="0">
                    <a:moveTo>
                      <a:pt x="3241" y="1"/>
                    </a:moveTo>
                    <a:cubicBezTo>
                      <a:pt x="3207" y="1"/>
                      <a:pt x="3170" y="4"/>
                      <a:pt x="3130" y="11"/>
                    </a:cubicBezTo>
                    <a:cubicBezTo>
                      <a:pt x="2735" y="72"/>
                      <a:pt x="2111" y="89"/>
                      <a:pt x="1531" y="89"/>
                    </a:cubicBezTo>
                    <a:cubicBezTo>
                      <a:pt x="775" y="89"/>
                      <a:pt x="93" y="60"/>
                      <a:pt x="93" y="60"/>
                    </a:cubicBezTo>
                    <a:lnTo>
                      <a:pt x="1" y="472"/>
                    </a:lnTo>
                    <a:cubicBezTo>
                      <a:pt x="272" y="542"/>
                      <a:pt x="1188" y="588"/>
                      <a:pt x="1981" y="588"/>
                    </a:cubicBezTo>
                    <a:cubicBezTo>
                      <a:pt x="2572" y="588"/>
                      <a:pt x="3095" y="563"/>
                      <a:pt x="3234" y="502"/>
                    </a:cubicBezTo>
                    <a:cubicBezTo>
                      <a:pt x="3533" y="373"/>
                      <a:pt x="3604" y="1"/>
                      <a:pt x="324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63"/>
              <p:cNvSpPr/>
              <p:nvPr/>
            </p:nvSpPr>
            <p:spPr>
              <a:xfrm>
                <a:off x="5324325" y="3314650"/>
                <a:ext cx="967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802" extrusionOk="0">
                    <a:moveTo>
                      <a:pt x="3481" y="0"/>
                    </a:moveTo>
                    <a:cubicBezTo>
                      <a:pt x="3439" y="0"/>
                      <a:pt x="3394" y="6"/>
                      <a:pt x="3345" y="19"/>
                    </a:cubicBezTo>
                    <a:cubicBezTo>
                      <a:pt x="2482" y="263"/>
                      <a:pt x="1085" y="293"/>
                      <a:pt x="432" y="293"/>
                    </a:cubicBezTo>
                    <a:cubicBezTo>
                      <a:pt x="210" y="293"/>
                      <a:pt x="75" y="290"/>
                      <a:pt x="75" y="290"/>
                    </a:cubicBezTo>
                    <a:lnTo>
                      <a:pt x="1" y="769"/>
                    </a:lnTo>
                    <a:cubicBezTo>
                      <a:pt x="111" y="792"/>
                      <a:pt x="330" y="802"/>
                      <a:pt x="607" y="802"/>
                    </a:cubicBezTo>
                    <a:cubicBezTo>
                      <a:pt x="1547" y="802"/>
                      <a:pt x="3160" y="683"/>
                      <a:pt x="3492" y="517"/>
                    </a:cubicBezTo>
                    <a:cubicBezTo>
                      <a:pt x="3871" y="328"/>
                      <a:pt x="3788" y="0"/>
                      <a:pt x="348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63"/>
              <p:cNvSpPr/>
              <p:nvPr/>
            </p:nvSpPr>
            <p:spPr>
              <a:xfrm>
                <a:off x="5323400" y="3364600"/>
                <a:ext cx="901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590" extrusionOk="0">
                    <a:moveTo>
                      <a:pt x="112" y="1"/>
                    </a:moveTo>
                    <a:lnTo>
                      <a:pt x="1" y="419"/>
                    </a:lnTo>
                    <a:cubicBezTo>
                      <a:pt x="294" y="508"/>
                      <a:pt x="1436" y="590"/>
                      <a:pt x="2292" y="590"/>
                    </a:cubicBezTo>
                    <a:cubicBezTo>
                      <a:pt x="2728" y="590"/>
                      <a:pt x="3089" y="569"/>
                      <a:pt x="3228" y="517"/>
                    </a:cubicBezTo>
                    <a:cubicBezTo>
                      <a:pt x="3606" y="376"/>
                      <a:pt x="3533" y="54"/>
                      <a:pt x="3220" y="54"/>
                    </a:cubicBezTo>
                    <a:cubicBezTo>
                      <a:pt x="3192" y="54"/>
                      <a:pt x="3162" y="56"/>
                      <a:pt x="3130" y="62"/>
                    </a:cubicBezTo>
                    <a:cubicBezTo>
                      <a:pt x="2835" y="112"/>
                      <a:pt x="2476" y="131"/>
                      <a:pt x="2110" y="131"/>
                    </a:cubicBezTo>
                    <a:cubicBezTo>
                      <a:pt x="1136" y="131"/>
                      <a:pt x="112" y="1"/>
                      <a:pt x="1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63"/>
              <p:cNvSpPr/>
              <p:nvPr/>
            </p:nvSpPr>
            <p:spPr>
              <a:xfrm>
                <a:off x="5319875" y="3384575"/>
                <a:ext cx="92900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657" extrusionOk="0">
                    <a:moveTo>
                      <a:pt x="117" y="1"/>
                    </a:moveTo>
                    <a:lnTo>
                      <a:pt x="1" y="363"/>
                    </a:lnTo>
                    <a:cubicBezTo>
                      <a:pt x="368" y="479"/>
                      <a:pt x="2069" y="656"/>
                      <a:pt x="2907" y="656"/>
                    </a:cubicBezTo>
                    <a:cubicBezTo>
                      <a:pt x="3093" y="656"/>
                      <a:pt x="3237" y="648"/>
                      <a:pt x="3314" y="628"/>
                    </a:cubicBezTo>
                    <a:cubicBezTo>
                      <a:pt x="3716" y="523"/>
                      <a:pt x="3632" y="219"/>
                      <a:pt x="3282" y="219"/>
                    </a:cubicBezTo>
                    <a:cubicBezTo>
                      <a:pt x="3262" y="219"/>
                      <a:pt x="3242" y="220"/>
                      <a:pt x="3221" y="222"/>
                    </a:cubicBezTo>
                    <a:cubicBezTo>
                      <a:pt x="3067" y="236"/>
                      <a:pt x="2896" y="243"/>
                      <a:pt x="2715" y="243"/>
                    </a:cubicBezTo>
                    <a:cubicBezTo>
                      <a:pt x="1592" y="243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63"/>
              <p:cNvSpPr/>
              <p:nvPr/>
            </p:nvSpPr>
            <p:spPr>
              <a:xfrm>
                <a:off x="5342925" y="3408850"/>
                <a:ext cx="66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537" extrusionOk="0">
                    <a:moveTo>
                      <a:pt x="99" y="1"/>
                    </a:moveTo>
                    <a:lnTo>
                      <a:pt x="1" y="351"/>
                    </a:lnTo>
                    <a:cubicBezTo>
                      <a:pt x="236" y="437"/>
                      <a:pt x="1239" y="536"/>
                      <a:pt x="1875" y="536"/>
                    </a:cubicBezTo>
                    <a:cubicBezTo>
                      <a:pt x="2104" y="536"/>
                      <a:pt x="2286" y="523"/>
                      <a:pt x="2367" y="493"/>
                    </a:cubicBezTo>
                    <a:cubicBezTo>
                      <a:pt x="2658" y="384"/>
                      <a:pt x="2610" y="112"/>
                      <a:pt x="2376" y="112"/>
                    </a:cubicBezTo>
                    <a:cubicBezTo>
                      <a:pt x="2358" y="112"/>
                      <a:pt x="2338" y="114"/>
                      <a:pt x="2318" y="118"/>
                    </a:cubicBezTo>
                    <a:cubicBezTo>
                      <a:pt x="2150" y="144"/>
                      <a:pt x="1957" y="155"/>
                      <a:pt x="1755" y="155"/>
                    </a:cubicBezTo>
                    <a:cubicBezTo>
                      <a:pt x="986" y="155"/>
                      <a:pt x="99" y="1"/>
                      <a:pt x="99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63"/>
              <p:cNvSpPr/>
              <p:nvPr/>
            </p:nvSpPr>
            <p:spPr>
              <a:xfrm>
                <a:off x="5355975" y="3429900"/>
                <a:ext cx="49225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459" extrusionOk="0">
                    <a:moveTo>
                      <a:pt x="81" y="1"/>
                    </a:moveTo>
                    <a:lnTo>
                      <a:pt x="1" y="333"/>
                    </a:lnTo>
                    <a:cubicBezTo>
                      <a:pt x="153" y="401"/>
                      <a:pt x="750" y="458"/>
                      <a:pt x="1214" y="458"/>
                    </a:cubicBezTo>
                    <a:cubicBezTo>
                      <a:pt x="1465" y="458"/>
                      <a:pt x="1677" y="441"/>
                      <a:pt x="1759" y="401"/>
                    </a:cubicBezTo>
                    <a:cubicBezTo>
                      <a:pt x="1969" y="287"/>
                      <a:pt x="1948" y="32"/>
                      <a:pt x="1775" y="32"/>
                    </a:cubicBezTo>
                    <a:cubicBezTo>
                      <a:pt x="1760" y="32"/>
                      <a:pt x="1745" y="34"/>
                      <a:pt x="1728" y="38"/>
                    </a:cubicBezTo>
                    <a:cubicBezTo>
                      <a:pt x="1555" y="82"/>
                      <a:pt x="1345" y="98"/>
                      <a:pt x="1135" y="98"/>
                    </a:cubicBezTo>
                    <a:cubicBezTo>
                      <a:pt x="612" y="98"/>
                      <a:pt x="81" y="1"/>
                      <a:pt x="8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63"/>
              <p:cNvSpPr/>
              <p:nvPr/>
            </p:nvSpPr>
            <p:spPr>
              <a:xfrm>
                <a:off x="5316350" y="3223375"/>
                <a:ext cx="15700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042" extrusionOk="0">
                    <a:moveTo>
                      <a:pt x="400" y="1"/>
                    </a:moveTo>
                    <a:cubicBezTo>
                      <a:pt x="301" y="62"/>
                      <a:pt x="0" y="99"/>
                      <a:pt x="0" y="99"/>
                    </a:cubicBezTo>
                    <a:lnTo>
                      <a:pt x="0" y="2017"/>
                    </a:lnTo>
                    <a:cubicBezTo>
                      <a:pt x="31" y="2035"/>
                      <a:pt x="91" y="2042"/>
                      <a:pt x="162" y="2042"/>
                    </a:cubicBezTo>
                    <a:cubicBezTo>
                      <a:pt x="354" y="2042"/>
                      <a:pt x="627" y="1992"/>
                      <a:pt x="627" y="1992"/>
                    </a:cubicBezTo>
                    <a:cubicBezTo>
                      <a:pt x="627" y="1187"/>
                      <a:pt x="400" y="1"/>
                      <a:pt x="40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63"/>
              <p:cNvSpPr/>
              <p:nvPr/>
            </p:nvSpPr>
            <p:spPr>
              <a:xfrm>
                <a:off x="5418525" y="3253825"/>
                <a:ext cx="4890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1076" extrusionOk="0">
                    <a:moveTo>
                      <a:pt x="912" y="0"/>
                    </a:moveTo>
                    <a:cubicBezTo>
                      <a:pt x="841" y="0"/>
                      <a:pt x="771" y="8"/>
                      <a:pt x="701" y="24"/>
                    </a:cubicBezTo>
                    <a:cubicBezTo>
                      <a:pt x="314" y="110"/>
                      <a:pt x="31" y="442"/>
                      <a:pt x="1" y="836"/>
                    </a:cubicBezTo>
                    <a:cubicBezTo>
                      <a:pt x="1" y="940"/>
                      <a:pt x="38" y="1069"/>
                      <a:pt x="136" y="1075"/>
                    </a:cubicBezTo>
                    <a:cubicBezTo>
                      <a:pt x="140" y="1076"/>
                      <a:pt x="143" y="1076"/>
                      <a:pt x="147" y="1076"/>
                    </a:cubicBezTo>
                    <a:cubicBezTo>
                      <a:pt x="215" y="1076"/>
                      <a:pt x="268" y="1024"/>
                      <a:pt x="314" y="977"/>
                    </a:cubicBezTo>
                    <a:cubicBezTo>
                      <a:pt x="573" y="732"/>
                      <a:pt x="908" y="606"/>
                      <a:pt x="1245" y="606"/>
                    </a:cubicBezTo>
                    <a:cubicBezTo>
                      <a:pt x="1491" y="606"/>
                      <a:pt x="1737" y="674"/>
                      <a:pt x="1955" y="811"/>
                    </a:cubicBezTo>
                    <a:cubicBezTo>
                      <a:pt x="1943" y="639"/>
                      <a:pt x="1863" y="479"/>
                      <a:pt x="1734" y="362"/>
                    </a:cubicBezTo>
                    <a:cubicBezTo>
                      <a:pt x="1515" y="143"/>
                      <a:pt x="1214" y="0"/>
                      <a:pt x="91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63"/>
              <p:cNvSpPr/>
              <p:nvPr/>
            </p:nvSpPr>
            <p:spPr>
              <a:xfrm>
                <a:off x="5327100" y="3247925"/>
                <a:ext cx="9637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3855" h="1171" extrusionOk="0">
                    <a:moveTo>
                      <a:pt x="3414" y="1"/>
                    </a:moveTo>
                    <a:cubicBezTo>
                      <a:pt x="2952" y="1"/>
                      <a:pt x="2186" y="296"/>
                      <a:pt x="1420" y="408"/>
                    </a:cubicBezTo>
                    <a:cubicBezTo>
                      <a:pt x="1184" y="441"/>
                      <a:pt x="980" y="453"/>
                      <a:pt x="808" y="453"/>
                    </a:cubicBezTo>
                    <a:cubicBezTo>
                      <a:pt x="299" y="453"/>
                      <a:pt x="62" y="346"/>
                      <a:pt x="62" y="346"/>
                    </a:cubicBezTo>
                    <a:lnTo>
                      <a:pt x="0" y="1170"/>
                    </a:lnTo>
                    <a:cubicBezTo>
                      <a:pt x="1125" y="1121"/>
                      <a:pt x="2447" y="728"/>
                      <a:pt x="3074" y="611"/>
                    </a:cubicBezTo>
                    <a:cubicBezTo>
                      <a:pt x="3701" y="500"/>
                      <a:pt x="3854" y="131"/>
                      <a:pt x="3664" y="45"/>
                    </a:cubicBezTo>
                    <a:cubicBezTo>
                      <a:pt x="3596" y="14"/>
                      <a:pt x="3512" y="1"/>
                      <a:pt x="341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63"/>
              <p:cNvSpPr/>
              <p:nvPr/>
            </p:nvSpPr>
            <p:spPr>
              <a:xfrm>
                <a:off x="5316350" y="3408850"/>
                <a:ext cx="129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7242" extrusionOk="0">
                    <a:moveTo>
                      <a:pt x="516" y="345"/>
                    </a:moveTo>
                    <a:cubicBezTo>
                      <a:pt x="516" y="345"/>
                      <a:pt x="516" y="34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lose/>
                    <a:moveTo>
                      <a:pt x="0" y="1"/>
                    </a:moveTo>
                    <a:lnTo>
                      <a:pt x="0" y="7242"/>
                    </a:lnTo>
                    <a:cubicBezTo>
                      <a:pt x="0" y="7242"/>
                      <a:pt x="323" y="7106"/>
                      <a:pt x="496" y="7106"/>
                    </a:cubicBezTo>
                    <a:cubicBezTo>
                      <a:pt x="503" y="7106"/>
                      <a:pt x="510" y="7106"/>
                      <a:pt x="516" y="7106"/>
                    </a:cubicBezTo>
                    <a:cubicBezTo>
                      <a:pt x="516" y="7106"/>
                      <a:pt x="467" y="985"/>
                      <a:pt x="516" y="345"/>
                    </a:cubicBezTo>
                    <a:lnTo>
                      <a:pt x="516" y="345"/>
                    </a:lnTo>
                    <a:cubicBezTo>
                      <a:pt x="516" y="345"/>
                      <a:pt x="516" y="345"/>
                      <a:pt x="516" y="345"/>
                    </a:cubicBezTo>
                    <a:cubicBezTo>
                      <a:pt x="513" y="345"/>
                      <a:pt x="311" y="1"/>
                      <a:pt x="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63"/>
              <p:cNvSpPr/>
              <p:nvPr/>
            </p:nvSpPr>
            <p:spPr>
              <a:xfrm>
                <a:off x="5253800" y="3060800"/>
                <a:ext cx="12602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5041" h="6013" extrusionOk="0">
                    <a:moveTo>
                      <a:pt x="1426" y="2085"/>
                    </a:moveTo>
                    <a:cubicBezTo>
                      <a:pt x="1521" y="2085"/>
                      <a:pt x="1616" y="2099"/>
                      <a:pt x="1703" y="2127"/>
                    </a:cubicBezTo>
                    <a:cubicBezTo>
                      <a:pt x="1949" y="2213"/>
                      <a:pt x="2152" y="2392"/>
                      <a:pt x="2281" y="2625"/>
                    </a:cubicBezTo>
                    <a:cubicBezTo>
                      <a:pt x="2355" y="2760"/>
                      <a:pt x="2398" y="2914"/>
                      <a:pt x="2342" y="3055"/>
                    </a:cubicBezTo>
                    <a:cubicBezTo>
                      <a:pt x="2275" y="3215"/>
                      <a:pt x="2090" y="3314"/>
                      <a:pt x="1906" y="3387"/>
                    </a:cubicBezTo>
                    <a:cubicBezTo>
                      <a:pt x="1752" y="3461"/>
                      <a:pt x="1586" y="3504"/>
                      <a:pt x="1414" y="3523"/>
                    </a:cubicBezTo>
                    <a:cubicBezTo>
                      <a:pt x="1388" y="3525"/>
                      <a:pt x="1363" y="3527"/>
                      <a:pt x="1337" y="3527"/>
                    </a:cubicBezTo>
                    <a:cubicBezTo>
                      <a:pt x="1191" y="3527"/>
                      <a:pt x="1050" y="3482"/>
                      <a:pt x="935" y="3394"/>
                    </a:cubicBezTo>
                    <a:cubicBezTo>
                      <a:pt x="775" y="3258"/>
                      <a:pt x="744" y="3049"/>
                      <a:pt x="744" y="2859"/>
                    </a:cubicBezTo>
                    <a:cubicBezTo>
                      <a:pt x="744" y="2650"/>
                      <a:pt x="763" y="2422"/>
                      <a:pt x="922" y="2263"/>
                    </a:cubicBezTo>
                    <a:cubicBezTo>
                      <a:pt x="1046" y="2143"/>
                      <a:pt x="1235" y="2085"/>
                      <a:pt x="1426" y="2085"/>
                    </a:cubicBezTo>
                    <a:close/>
                    <a:moveTo>
                      <a:pt x="3664" y="2085"/>
                    </a:moveTo>
                    <a:cubicBezTo>
                      <a:pt x="3854" y="2085"/>
                      <a:pt x="4042" y="2143"/>
                      <a:pt x="4162" y="2263"/>
                    </a:cubicBezTo>
                    <a:cubicBezTo>
                      <a:pt x="4328" y="2422"/>
                      <a:pt x="4346" y="2650"/>
                      <a:pt x="4346" y="2859"/>
                    </a:cubicBezTo>
                    <a:cubicBezTo>
                      <a:pt x="4340" y="3049"/>
                      <a:pt x="4309" y="3258"/>
                      <a:pt x="4149" y="3394"/>
                    </a:cubicBezTo>
                    <a:lnTo>
                      <a:pt x="4156" y="3394"/>
                    </a:lnTo>
                    <a:cubicBezTo>
                      <a:pt x="4035" y="3482"/>
                      <a:pt x="3893" y="3527"/>
                      <a:pt x="3747" y="3527"/>
                    </a:cubicBezTo>
                    <a:cubicBezTo>
                      <a:pt x="3722" y="3527"/>
                      <a:pt x="3696" y="3525"/>
                      <a:pt x="3670" y="3523"/>
                    </a:cubicBezTo>
                    <a:cubicBezTo>
                      <a:pt x="3504" y="3504"/>
                      <a:pt x="3338" y="3461"/>
                      <a:pt x="3178" y="3387"/>
                    </a:cubicBezTo>
                    <a:cubicBezTo>
                      <a:pt x="3000" y="3314"/>
                      <a:pt x="2816" y="3215"/>
                      <a:pt x="2748" y="3055"/>
                    </a:cubicBezTo>
                    <a:cubicBezTo>
                      <a:pt x="2693" y="2914"/>
                      <a:pt x="2736" y="2760"/>
                      <a:pt x="2809" y="2625"/>
                    </a:cubicBezTo>
                    <a:cubicBezTo>
                      <a:pt x="2932" y="2392"/>
                      <a:pt x="3141" y="2213"/>
                      <a:pt x="3387" y="2127"/>
                    </a:cubicBezTo>
                    <a:cubicBezTo>
                      <a:pt x="3475" y="2099"/>
                      <a:pt x="3569" y="2085"/>
                      <a:pt x="3664" y="2085"/>
                    </a:cubicBezTo>
                    <a:close/>
                    <a:moveTo>
                      <a:pt x="2521" y="3406"/>
                    </a:moveTo>
                    <a:cubicBezTo>
                      <a:pt x="2668" y="3406"/>
                      <a:pt x="2920" y="3781"/>
                      <a:pt x="2951" y="3984"/>
                    </a:cubicBezTo>
                    <a:cubicBezTo>
                      <a:pt x="2982" y="4153"/>
                      <a:pt x="2948" y="4254"/>
                      <a:pt x="2840" y="4254"/>
                    </a:cubicBezTo>
                    <a:cubicBezTo>
                      <a:pt x="2818" y="4254"/>
                      <a:pt x="2794" y="4250"/>
                      <a:pt x="2766" y="4242"/>
                    </a:cubicBezTo>
                    <a:cubicBezTo>
                      <a:pt x="2600" y="4199"/>
                      <a:pt x="2613" y="3984"/>
                      <a:pt x="2521" y="3984"/>
                    </a:cubicBezTo>
                    <a:cubicBezTo>
                      <a:pt x="2435" y="3984"/>
                      <a:pt x="2447" y="4199"/>
                      <a:pt x="2281" y="4242"/>
                    </a:cubicBezTo>
                    <a:cubicBezTo>
                      <a:pt x="2253" y="4250"/>
                      <a:pt x="2229" y="4254"/>
                      <a:pt x="2208" y="4254"/>
                    </a:cubicBezTo>
                    <a:cubicBezTo>
                      <a:pt x="2099" y="4254"/>
                      <a:pt x="2066" y="4153"/>
                      <a:pt x="2096" y="3984"/>
                    </a:cubicBezTo>
                    <a:cubicBezTo>
                      <a:pt x="2127" y="3781"/>
                      <a:pt x="2373" y="3406"/>
                      <a:pt x="2521" y="3406"/>
                    </a:cubicBezTo>
                    <a:close/>
                    <a:moveTo>
                      <a:pt x="1099" y="4308"/>
                    </a:moveTo>
                    <a:cubicBezTo>
                      <a:pt x="1109" y="4308"/>
                      <a:pt x="1120" y="4312"/>
                      <a:pt x="1131" y="4322"/>
                    </a:cubicBezTo>
                    <a:cubicBezTo>
                      <a:pt x="1254" y="4432"/>
                      <a:pt x="1832" y="4690"/>
                      <a:pt x="2527" y="4690"/>
                    </a:cubicBezTo>
                    <a:cubicBezTo>
                      <a:pt x="3221" y="4690"/>
                      <a:pt x="3799" y="4432"/>
                      <a:pt x="3928" y="4322"/>
                    </a:cubicBezTo>
                    <a:cubicBezTo>
                      <a:pt x="3939" y="4312"/>
                      <a:pt x="3950" y="4308"/>
                      <a:pt x="3959" y="4308"/>
                    </a:cubicBezTo>
                    <a:cubicBezTo>
                      <a:pt x="4058" y="4308"/>
                      <a:pt x="4085" y="4759"/>
                      <a:pt x="3928" y="4955"/>
                    </a:cubicBezTo>
                    <a:cubicBezTo>
                      <a:pt x="3744" y="5164"/>
                      <a:pt x="3068" y="5643"/>
                      <a:pt x="2527" y="5643"/>
                    </a:cubicBezTo>
                    <a:cubicBezTo>
                      <a:pt x="1986" y="5643"/>
                      <a:pt x="1310" y="5170"/>
                      <a:pt x="1131" y="4955"/>
                    </a:cubicBezTo>
                    <a:cubicBezTo>
                      <a:pt x="969" y="4753"/>
                      <a:pt x="995" y="4308"/>
                      <a:pt x="1099" y="4308"/>
                    </a:cubicBezTo>
                    <a:close/>
                    <a:moveTo>
                      <a:pt x="2521" y="1"/>
                    </a:moveTo>
                    <a:cubicBezTo>
                      <a:pt x="50" y="1"/>
                      <a:pt x="0" y="984"/>
                      <a:pt x="185" y="2920"/>
                    </a:cubicBezTo>
                    <a:cubicBezTo>
                      <a:pt x="369" y="4863"/>
                      <a:pt x="1654" y="6012"/>
                      <a:pt x="2521" y="6012"/>
                    </a:cubicBezTo>
                    <a:cubicBezTo>
                      <a:pt x="3393" y="6012"/>
                      <a:pt x="4678" y="4863"/>
                      <a:pt x="4862" y="2920"/>
                    </a:cubicBezTo>
                    <a:cubicBezTo>
                      <a:pt x="5041" y="978"/>
                      <a:pt x="5004" y="1"/>
                      <a:pt x="25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63"/>
              <p:cNvSpPr/>
              <p:nvPr/>
            </p:nvSpPr>
            <p:spPr>
              <a:xfrm>
                <a:off x="5307425" y="3178825"/>
                <a:ext cx="89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432" extrusionOk="0">
                    <a:moveTo>
                      <a:pt x="201" y="0"/>
                    </a:moveTo>
                    <a:cubicBezTo>
                      <a:pt x="156" y="0"/>
                      <a:pt x="111" y="11"/>
                      <a:pt x="93" y="37"/>
                    </a:cubicBezTo>
                    <a:cubicBezTo>
                      <a:pt x="50" y="99"/>
                      <a:pt x="1" y="283"/>
                      <a:pt x="50" y="351"/>
                    </a:cubicBezTo>
                    <a:cubicBezTo>
                      <a:pt x="88" y="401"/>
                      <a:pt x="175" y="432"/>
                      <a:pt x="240" y="432"/>
                    </a:cubicBezTo>
                    <a:cubicBezTo>
                      <a:pt x="270" y="432"/>
                      <a:pt x="295" y="425"/>
                      <a:pt x="308" y="412"/>
                    </a:cubicBezTo>
                    <a:cubicBezTo>
                      <a:pt x="357" y="375"/>
                      <a:pt x="339" y="86"/>
                      <a:pt x="326" y="43"/>
                    </a:cubicBezTo>
                    <a:cubicBezTo>
                      <a:pt x="323" y="19"/>
                      <a:pt x="261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63"/>
              <p:cNvSpPr/>
              <p:nvPr/>
            </p:nvSpPr>
            <p:spPr>
              <a:xfrm>
                <a:off x="5306500" y="3190200"/>
                <a:ext cx="940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4" extrusionOk="0">
                    <a:moveTo>
                      <a:pt x="130" y="0"/>
                    </a:moveTo>
                    <a:cubicBezTo>
                      <a:pt x="102" y="0"/>
                      <a:pt x="80" y="5"/>
                      <a:pt x="68" y="19"/>
                    </a:cubicBezTo>
                    <a:cubicBezTo>
                      <a:pt x="25" y="68"/>
                      <a:pt x="1" y="338"/>
                      <a:pt x="38" y="363"/>
                    </a:cubicBezTo>
                    <a:cubicBezTo>
                      <a:pt x="65" y="381"/>
                      <a:pt x="191" y="423"/>
                      <a:pt x="272" y="423"/>
                    </a:cubicBezTo>
                    <a:cubicBezTo>
                      <a:pt x="300" y="423"/>
                      <a:pt x="322" y="418"/>
                      <a:pt x="333" y="406"/>
                    </a:cubicBezTo>
                    <a:cubicBezTo>
                      <a:pt x="376" y="357"/>
                      <a:pt x="351" y="86"/>
                      <a:pt x="333" y="62"/>
                    </a:cubicBezTo>
                    <a:cubicBezTo>
                      <a:pt x="315" y="39"/>
                      <a:pt x="204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63"/>
              <p:cNvSpPr/>
              <p:nvPr/>
            </p:nvSpPr>
            <p:spPr>
              <a:xfrm>
                <a:off x="5301425" y="3178325"/>
                <a:ext cx="63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59" extrusionOk="0">
                    <a:moveTo>
                      <a:pt x="134" y="0"/>
                    </a:moveTo>
                    <a:cubicBezTo>
                      <a:pt x="103" y="0"/>
                      <a:pt x="72" y="9"/>
                      <a:pt x="56" y="33"/>
                    </a:cubicBezTo>
                    <a:cubicBezTo>
                      <a:pt x="25" y="88"/>
                      <a:pt x="1" y="254"/>
                      <a:pt x="32" y="297"/>
                    </a:cubicBezTo>
                    <a:cubicBezTo>
                      <a:pt x="69" y="340"/>
                      <a:pt x="130" y="358"/>
                      <a:pt x="185" y="358"/>
                    </a:cubicBezTo>
                    <a:cubicBezTo>
                      <a:pt x="234" y="352"/>
                      <a:pt x="253" y="94"/>
                      <a:pt x="234" y="39"/>
                    </a:cubicBezTo>
                    <a:cubicBezTo>
                      <a:pt x="224" y="17"/>
                      <a:pt x="178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63"/>
              <p:cNvSpPr/>
              <p:nvPr/>
            </p:nvSpPr>
            <p:spPr>
              <a:xfrm>
                <a:off x="530035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05" y="0"/>
                    </a:moveTo>
                    <a:cubicBezTo>
                      <a:pt x="79" y="0"/>
                      <a:pt x="53" y="7"/>
                      <a:pt x="32" y="22"/>
                    </a:cubicBezTo>
                    <a:cubicBezTo>
                      <a:pt x="1" y="53"/>
                      <a:pt x="1" y="219"/>
                      <a:pt x="13" y="262"/>
                    </a:cubicBezTo>
                    <a:cubicBezTo>
                      <a:pt x="47" y="312"/>
                      <a:pt x="106" y="342"/>
                      <a:pt x="168" y="342"/>
                    </a:cubicBezTo>
                    <a:cubicBezTo>
                      <a:pt x="174" y="342"/>
                      <a:pt x="180" y="342"/>
                      <a:pt x="185" y="342"/>
                    </a:cubicBezTo>
                    <a:cubicBezTo>
                      <a:pt x="234" y="323"/>
                      <a:pt x="241" y="108"/>
                      <a:pt x="210" y="46"/>
                    </a:cubicBezTo>
                    <a:cubicBezTo>
                      <a:pt x="184" y="17"/>
                      <a:pt x="144" y="0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63"/>
              <p:cNvSpPr/>
              <p:nvPr/>
            </p:nvSpPr>
            <p:spPr>
              <a:xfrm>
                <a:off x="5295300" y="3177425"/>
                <a:ext cx="8000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64" extrusionOk="0">
                    <a:moveTo>
                      <a:pt x="86" y="1"/>
                    </a:moveTo>
                    <a:cubicBezTo>
                      <a:pt x="31" y="1"/>
                      <a:pt x="0" y="265"/>
                      <a:pt x="135" y="364"/>
                    </a:cubicBezTo>
                    <a:cubicBezTo>
                      <a:pt x="172" y="321"/>
                      <a:pt x="197" y="259"/>
                      <a:pt x="209" y="198"/>
                    </a:cubicBezTo>
                    <a:cubicBezTo>
                      <a:pt x="215" y="112"/>
                      <a:pt x="320" y="13"/>
                      <a:pt x="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63"/>
              <p:cNvSpPr/>
              <p:nvPr/>
            </p:nvSpPr>
            <p:spPr>
              <a:xfrm>
                <a:off x="5293600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23" y="0"/>
                    </a:moveTo>
                    <a:cubicBezTo>
                      <a:pt x="43" y="37"/>
                      <a:pt x="0" y="135"/>
                      <a:pt x="19" y="221"/>
                    </a:cubicBezTo>
                    <a:cubicBezTo>
                      <a:pt x="23" y="277"/>
                      <a:pt x="97" y="315"/>
                      <a:pt x="142" y="315"/>
                    </a:cubicBezTo>
                    <a:cubicBezTo>
                      <a:pt x="156" y="315"/>
                      <a:pt x="168" y="311"/>
                      <a:pt x="173" y="301"/>
                    </a:cubicBezTo>
                    <a:cubicBezTo>
                      <a:pt x="228" y="185"/>
                      <a:pt x="123" y="0"/>
                      <a:pt x="1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63"/>
              <p:cNvSpPr/>
              <p:nvPr/>
            </p:nvSpPr>
            <p:spPr>
              <a:xfrm>
                <a:off x="5290075" y="3174900"/>
                <a:ext cx="585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8" extrusionOk="0">
                    <a:moveTo>
                      <a:pt x="64" y="1"/>
                    </a:moveTo>
                    <a:cubicBezTo>
                      <a:pt x="53" y="1"/>
                      <a:pt x="43" y="3"/>
                      <a:pt x="37" y="10"/>
                    </a:cubicBezTo>
                    <a:cubicBezTo>
                      <a:pt x="0" y="40"/>
                      <a:pt x="0" y="206"/>
                      <a:pt x="6" y="256"/>
                    </a:cubicBezTo>
                    <a:cubicBezTo>
                      <a:pt x="12" y="305"/>
                      <a:pt x="111" y="348"/>
                      <a:pt x="160" y="348"/>
                    </a:cubicBezTo>
                    <a:cubicBezTo>
                      <a:pt x="209" y="348"/>
                      <a:pt x="234" y="90"/>
                      <a:pt x="197" y="59"/>
                    </a:cubicBezTo>
                    <a:cubicBezTo>
                      <a:pt x="172" y="39"/>
                      <a:pt x="106" y="1"/>
                      <a:pt x="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63"/>
              <p:cNvSpPr/>
              <p:nvPr/>
            </p:nvSpPr>
            <p:spPr>
              <a:xfrm>
                <a:off x="5288675" y="3183800"/>
                <a:ext cx="5250" cy="69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7" extrusionOk="0">
                    <a:moveTo>
                      <a:pt x="69" y="0"/>
                    </a:moveTo>
                    <a:cubicBezTo>
                      <a:pt x="61" y="0"/>
                      <a:pt x="55" y="1"/>
                      <a:pt x="50" y="4"/>
                    </a:cubicBezTo>
                    <a:cubicBezTo>
                      <a:pt x="13" y="59"/>
                      <a:pt x="1" y="127"/>
                      <a:pt x="13" y="188"/>
                    </a:cubicBezTo>
                    <a:cubicBezTo>
                      <a:pt x="24" y="227"/>
                      <a:pt x="90" y="276"/>
                      <a:pt x="130" y="276"/>
                    </a:cubicBezTo>
                    <a:cubicBezTo>
                      <a:pt x="135" y="276"/>
                      <a:pt x="139" y="276"/>
                      <a:pt x="142" y="275"/>
                    </a:cubicBezTo>
                    <a:cubicBezTo>
                      <a:pt x="179" y="262"/>
                      <a:pt x="210" y="90"/>
                      <a:pt x="204" y="59"/>
                    </a:cubicBezTo>
                    <a:cubicBezTo>
                      <a:pt x="193" y="39"/>
                      <a:pt x="112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63"/>
              <p:cNvSpPr/>
              <p:nvPr/>
            </p:nvSpPr>
            <p:spPr>
              <a:xfrm>
                <a:off x="5285150" y="3173800"/>
                <a:ext cx="402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72" extrusionOk="0">
                    <a:moveTo>
                      <a:pt x="78" y="1"/>
                    </a:moveTo>
                    <a:cubicBezTo>
                      <a:pt x="58" y="1"/>
                      <a:pt x="40" y="4"/>
                      <a:pt x="31" y="11"/>
                    </a:cubicBezTo>
                    <a:cubicBezTo>
                      <a:pt x="0" y="35"/>
                      <a:pt x="19" y="177"/>
                      <a:pt x="31" y="226"/>
                    </a:cubicBezTo>
                    <a:cubicBezTo>
                      <a:pt x="36" y="262"/>
                      <a:pt x="80" y="272"/>
                      <a:pt x="113" y="272"/>
                    </a:cubicBezTo>
                    <a:cubicBezTo>
                      <a:pt x="125" y="272"/>
                      <a:pt x="135" y="270"/>
                      <a:pt x="142" y="269"/>
                    </a:cubicBezTo>
                    <a:cubicBezTo>
                      <a:pt x="160" y="263"/>
                      <a:pt x="154" y="54"/>
                      <a:pt x="154" y="35"/>
                    </a:cubicBezTo>
                    <a:cubicBezTo>
                      <a:pt x="154" y="12"/>
                      <a:pt x="114" y="1"/>
                      <a:pt x="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63"/>
              <p:cNvSpPr/>
              <p:nvPr/>
            </p:nvSpPr>
            <p:spPr>
              <a:xfrm>
                <a:off x="5280850" y="3171125"/>
                <a:ext cx="3700" cy="710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284" extrusionOk="0">
                    <a:moveTo>
                      <a:pt x="42" y="0"/>
                    </a:moveTo>
                    <a:cubicBezTo>
                      <a:pt x="41" y="0"/>
                      <a:pt x="39" y="1"/>
                      <a:pt x="37" y="1"/>
                    </a:cubicBezTo>
                    <a:cubicBezTo>
                      <a:pt x="6" y="7"/>
                      <a:pt x="0" y="155"/>
                      <a:pt x="13" y="198"/>
                    </a:cubicBezTo>
                    <a:cubicBezTo>
                      <a:pt x="31" y="234"/>
                      <a:pt x="68" y="271"/>
                      <a:pt x="111" y="284"/>
                    </a:cubicBezTo>
                    <a:cubicBezTo>
                      <a:pt x="112" y="284"/>
                      <a:pt x="112" y="284"/>
                      <a:pt x="113" y="284"/>
                    </a:cubicBezTo>
                    <a:cubicBezTo>
                      <a:pt x="148" y="284"/>
                      <a:pt x="148" y="117"/>
                      <a:pt x="142" y="87"/>
                    </a:cubicBezTo>
                    <a:cubicBezTo>
                      <a:pt x="136" y="58"/>
                      <a:pt x="80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63"/>
              <p:cNvSpPr/>
              <p:nvPr/>
            </p:nvSpPr>
            <p:spPr>
              <a:xfrm>
                <a:off x="5283600" y="3180900"/>
                <a:ext cx="49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250" extrusionOk="0">
                    <a:moveTo>
                      <a:pt x="42" y="0"/>
                    </a:moveTo>
                    <a:cubicBezTo>
                      <a:pt x="37" y="0"/>
                      <a:pt x="34" y="1"/>
                      <a:pt x="32" y="3"/>
                    </a:cubicBezTo>
                    <a:cubicBezTo>
                      <a:pt x="7" y="59"/>
                      <a:pt x="1" y="120"/>
                      <a:pt x="19" y="182"/>
                    </a:cubicBezTo>
                    <a:cubicBezTo>
                      <a:pt x="43" y="199"/>
                      <a:pt x="110" y="250"/>
                      <a:pt x="143" y="250"/>
                    </a:cubicBezTo>
                    <a:cubicBezTo>
                      <a:pt x="145" y="250"/>
                      <a:pt x="147" y="249"/>
                      <a:pt x="148" y="249"/>
                    </a:cubicBezTo>
                    <a:cubicBezTo>
                      <a:pt x="179" y="237"/>
                      <a:pt x="198" y="95"/>
                      <a:pt x="185" y="71"/>
                    </a:cubicBezTo>
                    <a:cubicBezTo>
                      <a:pt x="174" y="55"/>
                      <a:pt x="78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63"/>
              <p:cNvSpPr/>
              <p:nvPr/>
            </p:nvSpPr>
            <p:spPr>
              <a:xfrm>
                <a:off x="5280525" y="3178150"/>
                <a:ext cx="2800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07" extrusionOk="0">
                    <a:moveTo>
                      <a:pt x="33" y="1"/>
                    </a:moveTo>
                    <a:cubicBezTo>
                      <a:pt x="30" y="1"/>
                      <a:pt x="28" y="1"/>
                      <a:pt x="26" y="3"/>
                    </a:cubicBezTo>
                    <a:cubicBezTo>
                      <a:pt x="7" y="9"/>
                      <a:pt x="1" y="169"/>
                      <a:pt x="87" y="205"/>
                    </a:cubicBezTo>
                    <a:cubicBezTo>
                      <a:pt x="88" y="206"/>
                      <a:pt x="89" y="206"/>
                      <a:pt x="90" y="206"/>
                    </a:cubicBezTo>
                    <a:cubicBezTo>
                      <a:pt x="111" y="206"/>
                      <a:pt x="105" y="81"/>
                      <a:pt x="105" y="58"/>
                    </a:cubicBezTo>
                    <a:cubicBezTo>
                      <a:pt x="105" y="42"/>
                      <a:pt x="57" y="1"/>
                      <a:pt x="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63"/>
              <p:cNvSpPr/>
              <p:nvPr/>
            </p:nvSpPr>
            <p:spPr>
              <a:xfrm>
                <a:off x="5317425" y="3178900"/>
                <a:ext cx="89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426" extrusionOk="0">
                    <a:moveTo>
                      <a:pt x="165" y="1"/>
                    </a:moveTo>
                    <a:cubicBezTo>
                      <a:pt x="100" y="1"/>
                      <a:pt x="31" y="22"/>
                      <a:pt x="31" y="40"/>
                    </a:cubicBezTo>
                    <a:cubicBezTo>
                      <a:pt x="31" y="77"/>
                      <a:pt x="0" y="372"/>
                      <a:pt x="49" y="409"/>
                    </a:cubicBezTo>
                    <a:cubicBezTo>
                      <a:pt x="63" y="420"/>
                      <a:pt x="87" y="426"/>
                      <a:pt x="116" y="426"/>
                    </a:cubicBezTo>
                    <a:cubicBezTo>
                      <a:pt x="181" y="426"/>
                      <a:pt x="269" y="399"/>
                      <a:pt x="307" y="348"/>
                    </a:cubicBezTo>
                    <a:cubicBezTo>
                      <a:pt x="357" y="280"/>
                      <a:pt x="307" y="96"/>
                      <a:pt x="264" y="34"/>
                    </a:cubicBezTo>
                    <a:cubicBezTo>
                      <a:pt x="247" y="10"/>
                      <a:pt x="207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63"/>
              <p:cNvSpPr/>
              <p:nvPr/>
            </p:nvSpPr>
            <p:spPr>
              <a:xfrm>
                <a:off x="5317875" y="3190175"/>
                <a:ext cx="9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22" extrusionOk="0">
                    <a:moveTo>
                      <a:pt x="242" y="0"/>
                    </a:moveTo>
                    <a:cubicBezTo>
                      <a:pt x="168" y="0"/>
                      <a:pt x="61" y="36"/>
                      <a:pt x="44" y="63"/>
                    </a:cubicBezTo>
                    <a:cubicBezTo>
                      <a:pt x="25" y="87"/>
                      <a:pt x="1" y="358"/>
                      <a:pt x="44" y="407"/>
                    </a:cubicBezTo>
                    <a:cubicBezTo>
                      <a:pt x="54" y="417"/>
                      <a:pt x="75" y="422"/>
                      <a:pt x="102" y="422"/>
                    </a:cubicBezTo>
                    <a:cubicBezTo>
                      <a:pt x="182" y="422"/>
                      <a:pt x="311" y="382"/>
                      <a:pt x="339" y="364"/>
                    </a:cubicBezTo>
                    <a:cubicBezTo>
                      <a:pt x="376" y="339"/>
                      <a:pt x="351" y="69"/>
                      <a:pt x="308" y="20"/>
                    </a:cubicBezTo>
                    <a:cubicBezTo>
                      <a:pt x="296" y="6"/>
                      <a:pt x="271" y="0"/>
                      <a:pt x="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63"/>
              <p:cNvSpPr/>
              <p:nvPr/>
            </p:nvSpPr>
            <p:spPr>
              <a:xfrm>
                <a:off x="5326025" y="3178325"/>
                <a:ext cx="6325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60" extrusionOk="0">
                    <a:moveTo>
                      <a:pt x="119" y="0"/>
                    </a:moveTo>
                    <a:cubicBezTo>
                      <a:pt x="75" y="0"/>
                      <a:pt x="29" y="17"/>
                      <a:pt x="19" y="39"/>
                    </a:cubicBezTo>
                    <a:cubicBezTo>
                      <a:pt x="0" y="94"/>
                      <a:pt x="19" y="346"/>
                      <a:pt x="62" y="358"/>
                    </a:cubicBezTo>
                    <a:cubicBezTo>
                      <a:pt x="68" y="359"/>
                      <a:pt x="74" y="359"/>
                      <a:pt x="80" y="359"/>
                    </a:cubicBezTo>
                    <a:cubicBezTo>
                      <a:pt x="134" y="359"/>
                      <a:pt x="183" y="335"/>
                      <a:pt x="222" y="297"/>
                    </a:cubicBezTo>
                    <a:cubicBezTo>
                      <a:pt x="252" y="254"/>
                      <a:pt x="228" y="88"/>
                      <a:pt x="197" y="33"/>
                    </a:cubicBezTo>
                    <a:cubicBezTo>
                      <a:pt x="182" y="9"/>
                      <a:pt x="151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63"/>
              <p:cNvSpPr/>
              <p:nvPr/>
            </p:nvSpPr>
            <p:spPr>
              <a:xfrm>
                <a:off x="5327400" y="3188425"/>
                <a:ext cx="602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343" extrusionOk="0">
                    <a:moveTo>
                      <a:pt x="134" y="0"/>
                    </a:moveTo>
                    <a:cubicBezTo>
                      <a:pt x="95" y="0"/>
                      <a:pt x="57" y="17"/>
                      <a:pt x="31" y="46"/>
                    </a:cubicBezTo>
                    <a:cubicBezTo>
                      <a:pt x="1" y="108"/>
                      <a:pt x="1" y="323"/>
                      <a:pt x="56" y="342"/>
                    </a:cubicBezTo>
                    <a:cubicBezTo>
                      <a:pt x="62" y="342"/>
                      <a:pt x="67" y="342"/>
                      <a:pt x="73" y="342"/>
                    </a:cubicBezTo>
                    <a:cubicBezTo>
                      <a:pt x="135" y="342"/>
                      <a:pt x="194" y="312"/>
                      <a:pt x="228" y="262"/>
                    </a:cubicBezTo>
                    <a:cubicBezTo>
                      <a:pt x="240" y="219"/>
                      <a:pt x="240" y="53"/>
                      <a:pt x="210" y="22"/>
                    </a:cubicBezTo>
                    <a:cubicBezTo>
                      <a:pt x="185" y="7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63"/>
              <p:cNvSpPr/>
              <p:nvPr/>
            </p:nvSpPr>
            <p:spPr>
              <a:xfrm>
                <a:off x="5330475" y="3177425"/>
                <a:ext cx="7975" cy="910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64" extrusionOk="0">
                    <a:moveTo>
                      <a:pt x="236" y="1"/>
                    </a:moveTo>
                    <a:cubicBezTo>
                      <a:pt x="235" y="1"/>
                      <a:pt x="235" y="1"/>
                      <a:pt x="234" y="1"/>
                    </a:cubicBezTo>
                    <a:cubicBezTo>
                      <a:pt x="1" y="13"/>
                      <a:pt x="99" y="112"/>
                      <a:pt x="111" y="198"/>
                    </a:cubicBezTo>
                    <a:cubicBezTo>
                      <a:pt x="117" y="259"/>
                      <a:pt x="142" y="321"/>
                      <a:pt x="179" y="364"/>
                    </a:cubicBezTo>
                    <a:cubicBezTo>
                      <a:pt x="319" y="266"/>
                      <a:pt x="290" y="1"/>
                      <a:pt x="2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63"/>
              <p:cNvSpPr/>
              <p:nvPr/>
            </p:nvSpPr>
            <p:spPr>
              <a:xfrm>
                <a:off x="5334475" y="3186050"/>
                <a:ext cx="57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15" extrusionOk="0">
                    <a:moveTo>
                      <a:pt x="105" y="0"/>
                    </a:moveTo>
                    <a:cubicBezTo>
                      <a:pt x="105" y="0"/>
                      <a:pt x="0" y="185"/>
                      <a:pt x="56" y="301"/>
                    </a:cubicBezTo>
                    <a:cubicBezTo>
                      <a:pt x="60" y="311"/>
                      <a:pt x="72" y="315"/>
                      <a:pt x="87" y="315"/>
                    </a:cubicBezTo>
                    <a:cubicBezTo>
                      <a:pt x="132" y="315"/>
                      <a:pt x="205" y="278"/>
                      <a:pt x="209" y="228"/>
                    </a:cubicBezTo>
                    <a:cubicBezTo>
                      <a:pt x="228" y="135"/>
                      <a:pt x="185" y="43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63"/>
              <p:cNvSpPr/>
              <p:nvPr/>
            </p:nvSpPr>
            <p:spPr>
              <a:xfrm>
                <a:off x="5338000" y="3174925"/>
                <a:ext cx="57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47" extrusionOk="0">
                    <a:moveTo>
                      <a:pt x="166" y="0"/>
                    </a:moveTo>
                    <a:cubicBezTo>
                      <a:pt x="123" y="0"/>
                      <a:pt x="51" y="43"/>
                      <a:pt x="32" y="58"/>
                    </a:cubicBezTo>
                    <a:cubicBezTo>
                      <a:pt x="1" y="82"/>
                      <a:pt x="19" y="347"/>
                      <a:pt x="68" y="347"/>
                    </a:cubicBezTo>
                    <a:cubicBezTo>
                      <a:pt x="118" y="347"/>
                      <a:pt x="216" y="304"/>
                      <a:pt x="222" y="255"/>
                    </a:cubicBezTo>
                    <a:cubicBezTo>
                      <a:pt x="228" y="205"/>
                      <a:pt x="228" y="39"/>
                      <a:pt x="191" y="9"/>
                    </a:cubicBezTo>
                    <a:cubicBezTo>
                      <a:pt x="185" y="3"/>
                      <a:pt x="177" y="0"/>
                      <a:pt x="1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63"/>
              <p:cNvSpPr/>
              <p:nvPr/>
            </p:nvSpPr>
            <p:spPr>
              <a:xfrm>
                <a:off x="5339850" y="3183775"/>
                <a:ext cx="5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278" extrusionOk="0">
                    <a:moveTo>
                      <a:pt x="139" y="1"/>
                    </a:moveTo>
                    <a:cubicBezTo>
                      <a:pt x="96" y="1"/>
                      <a:pt x="17" y="35"/>
                      <a:pt x="7" y="60"/>
                    </a:cubicBezTo>
                    <a:cubicBezTo>
                      <a:pt x="1" y="91"/>
                      <a:pt x="31" y="263"/>
                      <a:pt x="68" y="276"/>
                    </a:cubicBezTo>
                    <a:cubicBezTo>
                      <a:pt x="72" y="277"/>
                      <a:pt x="76" y="277"/>
                      <a:pt x="80" y="277"/>
                    </a:cubicBezTo>
                    <a:cubicBezTo>
                      <a:pt x="120" y="277"/>
                      <a:pt x="186" y="228"/>
                      <a:pt x="197" y="189"/>
                    </a:cubicBezTo>
                    <a:cubicBezTo>
                      <a:pt x="210" y="128"/>
                      <a:pt x="197" y="60"/>
                      <a:pt x="160" y="5"/>
                    </a:cubicBezTo>
                    <a:cubicBezTo>
                      <a:pt x="155" y="2"/>
                      <a:pt x="148" y="1"/>
                      <a:pt x="1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63"/>
              <p:cNvSpPr/>
              <p:nvPr/>
            </p:nvSpPr>
            <p:spPr>
              <a:xfrm>
                <a:off x="5344625" y="3173800"/>
                <a:ext cx="38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72" extrusionOk="0">
                    <a:moveTo>
                      <a:pt x="82" y="1"/>
                    </a:moveTo>
                    <a:cubicBezTo>
                      <a:pt x="47" y="1"/>
                      <a:pt x="6" y="12"/>
                      <a:pt x="6" y="35"/>
                    </a:cubicBezTo>
                    <a:cubicBezTo>
                      <a:pt x="6" y="54"/>
                      <a:pt x="0" y="263"/>
                      <a:pt x="19" y="269"/>
                    </a:cubicBezTo>
                    <a:cubicBezTo>
                      <a:pt x="25" y="270"/>
                      <a:pt x="35" y="272"/>
                      <a:pt x="46" y="272"/>
                    </a:cubicBezTo>
                    <a:cubicBezTo>
                      <a:pt x="77" y="272"/>
                      <a:pt x="120" y="262"/>
                      <a:pt x="129" y="226"/>
                    </a:cubicBezTo>
                    <a:cubicBezTo>
                      <a:pt x="142" y="177"/>
                      <a:pt x="154" y="35"/>
                      <a:pt x="129" y="11"/>
                    </a:cubicBezTo>
                    <a:cubicBezTo>
                      <a:pt x="120" y="4"/>
                      <a:pt x="102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63"/>
              <p:cNvSpPr/>
              <p:nvPr/>
            </p:nvSpPr>
            <p:spPr>
              <a:xfrm>
                <a:off x="5349225" y="3171100"/>
                <a:ext cx="3875" cy="7125"/>
              </a:xfrm>
              <a:custGeom>
                <a:avLst/>
                <a:gdLst/>
                <a:ahLst/>
                <a:cxnLst/>
                <a:rect l="l" t="t" r="r" b="b"/>
                <a:pathLst>
                  <a:path w="155" h="285" extrusionOk="0">
                    <a:moveTo>
                      <a:pt x="100" y="0"/>
                    </a:moveTo>
                    <a:cubicBezTo>
                      <a:pt x="59" y="0"/>
                      <a:pt x="12" y="60"/>
                      <a:pt x="7" y="88"/>
                    </a:cubicBezTo>
                    <a:cubicBezTo>
                      <a:pt x="1" y="118"/>
                      <a:pt x="1" y="285"/>
                      <a:pt x="36" y="285"/>
                    </a:cubicBezTo>
                    <a:cubicBezTo>
                      <a:pt x="36" y="285"/>
                      <a:pt x="37" y="285"/>
                      <a:pt x="37" y="285"/>
                    </a:cubicBezTo>
                    <a:cubicBezTo>
                      <a:pt x="80" y="272"/>
                      <a:pt x="117" y="235"/>
                      <a:pt x="136" y="199"/>
                    </a:cubicBezTo>
                    <a:cubicBezTo>
                      <a:pt x="148" y="156"/>
                      <a:pt x="154" y="14"/>
                      <a:pt x="111" y="2"/>
                    </a:cubicBezTo>
                    <a:cubicBezTo>
                      <a:pt x="108" y="1"/>
                      <a:pt x="104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63"/>
              <p:cNvSpPr/>
              <p:nvPr/>
            </p:nvSpPr>
            <p:spPr>
              <a:xfrm>
                <a:off x="5345075" y="3180900"/>
                <a:ext cx="51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1" extrusionOk="0">
                    <a:moveTo>
                      <a:pt x="162" y="0"/>
                    </a:moveTo>
                    <a:cubicBezTo>
                      <a:pt x="127" y="0"/>
                      <a:pt x="29" y="55"/>
                      <a:pt x="13" y="71"/>
                    </a:cubicBezTo>
                    <a:cubicBezTo>
                      <a:pt x="1" y="95"/>
                      <a:pt x="25" y="237"/>
                      <a:pt x="56" y="249"/>
                    </a:cubicBezTo>
                    <a:cubicBezTo>
                      <a:pt x="59" y="250"/>
                      <a:pt x="62" y="251"/>
                      <a:pt x="66" y="251"/>
                    </a:cubicBezTo>
                    <a:cubicBezTo>
                      <a:pt x="101" y="251"/>
                      <a:pt x="162" y="204"/>
                      <a:pt x="179" y="182"/>
                    </a:cubicBezTo>
                    <a:cubicBezTo>
                      <a:pt x="203" y="120"/>
                      <a:pt x="197" y="59"/>
                      <a:pt x="173" y="3"/>
                    </a:cubicBezTo>
                    <a:cubicBezTo>
                      <a:pt x="170" y="1"/>
                      <a:pt x="16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63"/>
              <p:cNvSpPr/>
              <p:nvPr/>
            </p:nvSpPr>
            <p:spPr>
              <a:xfrm>
                <a:off x="5350475" y="3178175"/>
                <a:ext cx="277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206" extrusionOk="0">
                    <a:moveTo>
                      <a:pt x="81" y="1"/>
                    </a:moveTo>
                    <a:cubicBezTo>
                      <a:pt x="58" y="1"/>
                      <a:pt x="6" y="35"/>
                      <a:pt x="6" y="63"/>
                    </a:cubicBezTo>
                    <a:cubicBezTo>
                      <a:pt x="6" y="81"/>
                      <a:pt x="0" y="205"/>
                      <a:pt x="21" y="205"/>
                    </a:cubicBezTo>
                    <a:cubicBezTo>
                      <a:pt x="22" y="205"/>
                      <a:pt x="23" y="205"/>
                      <a:pt x="24" y="204"/>
                    </a:cubicBezTo>
                    <a:cubicBezTo>
                      <a:pt x="110" y="168"/>
                      <a:pt x="104" y="8"/>
                      <a:pt x="86" y="2"/>
                    </a:cubicBezTo>
                    <a:cubicBezTo>
                      <a:pt x="84" y="1"/>
                      <a:pt x="83" y="1"/>
                      <a:pt x="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56" name="Google Shape;6256;p63"/>
            <p:cNvSpPr/>
            <p:nvPr/>
          </p:nvSpPr>
          <p:spPr>
            <a:xfrm>
              <a:off x="5233150" y="2992450"/>
              <a:ext cx="201550" cy="156325"/>
            </a:xfrm>
            <a:custGeom>
              <a:avLst/>
              <a:gdLst/>
              <a:ahLst/>
              <a:cxnLst/>
              <a:rect l="l" t="t" r="r" b="b"/>
              <a:pathLst>
                <a:path w="8062" h="6253" extrusionOk="0">
                  <a:moveTo>
                    <a:pt x="3154" y="0"/>
                  </a:moveTo>
                  <a:cubicBezTo>
                    <a:pt x="1492" y="0"/>
                    <a:pt x="326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14" y="3966"/>
                    <a:pt x="1179" y="3966"/>
                  </a:cubicBezTo>
                  <a:cubicBezTo>
                    <a:pt x="1196" y="3966"/>
                    <a:pt x="1213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4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5" y="6253"/>
                    <a:pt x="8062" y="788"/>
                    <a:pt x="4932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7" name="Google Shape;6257;p63"/>
          <p:cNvGrpSpPr/>
          <p:nvPr/>
        </p:nvGrpSpPr>
        <p:grpSpPr>
          <a:xfrm>
            <a:off x="5866925" y="3022588"/>
            <a:ext cx="435225" cy="1370250"/>
            <a:chOff x="5866925" y="2992450"/>
            <a:chExt cx="435225" cy="1370250"/>
          </a:xfrm>
        </p:grpSpPr>
        <p:grpSp>
          <p:nvGrpSpPr>
            <p:cNvPr id="6258" name="Google Shape;6258;p63"/>
            <p:cNvGrpSpPr/>
            <p:nvPr/>
          </p:nvGrpSpPr>
          <p:grpSpPr>
            <a:xfrm>
              <a:off x="5866925" y="3018075"/>
              <a:ext cx="435225" cy="1344625"/>
              <a:chOff x="5866925" y="3018075"/>
              <a:chExt cx="435225" cy="1344625"/>
            </a:xfrm>
          </p:grpSpPr>
          <p:sp>
            <p:nvSpPr>
              <p:cNvPr id="6259" name="Google Shape;6259;p63"/>
              <p:cNvSpPr/>
              <p:nvPr/>
            </p:nvSpPr>
            <p:spPr>
              <a:xfrm>
                <a:off x="58669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50" y="1"/>
                    </a:moveTo>
                    <a:cubicBezTo>
                      <a:pt x="7150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1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1" y="12902"/>
                      <a:pt x="861" y="16179"/>
                      <a:pt x="831" y="17058"/>
                    </a:cubicBezTo>
                    <a:cubicBezTo>
                      <a:pt x="794" y="17937"/>
                      <a:pt x="659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2" y="21806"/>
                      <a:pt x="1219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9" y="21599"/>
                      <a:pt x="1559" y="22299"/>
                      <a:pt x="1840" y="22299"/>
                    </a:cubicBezTo>
                    <a:cubicBezTo>
                      <a:pt x="1883" y="22299"/>
                      <a:pt x="1934" y="22282"/>
                      <a:pt x="1992" y="22245"/>
                    </a:cubicBezTo>
                    <a:cubicBezTo>
                      <a:pt x="2281" y="22061"/>
                      <a:pt x="2226" y="20881"/>
                      <a:pt x="2146" y="20322"/>
                    </a:cubicBezTo>
                    <a:cubicBezTo>
                      <a:pt x="2042" y="19602"/>
                      <a:pt x="2140" y="19301"/>
                      <a:pt x="2195" y="18717"/>
                    </a:cubicBezTo>
                    <a:cubicBezTo>
                      <a:pt x="2251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8" y="7997"/>
                      <a:pt x="4648" y="10665"/>
                      <a:pt x="4685" y="12319"/>
                    </a:cubicBezTo>
                    <a:cubicBezTo>
                      <a:pt x="4715" y="13966"/>
                      <a:pt x="4463" y="15798"/>
                      <a:pt x="4334" y="18521"/>
                    </a:cubicBezTo>
                    <a:cubicBezTo>
                      <a:pt x="4230" y="20813"/>
                      <a:pt x="3425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500" y="38823"/>
                      <a:pt x="5361" y="42118"/>
                      <a:pt x="5269" y="42634"/>
                    </a:cubicBezTo>
                    <a:cubicBezTo>
                      <a:pt x="5201" y="43126"/>
                      <a:pt x="5250" y="43624"/>
                      <a:pt x="5410" y="44091"/>
                    </a:cubicBezTo>
                    <a:cubicBezTo>
                      <a:pt x="5551" y="44441"/>
                      <a:pt x="5090" y="45652"/>
                      <a:pt x="4949" y="46248"/>
                    </a:cubicBezTo>
                    <a:cubicBezTo>
                      <a:pt x="4808" y="46845"/>
                      <a:pt x="5527" y="47595"/>
                      <a:pt x="6148" y="47595"/>
                    </a:cubicBezTo>
                    <a:cubicBezTo>
                      <a:pt x="6768" y="47595"/>
                      <a:pt x="7482" y="46605"/>
                      <a:pt x="7383" y="46144"/>
                    </a:cubicBezTo>
                    <a:cubicBezTo>
                      <a:pt x="7279" y="45689"/>
                      <a:pt x="7211" y="44300"/>
                      <a:pt x="7334" y="43611"/>
                    </a:cubicBezTo>
                    <a:cubicBezTo>
                      <a:pt x="7451" y="42917"/>
                      <a:pt x="7168" y="42862"/>
                      <a:pt x="7168" y="42302"/>
                    </a:cubicBezTo>
                    <a:cubicBezTo>
                      <a:pt x="7168" y="41749"/>
                      <a:pt x="7383" y="37969"/>
                      <a:pt x="7402" y="34656"/>
                    </a:cubicBezTo>
                    <a:cubicBezTo>
                      <a:pt x="7414" y="33254"/>
                      <a:pt x="7525" y="32043"/>
                      <a:pt x="7869" y="28865"/>
                    </a:cubicBezTo>
                    <a:cubicBezTo>
                      <a:pt x="8305" y="24882"/>
                      <a:pt x="8699" y="21096"/>
                      <a:pt x="8699" y="21096"/>
                    </a:cubicBezTo>
                    <a:cubicBezTo>
                      <a:pt x="8699" y="21096"/>
                      <a:pt x="9092" y="24882"/>
                      <a:pt x="9528" y="28865"/>
                    </a:cubicBezTo>
                    <a:cubicBezTo>
                      <a:pt x="9879" y="32049"/>
                      <a:pt x="9983" y="33254"/>
                      <a:pt x="9996" y="34656"/>
                    </a:cubicBezTo>
                    <a:cubicBezTo>
                      <a:pt x="10020" y="37969"/>
                      <a:pt x="10235" y="41743"/>
                      <a:pt x="10235" y="42302"/>
                    </a:cubicBezTo>
                    <a:cubicBezTo>
                      <a:pt x="10235" y="42868"/>
                      <a:pt x="9953" y="42923"/>
                      <a:pt x="10069" y="43611"/>
                    </a:cubicBezTo>
                    <a:cubicBezTo>
                      <a:pt x="10186" y="44300"/>
                      <a:pt x="10125" y="45695"/>
                      <a:pt x="10020" y="46144"/>
                    </a:cubicBezTo>
                    <a:cubicBezTo>
                      <a:pt x="9916" y="46599"/>
                      <a:pt x="10635" y="47595"/>
                      <a:pt x="11256" y="47595"/>
                    </a:cubicBezTo>
                    <a:cubicBezTo>
                      <a:pt x="11876" y="47595"/>
                      <a:pt x="12583" y="46845"/>
                      <a:pt x="12448" y="46248"/>
                    </a:cubicBezTo>
                    <a:cubicBezTo>
                      <a:pt x="12307" y="45652"/>
                      <a:pt x="11852" y="44441"/>
                      <a:pt x="11987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42" y="42118"/>
                      <a:pt x="12903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82" y="13966"/>
                      <a:pt x="12712" y="12319"/>
                    </a:cubicBezTo>
                    <a:cubicBezTo>
                      <a:pt x="12749" y="10665"/>
                      <a:pt x="12669" y="7997"/>
                      <a:pt x="12811" y="7118"/>
                    </a:cubicBezTo>
                    <a:cubicBezTo>
                      <a:pt x="12811" y="7118"/>
                      <a:pt x="13757" y="11243"/>
                      <a:pt x="14028" y="13572"/>
                    </a:cubicBezTo>
                    <a:cubicBezTo>
                      <a:pt x="14194" y="14992"/>
                      <a:pt x="15153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71" y="20881"/>
                      <a:pt x="15116" y="22055"/>
                      <a:pt x="15405" y="22245"/>
                    </a:cubicBezTo>
                    <a:cubicBezTo>
                      <a:pt x="15464" y="22282"/>
                      <a:pt x="15514" y="22299"/>
                      <a:pt x="15557" y="22299"/>
                    </a:cubicBezTo>
                    <a:cubicBezTo>
                      <a:pt x="15838" y="22299"/>
                      <a:pt x="15819" y="21599"/>
                      <a:pt x="15952" y="21274"/>
                    </a:cubicBezTo>
                    <a:cubicBezTo>
                      <a:pt x="15982" y="21202"/>
                      <a:pt x="16013" y="21170"/>
                      <a:pt x="16043" y="21170"/>
                    </a:cubicBezTo>
                    <a:cubicBezTo>
                      <a:pt x="16177" y="21170"/>
                      <a:pt x="16290" y="21806"/>
                      <a:pt x="16234" y="22209"/>
                    </a:cubicBezTo>
                    <a:cubicBezTo>
                      <a:pt x="16167" y="22700"/>
                      <a:pt x="15521" y="23327"/>
                      <a:pt x="15644" y="23659"/>
                    </a:cubicBezTo>
                    <a:cubicBezTo>
                      <a:pt x="15665" y="23714"/>
                      <a:pt x="15705" y="23748"/>
                      <a:pt x="15764" y="23748"/>
                    </a:cubicBezTo>
                    <a:cubicBezTo>
                      <a:pt x="15948" y="23748"/>
                      <a:pt x="16323" y="23420"/>
                      <a:pt x="16923" y="22387"/>
                    </a:cubicBezTo>
                    <a:cubicBezTo>
                      <a:pt x="17409" y="21575"/>
                      <a:pt x="16880" y="20229"/>
                      <a:pt x="16812" y="19701"/>
                    </a:cubicBezTo>
                    <a:cubicBezTo>
                      <a:pt x="16745" y="19178"/>
                      <a:pt x="16609" y="17937"/>
                      <a:pt x="16573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0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77" y="2453"/>
                      <a:pt x="10635" y="2256"/>
                      <a:pt x="10567" y="2010"/>
                    </a:cubicBezTo>
                    <a:cubicBezTo>
                      <a:pt x="10500" y="1765"/>
                      <a:pt x="10254" y="1"/>
                      <a:pt x="10254" y="1"/>
                    </a:cubicBezTo>
                    <a:lnTo>
                      <a:pt x="8705" y="37"/>
                    </a:lnTo>
                    <a:lnTo>
                      <a:pt x="7150" y="1"/>
                    </a:ln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63"/>
              <p:cNvSpPr/>
              <p:nvPr/>
            </p:nvSpPr>
            <p:spPr>
              <a:xfrm>
                <a:off x="60092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68" y="8047"/>
                      <a:pt x="3013" y="8047"/>
                    </a:cubicBezTo>
                    <a:cubicBezTo>
                      <a:pt x="4052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1" name="Google Shape;6261;p63"/>
            <p:cNvGrpSpPr/>
            <p:nvPr/>
          </p:nvGrpSpPr>
          <p:grpSpPr>
            <a:xfrm>
              <a:off x="5879375" y="3075750"/>
              <a:ext cx="407400" cy="1278050"/>
              <a:chOff x="5879375" y="3075750"/>
              <a:chExt cx="407400" cy="1278050"/>
            </a:xfrm>
          </p:grpSpPr>
          <p:sp>
            <p:nvSpPr>
              <p:cNvPr id="6262" name="Google Shape;6262;p63"/>
              <p:cNvSpPr/>
              <p:nvPr/>
            </p:nvSpPr>
            <p:spPr>
              <a:xfrm>
                <a:off x="5880175" y="3646700"/>
                <a:ext cx="3735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3" extrusionOk="0">
                    <a:moveTo>
                      <a:pt x="732" y="1"/>
                    </a:moveTo>
                    <a:cubicBezTo>
                      <a:pt x="700" y="1"/>
                      <a:pt x="669" y="13"/>
                      <a:pt x="639" y="39"/>
                    </a:cubicBezTo>
                    <a:cubicBezTo>
                      <a:pt x="343" y="300"/>
                      <a:pt x="1" y="2143"/>
                      <a:pt x="227" y="2143"/>
                    </a:cubicBezTo>
                    <a:cubicBezTo>
                      <a:pt x="246" y="2143"/>
                      <a:pt x="268" y="2131"/>
                      <a:pt x="295" y="2104"/>
                    </a:cubicBezTo>
                    <a:cubicBezTo>
                      <a:pt x="805" y="1582"/>
                      <a:pt x="1493" y="1735"/>
                      <a:pt x="1475" y="1563"/>
                    </a:cubicBezTo>
                    <a:cubicBezTo>
                      <a:pt x="1419" y="1118"/>
                      <a:pt x="1040" y="1"/>
                      <a:pt x="73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63"/>
              <p:cNvSpPr/>
              <p:nvPr/>
            </p:nvSpPr>
            <p:spPr>
              <a:xfrm>
                <a:off x="587937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312" y="1"/>
                    </a:moveTo>
                    <a:cubicBezTo>
                      <a:pt x="301" y="1"/>
                      <a:pt x="289" y="1"/>
                      <a:pt x="277" y="3"/>
                    </a:cubicBezTo>
                    <a:cubicBezTo>
                      <a:pt x="1" y="40"/>
                      <a:pt x="99" y="568"/>
                      <a:pt x="161" y="851"/>
                    </a:cubicBezTo>
                    <a:cubicBezTo>
                      <a:pt x="216" y="1134"/>
                      <a:pt x="566" y="1859"/>
                      <a:pt x="861" y="1884"/>
                    </a:cubicBezTo>
                    <a:cubicBezTo>
                      <a:pt x="865" y="1884"/>
                      <a:pt x="868" y="1884"/>
                      <a:pt x="871" y="1884"/>
                    </a:cubicBezTo>
                    <a:cubicBezTo>
                      <a:pt x="1142" y="1884"/>
                      <a:pt x="541" y="1131"/>
                      <a:pt x="511" y="876"/>
                    </a:cubicBezTo>
                    <a:cubicBezTo>
                      <a:pt x="481" y="626"/>
                      <a:pt x="647" y="1"/>
                      <a:pt x="31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63"/>
              <p:cNvSpPr/>
              <p:nvPr/>
            </p:nvSpPr>
            <p:spPr>
              <a:xfrm>
                <a:off x="5988800" y="3665425"/>
                <a:ext cx="85100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9709" extrusionOk="0">
                    <a:moveTo>
                      <a:pt x="501" y="1"/>
                    </a:moveTo>
                    <a:cubicBezTo>
                      <a:pt x="451" y="1"/>
                      <a:pt x="410" y="9"/>
                      <a:pt x="381" y="27"/>
                    </a:cubicBezTo>
                    <a:cubicBezTo>
                      <a:pt x="0" y="279"/>
                      <a:pt x="1955" y="9352"/>
                      <a:pt x="2281" y="9696"/>
                    </a:cubicBezTo>
                    <a:cubicBezTo>
                      <a:pt x="2288" y="9704"/>
                      <a:pt x="2296" y="9708"/>
                      <a:pt x="2304" y="9708"/>
                    </a:cubicBezTo>
                    <a:cubicBezTo>
                      <a:pt x="2639" y="9708"/>
                      <a:pt x="3321" y="2817"/>
                      <a:pt x="3381" y="1749"/>
                    </a:cubicBezTo>
                    <a:cubicBezTo>
                      <a:pt x="3404" y="1344"/>
                      <a:pt x="1142" y="1"/>
                      <a:pt x="50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63"/>
              <p:cNvSpPr/>
              <p:nvPr/>
            </p:nvSpPr>
            <p:spPr>
              <a:xfrm>
                <a:off x="5974650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448" y="1"/>
                    </a:moveTo>
                    <a:cubicBezTo>
                      <a:pt x="377" y="1"/>
                      <a:pt x="270" y="757"/>
                      <a:pt x="296" y="1024"/>
                    </a:cubicBezTo>
                    <a:cubicBezTo>
                      <a:pt x="333" y="1337"/>
                      <a:pt x="1" y="12242"/>
                      <a:pt x="339" y="12592"/>
                    </a:cubicBezTo>
                    <a:cubicBezTo>
                      <a:pt x="394" y="12647"/>
                      <a:pt x="455" y="12670"/>
                      <a:pt x="521" y="12670"/>
                    </a:cubicBezTo>
                    <a:cubicBezTo>
                      <a:pt x="786" y="12670"/>
                      <a:pt x="1129" y="12307"/>
                      <a:pt x="1500" y="12307"/>
                    </a:cubicBezTo>
                    <a:cubicBezTo>
                      <a:pt x="1607" y="12307"/>
                      <a:pt x="1716" y="12337"/>
                      <a:pt x="1826" y="12414"/>
                    </a:cubicBezTo>
                    <a:cubicBezTo>
                      <a:pt x="2067" y="12585"/>
                      <a:pt x="2136" y="12715"/>
                      <a:pt x="2273" y="12715"/>
                    </a:cubicBezTo>
                    <a:cubicBezTo>
                      <a:pt x="2333" y="12715"/>
                      <a:pt x="2405" y="12691"/>
                      <a:pt x="2509" y="12635"/>
                    </a:cubicBezTo>
                    <a:cubicBezTo>
                      <a:pt x="2853" y="12444"/>
                      <a:pt x="2294" y="9353"/>
                      <a:pt x="2042" y="8357"/>
                    </a:cubicBezTo>
                    <a:cubicBezTo>
                      <a:pt x="1796" y="7355"/>
                      <a:pt x="572" y="612"/>
                      <a:pt x="480" y="77"/>
                    </a:cubicBezTo>
                    <a:cubicBezTo>
                      <a:pt x="471" y="24"/>
                      <a:pt x="460" y="1"/>
                      <a:pt x="44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63"/>
              <p:cNvSpPr/>
              <p:nvPr/>
            </p:nvSpPr>
            <p:spPr>
              <a:xfrm>
                <a:off x="5980950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452" y="1"/>
                    </a:moveTo>
                    <a:cubicBezTo>
                      <a:pt x="451" y="1"/>
                      <a:pt x="450" y="1"/>
                      <a:pt x="450" y="1"/>
                    </a:cubicBezTo>
                    <a:cubicBezTo>
                      <a:pt x="1" y="284"/>
                      <a:pt x="1" y="2017"/>
                      <a:pt x="284" y="3616"/>
                    </a:cubicBezTo>
                    <a:cubicBezTo>
                      <a:pt x="566" y="5208"/>
                      <a:pt x="1169" y="9000"/>
                      <a:pt x="1261" y="9344"/>
                    </a:cubicBezTo>
                    <a:cubicBezTo>
                      <a:pt x="1313" y="9534"/>
                      <a:pt x="1533" y="9656"/>
                      <a:pt x="1727" y="9656"/>
                    </a:cubicBezTo>
                    <a:cubicBezTo>
                      <a:pt x="1879" y="9656"/>
                      <a:pt x="2015" y="9581"/>
                      <a:pt x="2042" y="9406"/>
                    </a:cubicBezTo>
                    <a:cubicBezTo>
                      <a:pt x="2103" y="9000"/>
                      <a:pt x="2103" y="7623"/>
                      <a:pt x="1980" y="7310"/>
                    </a:cubicBezTo>
                    <a:cubicBezTo>
                      <a:pt x="1852" y="6998"/>
                      <a:pt x="593" y="1"/>
                      <a:pt x="45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63"/>
              <p:cNvSpPr/>
              <p:nvPr/>
            </p:nvSpPr>
            <p:spPr>
              <a:xfrm>
                <a:off x="6009350" y="4010450"/>
                <a:ext cx="377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6352" extrusionOk="0">
                    <a:moveTo>
                      <a:pt x="1236" y="1"/>
                    </a:moveTo>
                    <a:cubicBezTo>
                      <a:pt x="1234" y="1"/>
                      <a:pt x="1233" y="1"/>
                      <a:pt x="1231" y="1"/>
                    </a:cubicBezTo>
                    <a:cubicBezTo>
                      <a:pt x="949" y="63"/>
                      <a:pt x="137" y="1175"/>
                      <a:pt x="94" y="1593"/>
                    </a:cubicBezTo>
                    <a:cubicBezTo>
                      <a:pt x="1" y="2429"/>
                      <a:pt x="897" y="6352"/>
                      <a:pt x="1064" y="6352"/>
                    </a:cubicBezTo>
                    <a:cubicBezTo>
                      <a:pt x="1073" y="6352"/>
                      <a:pt x="1079" y="6342"/>
                      <a:pt x="1084" y="6320"/>
                    </a:cubicBezTo>
                    <a:cubicBezTo>
                      <a:pt x="1176" y="5886"/>
                      <a:pt x="1511" y="1"/>
                      <a:pt x="123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63"/>
              <p:cNvSpPr/>
              <p:nvPr/>
            </p:nvSpPr>
            <p:spPr>
              <a:xfrm>
                <a:off x="5985175" y="3419325"/>
                <a:ext cx="9477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10911" extrusionOk="0">
                    <a:moveTo>
                      <a:pt x="539" y="1"/>
                    </a:moveTo>
                    <a:cubicBezTo>
                      <a:pt x="256" y="1"/>
                      <a:pt x="541" y="2143"/>
                      <a:pt x="465" y="3540"/>
                    </a:cubicBezTo>
                    <a:cubicBezTo>
                      <a:pt x="379" y="4997"/>
                      <a:pt x="53" y="8562"/>
                      <a:pt x="16" y="9036"/>
                    </a:cubicBezTo>
                    <a:cubicBezTo>
                      <a:pt x="0" y="9276"/>
                      <a:pt x="95" y="9316"/>
                      <a:pt x="255" y="9316"/>
                    </a:cubicBezTo>
                    <a:cubicBezTo>
                      <a:pt x="335" y="9316"/>
                      <a:pt x="432" y="9306"/>
                      <a:pt x="539" y="9306"/>
                    </a:cubicBezTo>
                    <a:cubicBezTo>
                      <a:pt x="632" y="9306"/>
                      <a:pt x="734" y="9314"/>
                      <a:pt x="840" y="9343"/>
                    </a:cubicBezTo>
                    <a:cubicBezTo>
                      <a:pt x="1289" y="9461"/>
                      <a:pt x="3042" y="10911"/>
                      <a:pt x="3535" y="10911"/>
                    </a:cubicBezTo>
                    <a:cubicBezTo>
                      <a:pt x="3555" y="10911"/>
                      <a:pt x="3572" y="10909"/>
                      <a:pt x="3587" y="10904"/>
                    </a:cubicBezTo>
                    <a:cubicBezTo>
                      <a:pt x="3790" y="10843"/>
                      <a:pt x="2118" y="9091"/>
                      <a:pt x="1682" y="8531"/>
                    </a:cubicBezTo>
                    <a:cubicBezTo>
                      <a:pt x="1246" y="7966"/>
                      <a:pt x="1590" y="2784"/>
                      <a:pt x="1774" y="2188"/>
                    </a:cubicBezTo>
                    <a:cubicBezTo>
                      <a:pt x="1965" y="1598"/>
                      <a:pt x="2948" y="860"/>
                      <a:pt x="3010" y="731"/>
                    </a:cubicBezTo>
                    <a:cubicBezTo>
                      <a:pt x="3077" y="602"/>
                      <a:pt x="1215" y="424"/>
                      <a:pt x="588" y="18"/>
                    </a:cubicBezTo>
                    <a:cubicBezTo>
                      <a:pt x="570" y="7"/>
                      <a:pt x="554" y="1"/>
                      <a:pt x="5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63"/>
              <p:cNvSpPr/>
              <p:nvPr/>
            </p:nvSpPr>
            <p:spPr>
              <a:xfrm>
                <a:off x="6027050" y="3583950"/>
                <a:ext cx="549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379" extrusionOk="0">
                    <a:moveTo>
                      <a:pt x="287" y="0"/>
                    </a:moveTo>
                    <a:cubicBezTo>
                      <a:pt x="191" y="0"/>
                      <a:pt x="125" y="31"/>
                      <a:pt x="105" y="102"/>
                    </a:cubicBezTo>
                    <a:cubicBezTo>
                      <a:pt x="1" y="477"/>
                      <a:pt x="173" y="1320"/>
                      <a:pt x="345" y="1694"/>
                    </a:cubicBezTo>
                    <a:cubicBezTo>
                      <a:pt x="505" y="2043"/>
                      <a:pt x="1864" y="3378"/>
                      <a:pt x="2066" y="3378"/>
                    </a:cubicBezTo>
                    <a:cubicBezTo>
                      <a:pt x="2081" y="3378"/>
                      <a:pt x="2090" y="3371"/>
                      <a:pt x="2091" y="3354"/>
                    </a:cubicBezTo>
                    <a:cubicBezTo>
                      <a:pt x="2195" y="1381"/>
                      <a:pt x="1986" y="1227"/>
                      <a:pt x="1783" y="852"/>
                    </a:cubicBezTo>
                    <a:cubicBezTo>
                      <a:pt x="1619" y="549"/>
                      <a:pt x="691" y="0"/>
                      <a:pt x="2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63"/>
              <p:cNvSpPr/>
              <p:nvPr/>
            </p:nvSpPr>
            <p:spPr>
              <a:xfrm>
                <a:off x="6030450" y="3530650"/>
                <a:ext cx="490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2588" extrusionOk="0">
                    <a:moveTo>
                      <a:pt x="357" y="0"/>
                    </a:moveTo>
                    <a:cubicBezTo>
                      <a:pt x="243" y="0"/>
                      <a:pt x="163" y="23"/>
                      <a:pt x="141" y="77"/>
                    </a:cubicBezTo>
                    <a:cubicBezTo>
                      <a:pt x="37" y="329"/>
                      <a:pt x="0" y="1644"/>
                      <a:pt x="209" y="1644"/>
                    </a:cubicBezTo>
                    <a:cubicBezTo>
                      <a:pt x="401" y="1644"/>
                      <a:pt x="1553" y="2588"/>
                      <a:pt x="1732" y="2588"/>
                    </a:cubicBezTo>
                    <a:cubicBezTo>
                      <a:pt x="1741" y="2588"/>
                      <a:pt x="1748" y="2585"/>
                      <a:pt x="1752" y="2579"/>
                    </a:cubicBezTo>
                    <a:cubicBezTo>
                      <a:pt x="1887" y="2327"/>
                      <a:pt x="1961" y="741"/>
                      <a:pt x="1752" y="489"/>
                    </a:cubicBezTo>
                    <a:cubicBezTo>
                      <a:pt x="1589" y="287"/>
                      <a:pt x="760" y="0"/>
                      <a:pt x="35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63"/>
              <p:cNvSpPr/>
              <p:nvPr/>
            </p:nvSpPr>
            <p:spPr>
              <a:xfrm>
                <a:off x="5988175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2410" y="0"/>
                    </a:moveTo>
                    <a:cubicBezTo>
                      <a:pt x="1811" y="0"/>
                      <a:pt x="638" y="85"/>
                      <a:pt x="345" y="1232"/>
                    </a:cubicBezTo>
                    <a:cubicBezTo>
                      <a:pt x="1" y="2579"/>
                      <a:pt x="99" y="3955"/>
                      <a:pt x="1814" y="4435"/>
                    </a:cubicBezTo>
                    <a:cubicBezTo>
                      <a:pt x="2031" y="4495"/>
                      <a:pt x="2222" y="4523"/>
                      <a:pt x="2392" y="4523"/>
                    </a:cubicBezTo>
                    <a:cubicBezTo>
                      <a:pt x="3565" y="4523"/>
                      <a:pt x="3683" y="3178"/>
                      <a:pt x="3683" y="1921"/>
                    </a:cubicBezTo>
                    <a:cubicBezTo>
                      <a:pt x="3683" y="482"/>
                      <a:pt x="3597" y="3"/>
                      <a:pt x="2662" y="3"/>
                    </a:cubicBezTo>
                    <a:cubicBezTo>
                      <a:pt x="2600" y="3"/>
                      <a:pt x="2514" y="0"/>
                      <a:pt x="24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63"/>
              <p:cNvSpPr/>
              <p:nvPr/>
            </p:nvSpPr>
            <p:spPr>
              <a:xfrm>
                <a:off x="6034750" y="3486250"/>
                <a:ext cx="429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730" extrusionOk="0">
                    <a:moveTo>
                      <a:pt x="711" y="1"/>
                    </a:moveTo>
                    <a:cubicBezTo>
                      <a:pt x="482" y="1"/>
                      <a:pt x="279" y="44"/>
                      <a:pt x="209" y="169"/>
                    </a:cubicBezTo>
                    <a:cubicBezTo>
                      <a:pt x="37" y="476"/>
                      <a:pt x="0" y="1232"/>
                      <a:pt x="209" y="1324"/>
                    </a:cubicBezTo>
                    <a:cubicBezTo>
                      <a:pt x="374" y="1399"/>
                      <a:pt x="1016" y="1729"/>
                      <a:pt x="1361" y="1729"/>
                    </a:cubicBezTo>
                    <a:cubicBezTo>
                      <a:pt x="1441" y="1729"/>
                      <a:pt x="1505" y="1711"/>
                      <a:pt x="1543" y="1669"/>
                    </a:cubicBezTo>
                    <a:cubicBezTo>
                      <a:pt x="1678" y="1515"/>
                      <a:pt x="1715" y="298"/>
                      <a:pt x="1543" y="169"/>
                    </a:cubicBezTo>
                    <a:cubicBezTo>
                      <a:pt x="1441" y="96"/>
                      <a:pt x="1048" y="1"/>
                      <a:pt x="71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63"/>
              <p:cNvSpPr/>
              <p:nvPr/>
            </p:nvSpPr>
            <p:spPr>
              <a:xfrm>
                <a:off x="6038275" y="3448550"/>
                <a:ext cx="36425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302" extrusionOk="0">
                    <a:moveTo>
                      <a:pt x="1084" y="1"/>
                    </a:moveTo>
                    <a:cubicBezTo>
                      <a:pt x="866" y="1"/>
                      <a:pt x="440" y="422"/>
                      <a:pt x="277" y="644"/>
                    </a:cubicBezTo>
                    <a:cubicBezTo>
                      <a:pt x="74" y="927"/>
                      <a:pt x="1" y="1302"/>
                      <a:pt x="240" y="1302"/>
                    </a:cubicBezTo>
                    <a:cubicBezTo>
                      <a:pt x="412" y="1302"/>
                      <a:pt x="758" y="1223"/>
                      <a:pt x="1016" y="1223"/>
                    </a:cubicBezTo>
                    <a:cubicBezTo>
                      <a:pt x="1120" y="1223"/>
                      <a:pt x="1209" y="1236"/>
                      <a:pt x="1267" y="1271"/>
                    </a:cubicBezTo>
                    <a:cubicBezTo>
                      <a:pt x="1278" y="1278"/>
                      <a:pt x="1289" y="1281"/>
                      <a:pt x="1298" y="1281"/>
                    </a:cubicBezTo>
                    <a:cubicBezTo>
                      <a:pt x="1456" y="1281"/>
                      <a:pt x="1292" y="352"/>
                      <a:pt x="1199" y="85"/>
                    </a:cubicBezTo>
                    <a:cubicBezTo>
                      <a:pt x="1177" y="26"/>
                      <a:pt x="1137" y="1"/>
                      <a:pt x="108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63"/>
              <p:cNvSpPr/>
              <p:nvPr/>
            </p:nvSpPr>
            <p:spPr>
              <a:xfrm>
                <a:off x="593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3239" y="1"/>
                    </a:moveTo>
                    <a:cubicBezTo>
                      <a:pt x="2521" y="1"/>
                      <a:pt x="568" y="370"/>
                      <a:pt x="124" y="770"/>
                    </a:cubicBezTo>
                    <a:cubicBezTo>
                      <a:pt x="0" y="881"/>
                      <a:pt x="144" y="909"/>
                      <a:pt x="431" y="909"/>
                    </a:cubicBezTo>
                    <a:cubicBezTo>
                      <a:pt x="724" y="909"/>
                      <a:pt x="1166" y="880"/>
                      <a:pt x="1623" y="880"/>
                    </a:cubicBezTo>
                    <a:cubicBezTo>
                      <a:pt x="2251" y="880"/>
                      <a:pt x="2907" y="935"/>
                      <a:pt x="3240" y="1200"/>
                    </a:cubicBezTo>
                    <a:cubicBezTo>
                      <a:pt x="3922" y="1737"/>
                      <a:pt x="4668" y="2060"/>
                      <a:pt x="5210" y="2060"/>
                    </a:cubicBezTo>
                    <a:cubicBezTo>
                      <a:pt x="5425" y="2060"/>
                      <a:pt x="5608" y="2009"/>
                      <a:pt x="5742" y="1901"/>
                    </a:cubicBezTo>
                    <a:cubicBezTo>
                      <a:pt x="6105" y="1612"/>
                      <a:pt x="3898" y="112"/>
                      <a:pt x="3425" y="14"/>
                    </a:cubicBezTo>
                    <a:cubicBezTo>
                      <a:pt x="3379" y="5"/>
                      <a:pt x="3316" y="1"/>
                      <a:pt x="323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63"/>
              <p:cNvSpPr/>
              <p:nvPr/>
            </p:nvSpPr>
            <p:spPr>
              <a:xfrm>
                <a:off x="5918875" y="3281725"/>
                <a:ext cx="104725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89" h="5693" extrusionOk="0">
                    <a:moveTo>
                      <a:pt x="1908" y="1"/>
                    </a:moveTo>
                    <a:cubicBezTo>
                      <a:pt x="1501" y="1"/>
                      <a:pt x="1118" y="124"/>
                      <a:pt x="843" y="457"/>
                    </a:cubicBezTo>
                    <a:cubicBezTo>
                      <a:pt x="332" y="1072"/>
                      <a:pt x="1" y="5461"/>
                      <a:pt x="1" y="5682"/>
                    </a:cubicBezTo>
                    <a:cubicBezTo>
                      <a:pt x="1" y="5689"/>
                      <a:pt x="1" y="5692"/>
                      <a:pt x="3" y="5692"/>
                    </a:cubicBezTo>
                    <a:cubicBezTo>
                      <a:pt x="61" y="5692"/>
                      <a:pt x="996" y="2445"/>
                      <a:pt x="1746" y="1551"/>
                    </a:cubicBezTo>
                    <a:cubicBezTo>
                      <a:pt x="2102" y="1129"/>
                      <a:pt x="2715" y="1055"/>
                      <a:pt x="3236" y="1055"/>
                    </a:cubicBezTo>
                    <a:cubicBezTo>
                      <a:pt x="3515" y="1055"/>
                      <a:pt x="3768" y="1076"/>
                      <a:pt x="3940" y="1076"/>
                    </a:cubicBezTo>
                    <a:cubicBezTo>
                      <a:pt x="4098" y="1076"/>
                      <a:pt x="4189" y="1059"/>
                      <a:pt x="4174" y="992"/>
                    </a:cubicBezTo>
                    <a:cubicBezTo>
                      <a:pt x="4130" y="790"/>
                      <a:pt x="2938" y="1"/>
                      <a:pt x="190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63"/>
              <p:cNvSpPr/>
              <p:nvPr/>
            </p:nvSpPr>
            <p:spPr>
              <a:xfrm>
                <a:off x="5883400" y="3331225"/>
                <a:ext cx="9557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6392" extrusionOk="0">
                    <a:moveTo>
                      <a:pt x="3506" y="0"/>
                    </a:moveTo>
                    <a:cubicBezTo>
                      <a:pt x="3427" y="0"/>
                      <a:pt x="3302" y="80"/>
                      <a:pt x="3116" y="266"/>
                    </a:cubicBezTo>
                    <a:cubicBezTo>
                      <a:pt x="2852" y="537"/>
                      <a:pt x="2686" y="1729"/>
                      <a:pt x="2176" y="2983"/>
                    </a:cubicBezTo>
                    <a:cubicBezTo>
                      <a:pt x="1647" y="4299"/>
                      <a:pt x="1" y="6391"/>
                      <a:pt x="1946" y="6391"/>
                    </a:cubicBezTo>
                    <a:cubicBezTo>
                      <a:pt x="1990" y="6391"/>
                      <a:pt x="2036" y="6390"/>
                      <a:pt x="2083" y="6388"/>
                    </a:cubicBezTo>
                    <a:cubicBezTo>
                      <a:pt x="2667" y="6364"/>
                      <a:pt x="3300" y="3081"/>
                      <a:pt x="3362" y="2079"/>
                    </a:cubicBezTo>
                    <a:cubicBezTo>
                      <a:pt x="3411" y="1282"/>
                      <a:pt x="3823" y="0"/>
                      <a:pt x="35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63"/>
              <p:cNvSpPr/>
              <p:nvPr/>
            </p:nvSpPr>
            <p:spPr>
              <a:xfrm>
                <a:off x="5904275" y="3498075"/>
                <a:ext cx="4275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812" extrusionOk="0">
                    <a:moveTo>
                      <a:pt x="1448" y="0"/>
                    </a:moveTo>
                    <a:cubicBezTo>
                      <a:pt x="739" y="0"/>
                      <a:pt x="0" y="5812"/>
                      <a:pt x="214" y="5812"/>
                    </a:cubicBezTo>
                    <a:cubicBezTo>
                      <a:pt x="215" y="5812"/>
                      <a:pt x="215" y="5812"/>
                      <a:pt x="216" y="5812"/>
                    </a:cubicBezTo>
                    <a:cubicBezTo>
                      <a:pt x="578" y="5775"/>
                      <a:pt x="1445" y="1411"/>
                      <a:pt x="1476" y="1036"/>
                    </a:cubicBezTo>
                    <a:cubicBezTo>
                      <a:pt x="1507" y="661"/>
                      <a:pt x="1709" y="52"/>
                      <a:pt x="1476" y="3"/>
                    </a:cubicBezTo>
                    <a:cubicBezTo>
                      <a:pt x="1467" y="1"/>
                      <a:pt x="1458" y="0"/>
                      <a:pt x="144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63"/>
              <p:cNvSpPr/>
              <p:nvPr/>
            </p:nvSpPr>
            <p:spPr>
              <a:xfrm>
                <a:off x="5894300" y="3493300"/>
                <a:ext cx="2445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5933" extrusionOk="0">
                    <a:moveTo>
                      <a:pt x="369" y="1"/>
                    </a:moveTo>
                    <a:cubicBezTo>
                      <a:pt x="302" y="1"/>
                      <a:pt x="257" y="21"/>
                      <a:pt x="252" y="65"/>
                    </a:cubicBezTo>
                    <a:cubicBezTo>
                      <a:pt x="154" y="815"/>
                      <a:pt x="0" y="5382"/>
                      <a:pt x="0" y="5597"/>
                    </a:cubicBezTo>
                    <a:cubicBezTo>
                      <a:pt x="0" y="5758"/>
                      <a:pt x="65" y="5932"/>
                      <a:pt x="150" y="5932"/>
                    </a:cubicBezTo>
                    <a:cubicBezTo>
                      <a:pt x="182" y="5932"/>
                      <a:pt x="217" y="5908"/>
                      <a:pt x="252" y="5849"/>
                    </a:cubicBezTo>
                    <a:cubicBezTo>
                      <a:pt x="375" y="5628"/>
                      <a:pt x="977" y="907"/>
                      <a:pt x="977" y="501"/>
                    </a:cubicBezTo>
                    <a:cubicBezTo>
                      <a:pt x="977" y="195"/>
                      <a:pt x="574" y="1"/>
                      <a:pt x="369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63"/>
              <p:cNvSpPr/>
              <p:nvPr/>
            </p:nvSpPr>
            <p:spPr>
              <a:xfrm>
                <a:off x="5906800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183" y="0"/>
                    </a:moveTo>
                    <a:cubicBezTo>
                      <a:pt x="167" y="0"/>
                      <a:pt x="153" y="8"/>
                      <a:pt x="139" y="26"/>
                    </a:cubicBezTo>
                    <a:cubicBezTo>
                      <a:pt x="1" y="212"/>
                      <a:pt x="84" y="1044"/>
                      <a:pt x="252" y="1044"/>
                    </a:cubicBezTo>
                    <a:cubicBezTo>
                      <a:pt x="278" y="1044"/>
                      <a:pt x="306" y="1024"/>
                      <a:pt x="336" y="978"/>
                    </a:cubicBezTo>
                    <a:cubicBezTo>
                      <a:pt x="530" y="679"/>
                      <a:pt x="324" y="0"/>
                      <a:pt x="18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63"/>
              <p:cNvSpPr/>
              <p:nvPr/>
            </p:nvSpPr>
            <p:spPr>
              <a:xfrm>
                <a:off x="6041850" y="3219600"/>
                <a:ext cx="411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068" extrusionOk="0">
                    <a:moveTo>
                      <a:pt x="198" y="0"/>
                    </a:moveTo>
                    <a:cubicBezTo>
                      <a:pt x="61" y="0"/>
                      <a:pt x="1" y="53"/>
                      <a:pt x="54" y="213"/>
                    </a:cubicBezTo>
                    <a:cubicBezTo>
                      <a:pt x="153" y="502"/>
                      <a:pt x="1646" y="1068"/>
                      <a:pt x="1646" y="1068"/>
                    </a:cubicBezTo>
                    <a:lnTo>
                      <a:pt x="1646" y="213"/>
                    </a:lnTo>
                    <a:cubicBezTo>
                      <a:pt x="1052" y="213"/>
                      <a:pt x="472" y="0"/>
                      <a:pt x="198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63"/>
              <p:cNvSpPr/>
              <p:nvPr/>
            </p:nvSpPr>
            <p:spPr>
              <a:xfrm>
                <a:off x="60298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51" y="1"/>
                    </a:moveTo>
                    <a:cubicBezTo>
                      <a:pt x="1" y="1"/>
                      <a:pt x="346" y="338"/>
                      <a:pt x="688" y="609"/>
                    </a:cubicBezTo>
                    <a:cubicBezTo>
                      <a:pt x="1078" y="914"/>
                      <a:pt x="1515" y="1401"/>
                      <a:pt x="1912" y="1401"/>
                    </a:cubicBezTo>
                    <a:cubicBezTo>
                      <a:pt x="1947" y="1401"/>
                      <a:pt x="1981" y="1398"/>
                      <a:pt x="2016" y="1390"/>
                    </a:cubicBezTo>
                    <a:cubicBezTo>
                      <a:pt x="2354" y="1310"/>
                      <a:pt x="1395" y="339"/>
                      <a:pt x="516" y="56"/>
                    </a:cubicBezTo>
                    <a:cubicBezTo>
                      <a:pt x="393" y="18"/>
                      <a:pt x="307" y="1"/>
                      <a:pt x="25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63"/>
              <p:cNvSpPr/>
              <p:nvPr/>
            </p:nvSpPr>
            <p:spPr>
              <a:xfrm>
                <a:off x="6005225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1015" y="1"/>
                    </a:moveTo>
                    <a:cubicBezTo>
                      <a:pt x="805" y="1"/>
                      <a:pt x="505" y="49"/>
                      <a:pt x="308" y="65"/>
                    </a:cubicBezTo>
                    <a:cubicBezTo>
                      <a:pt x="1" y="89"/>
                      <a:pt x="222" y="747"/>
                      <a:pt x="480" y="858"/>
                    </a:cubicBezTo>
                    <a:cubicBezTo>
                      <a:pt x="520" y="874"/>
                      <a:pt x="562" y="882"/>
                      <a:pt x="604" y="882"/>
                    </a:cubicBezTo>
                    <a:cubicBezTo>
                      <a:pt x="839" y="882"/>
                      <a:pt x="1090" y="646"/>
                      <a:pt x="1200" y="495"/>
                    </a:cubicBezTo>
                    <a:cubicBezTo>
                      <a:pt x="1329" y="317"/>
                      <a:pt x="1310" y="132"/>
                      <a:pt x="1243" y="52"/>
                    </a:cubicBezTo>
                    <a:cubicBezTo>
                      <a:pt x="1211" y="14"/>
                      <a:pt x="1125" y="1"/>
                      <a:pt x="10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63"/>
              <p:cNvSpPr/>
              <p:nvPr/>
            </p:nvSpPr>
            <p:spPr>
              <a:xfrm>
                <a:off x="6032325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333" y="1"/>
                    </a:moveTo>
                    <a:cubicBezTo>
                      <a:pt x="331" y="1"/>
                      <a:pt x="328" y="2"/>
                      <a:pt x="325" y="5"/>
                    </a:cubicBezTo>
                    <a:cubicBezTo>
                      <a:pt x="1" y="341"/>
                      <a:pt x="128" y="2662"/>
                      <a:pt x="302" y="2662"/>
                    </a:cubicBezTo>
                    <a:cubicBezTo>
                      <a:pt x="309" y="2662"/>
                      <a:pt x="317" y="2658"/>
                      <a:pt x="325" y="2649"/>
                    </a:cubicBezTo>
                    <a:cubicBezTo>
                      <a:pt x="509" y="2421"/>
                      <a:pt x="497" y="2286"/>
                      <a:pt x="405" y="1751"/>
                    </a:cubicBezTo>
                    <a:cubicBezTo>
                      <a:pt x="309" y="1234"/>
                      <a:pt x="410" y="1"/>
                      <a:pt x="33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63"/>
              <p:cNvSpPr/>
              <p:nvPr/>
            </p:nvSpPr>
            <p:spPr>
              <a:xfrm>
                <a:off x="6023825" y="4278425"/>
                <a:ext cx="11250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82" extrusionOk="0">
                    <a:moveTo>
                      <a:pt x="225" y="0"/>
                    </a:moveTo>
                    <a:cubicBezTo>
                      <a:pt x="224" y="0"/>
                      <a:pt x="223" y="1"/>
                      <a:pt x="222" y="2"/>
                    </a:cubicBezTo>
                    <a:cubicBezTo>
                      <a:pt x="1" y="265"/>
                      <a:pt x="146" y="2682"/>
                      <a:pt x="290" y="2682"/>
                    </a:cubicBezTo>
                    <a:cubicBezTo>
                      <a:pt x="294" y="2682"/>
                      <a:pt x="298" y="2680"/>
                      <a:pt x="302" y="2676"/>
                    </a:cubicBezTo>
                    <a:cubicBezTo>
                      <a:pt x="443" y="2528"/>
                      <a:pt x="449" y="2412"/>
                      <a:pt x="351" y="1852"/>
                    </a:cubicBezTo>
                    <a:cubicBezTo>
                      <a:pt x="255" y="1311"/>
                      <a:pt x="265" y="0"/>
                      <a:pt x="2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63"/>
              <p:cNvSpPr/>
              <p:nvPr/>
            </p:nvSpPr>
            <p:spPr>
              <a:xfrm>
                <a:off x="6016150" y="4282925"/>
                <a:ext cx="11850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2782" extrusionOk="0">
                    <a:moveTo>
                      <a:pt x="271" y="0"/>
                    </a:moveTo>
                    <a:cubicBezTo>
                      <a:pt x="99" y="62"/>
                      <a:pt x="0" y="1076"/>
                      <a:pt x="148" y="2133"/>
                    </a:cubicBezTo>
                    <a:cubicBezTo>
                      <a:pt x="234" y="2728"/>
                      <a:pt x="307" y="2781"/>
                      <a:pt x="368" y="2781"/>
                    </a:cubicBezTo>
                    <a:cubicBezTo>
                      <a:pt x="381" y="2781"/>
                      <a:pt x="394" y="2779"/>
                      <a:pt x="406" y="2779"/>
                    </a:cubicBezTo>
                    <a:cubicBezTo>
                      <a:pt x="474" y="2779"/>
                      <a:pt x="271" y="1857"/>
                      <a:pt x="271" y="1217"/>
                    </a:cubicBez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63"/>
              <p:cNvSpPr/>
              <p:nvPr/>
            </p:nvSpPr>
            <p:spPr>
              <a:xfrm>
                <a:off x="6004461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355" y="0"/>
                    </a:moveTo>
                    <a:cubicBezTo>
                      <a:pt x="315" y="0"/>
                      <a:pt x="0" y="1490"/>
                      <a:pt x="101" y="2177"/>
                    </a:cubicBezTo>
                    <a:cubicBezTo>
                      <a:pt x="133" y="2389"/>
                      <a:pt x="214" y="2484"/>
                      <a:pt x="284" y="2484"/>
                    </a:cubicBezTo>
                    <a:cubicBezTo>
                      <a:pt x="362" y="2484"/>
                      <a:pt x="425" y="2366"/>
                      <a:pt x="390" y="2158"/>
                    </a:cubicBezTo>
                    <a:cubicBezTo>
                      <a:pt x="322" y="1765"/>
                      <a:pt x="371" y="142"/>
                      <a:pt x="359" y="7"/>
                    </a:cubicBezTo>
                    <a:cubicBezTo>
                      <a:pt x="358" y="2"/>
                      <a:pt x="357" y="0"/>
                      <a:pt x="35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63"/>
              <p:cNvSpPr/>
              <p:nvPr/>
            </p:nvSpPr>
            <p:spPr>
              <a:xfrm>
                <a:off x="5998861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74" y="0"/>
                    </a:moveTo>
                    <a:cubicBezTo>
                      <a:pt x="254" y="0"/>
                      <a:pt x="29" y="814"/>
                      <a:pt x="5" y="1296"/>
                    </a:cubicBezTo>
                    <a:cubicBezTo>
                      <a:pt x="0" y="1383"/>
                      <a:pt x="15" y="1429"/>
                      <a:pt x="39" y="1429"/>
                    </a:cubicBezTo>
                    <a:cubicBezTo>
                      <a:pt x="112" y="1429"/>
                      <a:pt x="275" y="1004"/>
                      <a:pt x="275" y="6"/>
                    </a:cubicBezTo>
                    <a:cubicBezTo>
                      <a:pt x="275" y="2"/>
                      <a:pt x="275" y="0"/>
                      <a:pt x="27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63"/>
              <p:cNvSpPr/>
              <p:nvPr/>
            </p:nvSpPr>
            <p:spPr>
              <a:xfrm>
                <a:off x="5982800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930" y="0"/>
                    </a:moveTo>
                    <a:cubicBezTo>
                      <a:pt x="728" y="0"/>
                      <a:pt x="220" y="321"/>
                      <a:pt x="117" y="449"/>
                    </a:cubicBezTo>
                    <a:cubicBezTo>
                      <a:pt x="1" y="602"/>
                      <a:pt x="93" y="1303"/>
                      <a:pt x="203" y="1352"/>
                    </a:cubicBezTo>
                    <a:cubicBezTo>
                      <a:pt x="207" y="1354"/>
                      <a:pt x="211" y="1355"/>
                      <a:pt x="215" y="1355"/>
                    </a:cubicBezTo>
                    <a:cubicBezTo>
                      <a:pt x="316" y="1355"/>
                      <a:pt x="425" y="760"/>
                      <a:pt x="603" y="535"/>
                    </a:cubicBezTo>
                    <a:cubicBezTo>
                      <a:pt x="794" y="295"/>
                      <a:pt x="1046" y="154"/>
                      <a:pt x="1009" y="43"/>
                    </a:cubicBezTo>
                    <a:cubicBezTo>
                      <a:pt x="998" y="13"/>
                      <a:pt x="970" y="0"/>
                      <a:pt x="9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63"/>
              <p:cNvSpPr/>
              <p:nvPr/>
            </p:nvSpPr>
            <p:spPr>
              <a:xfrm>
                <a:off x="6092250" y="3665425"/>
                <a:ext cx="85125" cy="2427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9709" extrusionOk="0">
                    <a:moveTo>
                      <a:pt x="2898" y="1"/>
                    </a:moveTo>
                    <a:cubicBezTo>
                      <a:pt x="2262" y="1"/>
                      <a:pt x="1" y="1344"/>
                      <a:pt x="24" y="1749"/>
                    </a:cubicBezTo>
                    <a:cubicBezTo>
                      <a:pt x="84" y="2817"/>
                      <a:pt x="759" y="9708"/>
                      <a:pt x="1094" y="9708"/>
                    </a:cubicBezTo>
                    <a:cubicBezTo>
                      <a:pt x="1102" y="9708"/>
                      <a:pt x="1110" y="9704"/>
                      <a:pt x="1118" y="9696"/>
                    </a:cubicBezTo>
                    <a:cubicBezTo>
                      <a:pt x="1444" y="9352"/>
                      <a:pt x="3404" y="279"/>
                      <a:pt x="3017" y="27"/>
                    </a:cubicBezTo>
                    <a:cubicBezTo>
                      <a:pt x="2989" y="9"/>
                      <a:pt x="2949" y="1"/>
                      <a:pt x="289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63"/>
              <p:cNvSpPr/>
              <p:nvPr/>
            </p:nvSpPr>
            <p:spPr>
              <a:xfrm>
                <a:off x="6120175" y="3674325"/>
                <a:ext cx="71325" cy="317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2715" extrusionOk="0">
                    <a:moveTo>
                      <a:pt x="2406" y="1"/>
                    </a:moveTo>
                    <a:cubicBezTo>
                      <a:pt x="2394" y="1"/>
                      <a:pt x="2383" y="24"/>
                      <a:pt x="2373" y="77"/>
                    </a:cubicBezTo>
                    <a:cubicBezTo>
                      <a:pt x="2275" y="612"/>
                      <a:pt x="1058" y="7355"/>
                      <a:pt x="812" y="8357"/>
                    </a:cubicBezTo>
                    <a:cubicBezTo>
                      <a:pt x="560" y="9353"/>
                      <a:pt x="1" y="12444"/>
                      <a:pt x="345" y="12635"/>
                    </a:cubicBezTo>
                    <a:cubicBezTo>
                      <a:pt x="447" y="12691"/>
                      <a:pt x="518" y="12715"/>
                      <a:pt x="578" y="12715"/>
                    </a:cubicBezTo>
                    <a:cubicBezTo>
                      <a:pt x="714" y="12715"/>
                      <a:pt x="787" y="12585"/>
                      <a:pt x="1027" y="12414"/>
                    </a:cubicBezTo>
                    <a:cubicBezTo>
                      <a:pt x="1138" y="12337"/>
                      <a:pt x="1247" y="12307"/>
                      <a:pt x="1353" y="12307"/>
                    </a:cubicBezTo>
                    <a:cubicBezTo>
                      <a:pt x="1725" y="12307"/>
                      <a:pt x="2066" y="12670"/>
                      <a:pt x="2329" y="12670"/>
                    </a:cubicBezTo>
                    <a:cubicBezTo>
                      <a:pt x="2394" y="12670"/>
                      <a:pt x="2454" y="12647"/>
                      <a:pt x="2509" y="12592"/>
                    </a:cubicBezTo>
                    <a:cubicBezTo>
                      <a:pt x="2853" y="12242"/>
                      <a:pt x="2521" y="1337"/>
                      <a:pt x="2552" y="1024"/>
                    </a:cubicBezTo>
                    <a:cubicBezTo>
                      <a:pt x="2578" y="757"/>
                      <a:pt x="2475" y="1"/>
                      <a:pt x="240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63"/>
              <p:cNvSpPr/>
              <p:nvPr/>
            </p:nvSpPr>
            <p:spPr>
              <a:xfrm>
                <a:off x="6132625" y="4010450"/>
                <a:ext cx="52575" cy="241400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9656" extrusionOk="0">
                    <a:moveTo>
                      <a:pt x="1658" y="1"/>
                    </a:moveTo>
                    <a:cubicBezTo>
                      <a:pt x="1511" y="1"/>
                      <a:pt x="252" y="6998"/>
                      <a:pt x="130" y="7310"/>
                    </a:cubicBezTo>
                    <a:cubicBezTo>
                      <a:pt x="1" y="7623"/>
                      <a:pt x="7" y="9000"/>
                      <a:pt x="68" y="9406"/>
                    </a:cubicBezTo>
                    <a:cubicBezTo>
                      <a:pt x="95" y="9581"/>
                      <a:pt x="230" y="9656"/>
                      <a:pt x="381" y="9656"/>
                    </a:cubicBezTo>
                    <a:cubicBezTo>
                      <a:pt x="574" y="9656"/>
                      <a:pt x="794" y="9534"/>
                      <a:pt x="849" y="9344"/>
                    </a:cubicBezTo>
                    <a:cubicBezTo>
                      <a:pt x="941" y="9000"/>
                      <a:pt x="1543" y="5208"/>
                      <a:pt x="1820" y="3616"/>
                    </a:cubicBezTo>
                    <a:cubicBezTo>
                      <a:pt x="2103" y="2017"/>
                      <a:pt x="2103" y="284"/>
                      <a:pt x="1660" y="1"/>
                    </a:cubicBezTo>
                    <a:cubicBezTo>
                      <a:pt x="1660" y="1"/>
                      <a:pt x="1659" y="1"/>
                      <a:pt x="1658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63"/>
              <p:cNvSpPr/>
              <p:nvPr/>
            </p:nvSpPr>
            <p:spPr>
              <a:xfrm>
                <a:off x="6119050" y="4010450"/>
                <a:ext cx="3762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352" extrusionOk="0">
                    <a:moveTo>
                      <a:pt x="275" y="1"/>
                    </a:moveTo>
                    <a:cubicBezTo>
                      <a:pt x="0" y="1"/>
                      <a:pt x="335" y="5886"/>
                      <a:pt x="427" y="6320"/>
                    </a:cubicBezTo>
                    <a:cubicBezTo>
                      <a:pt x="431" y="6342"/>
                      <a:pt x="438" y="6352"/>
                      <a:pt x="447" y="6352"/>
                    </a:cubicBezTo>
                    <a:cubicBezTo>
                      <a:pt x="613" y="6352"/>
                      <a:pt x="1504" y="2429"/>
                      <a:pt x="1416" y="1593"/>
                    </a:cubicBezTo>
                    <a:cubicBezTo>
                      <a:pt x="1373" y="1175"/>
                      <a:pt x="562" y="63"/>
                      <a:pt x="279" y="1"/>
                    </a:cubicBezTo>
                    <a:cubicBezTo>
                      <a:pt x="278" y="1"/>
                      <a:pt x="276" y="1"/>
                      <a:pt x="27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63"/>
              <p:cNvSpPr/>
              <p:nvPr/>
            </p:nvSpPr>
            <p:spPr>
              <a:xfrm>
                <a:off x="6086225" y="3419325"/>
                <a:ext cx="94625" cy="2727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0911" extrusionOk="0">
                    <a:moveTo>
                      <a:pt x="3246" y="1"/>
                    </a:moveTo>
                    <a:cubicBezTo>
                      <a:pt x="3231" y="1"/>
                      <a:pt x="3215" y="7"/>
                      <a:pt x="3197" y="18"/>
                    </a:cubicBezTo>
                    <a:cubicBezTo>
                      <a:pt x="2576" y="424"/>
                      <a:pt x="713" y="602"/>
                      <a:pt x="775" y="731"/>
                    </a:cubicBezTo>
                    <a:cubicBezTo>
                      <a:pt x="842" y="860"/>
                      <a:pt x="1826" y="1598"/>
                      <a:pt x="2010" y="2188"/>
                    </a:cubicBezTo>
                    <a:cubicBezTo>
                      <a:pt x="2201" y="2784"/>
                      <a:pt x="2545" y="7966"/>
                      <a:pt x="2109" y="8531"/>
                    </a:cubicBezTo>
                    <a:cubicBezTo>
                      <a:pt x="1666" y="9091"/>
                      <a:pt x="0" y="10843"/>
                      <a:pt x="203" y="10904"/>
                    </a:cubicBezTo>
                    <a:cubicBezTo>
                      <a:pt x="219" y="10909"/>
                      <a:pt x="236" y="10911"/>
                      <a:pt x="255" y="10911"/>
                    </a:cubicBezTo>
                    <a:cubicBezTo>
                      <a:pt x="748" y="10911"/>
                      <a:pt x="2495" y="9461"/>
                      <a:pt x="2951" y="9343"/>
                    </a:cubicBezTo>
                    <a:cubicBezTo>
                      <a:pt x="3057" y="9314"/>
                      <a:pt x="3158" y="9306"/>
                      <a:pt x="3251" y="9306"/>
                    </a:cubicBezTo>
                    <a:cubicBezTo>
                      <a:pt x="3358" y="9306"/>
                      <a:pt x="3454" y="9316"/>
                      <a:pt x="3533" y="9316"/>
                    </a:cubicBezTo>
                    <a:cubicBezTo>
                      <a:pt x="3691" y="9316"/>
                      <a:pt x="3784" y="9276"/>
                      <a:pt x="3768" y="9036"/>
                    </a:cubicBezTo>
                    <a:cubicBezTo>
                      <a:pt x="3738" y="8562"/>
                      <a:pt x="3406" y="4997"/>
                      <a:pt x="3326" y="3540"/>
                    </a:cubicBezTo>
                    <a:cubicBezTo>
                      <a:pt x="3250" y="2143"/>
                      <a:pt x="3535" y="1"/>
                      <a:pt x="324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63"/>
              <p:cNvSpPr/>
              <p:nvPr/>
            </p:nvSpPr>
            <p:spPr>
              <a:xfrm>
                <a:off x="6084225" y="3583950"/>
                <a:ext cx="54875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3379" extrusionOk="0">
                    <a:moveTo>
                      <a:pt x="1909" y="0"/>
                    </a:moveTo>
                    <a:cubicBezTo>
                      <a:pt x="1505" y="0"/>
                      <a:pt x="576" y="549"/>
                      <a:pt x="412" y="852"/>
                    </a:cubicBezTo>
                    <a:cubicBezTo>
                      <a:pt x="203" y="1227"/>
                      <a:pt x="0" y="1381"/>
                      <a:pt x="105" y="3354"/>
                    </a:cubicBezTo>
                    <a:cubicBezTo>
                      <a:pt x="106" y="3371"/>
                      <a:pt x="114" y="3378"/>
                      <a:pt x="130" y="3378"/>
                    </a:cubicBezTo>
                    <a:cubicBezTo>
                      <a:pt x="331" y="3378"/>
                      <a:pt x="1691" y="2043"/>
                      <a:pt x="1851" y="1694"/>
                    </a:cubicBezTo>
                    <a:cubicBezTo>
                      <a:pt x="2023" y="1320"/>
                      <a:pt x="2195" y="477"/>
                      <a:pt x="2090" y="102"/>
                    </a:cubicBezTo>
                    <a:cubicBezTo>
                      <a:pt x="2070" y="31"/>
                      <a:pt x="2004" y="0"/>
                      <a:pt x="190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63"/>
              <p:cNvSpPr/>
              <p:nvPr/>
            </p:nvSpPr>
            <p:spPr>
              <a:xfrm>
                <a:off x="6086825" y="3530650"/>
                <a:ext cx="48750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2588" extrusionOk="0">
                    <a:moveTo>
                      <a:pt x="1596" y="0"/>
                    </a:moveTo>
                    <a:cubicBezTo>
                      <a:pt x="1192" y="0"/>
                      <a:pt x="367" y="287"/>
                      <a:pt x="204" y="489"/>
                    </a:cubicBezTo>
                    <a:cubicBezTo>
                      <a:pt x="1" y="741"/>
                      <a:pt x="69" y="2327"/>
                      <a:pt x="204" y="2579"/>
                    </a:cubicBezTo>
                    <a:cubicBezTo>
                      <a:pt x="207" y="2585"/>
                      <a:pt x="214" y="2588"/>
                      <a:pt x="223" y="2588"/>
                    </a:cubicBezTo>
                    <a:cubicBezTo>
                      <a:pt x="396" y="2588"/>
                      <a:pt x="1549" y="1644"/>
                      <a:pt x="1747" y="1644"/>
                    </a:cubicBezTo>
                    <a:cubicBezTo>
                      <a:pt x="1949" y="1644"/>
                      <a:pt x="1919" y="329"/>
                      <a:pt x="1814" y="77"/>
                    </a:cubicBezTo>
                    <a:cubicBezTo>
                      <a:pt x="1791" y="23"/>
                      <a:pt x="1711" y="0"/>
                      <a:pt x="159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63"/>
              <p:cNvSpPr/>
              <p:nvPr/>
            </p:nvSpPr>
            <p:spPr>
              <a:xfrm>
                <a:off x="6085750" y="3313675"/>
                <a:ext cx="9207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4524" extrusionOk="0">
                    <a:moveTo>
                      <a:pt x="1280" y="0"/>
                    </a:moveTo>
                    <a:cubicBezTo>
                      <a:pt x="1176" y="0"/>
                      <a:pt x="1089" y="3"/>
                      <a:pt x="1027" y="3"/>
                    </a:cubicBezTo>
                    <a:cubicBezTo>
                      <a:pt x="93" y="3"/>
                      <a:pt x="1" y="482"/>
                      <a:pt x="1" y="1921"/>
                    </a:cubicBezTo>
                    <a:cubicBezTo>
                      <a:pt x="1" y="3178"/>
                      <a:pt x="123" y="4523"/>
                      <a:pt x="1298" y="4523"/>
                    </a:cubicBezTo>
                    <a:cubicBezTo>
                      <a:pt x="1467" y="4523"/>
                      <a:pt x="1659" y="4495"/>
                      <a:pt x="1876" y="4435"/>
                    </a:cubicBezTo>
                    <a:cubicBezTo>
                      <a:pt x="3591" y="3955"/>
                      <a:pt x="3683" y="2579"/>
                      <a:pt x="3345" y="1232"/>
                    </a:cubicBezTo>
                    <a:cubicBezTo>
                      <a:pt x="3051" y="85"/>
                      <a:pt x="1879" y="0"/>
                      <a:pt x="128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63"/>
              <p:cNvSpPr/>
              <p:nvPr/>
            </p:nvSpPr>
            <p:spPr>
              <a:xfrm>
                <a:off x="6088525" y="3486250"/>
                <a:ext cx="4275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1730" extrusionOk="0">
                    <a:moveTo>
                      <a:pt x="1004" y="1"/>
                    </a:moveTo>
                    <a:cubicBezTo>
                      <a:pt x="667" y="1"/>
                      <a:pt x="275" y="96"/>
                      <a:pt x="173" y="169"/>
                    </a:cubicBezTo>
                    <a:cubicBezTo>
                      <a:pt x="1" y="298"/>
                      <a:pt x="31" y="1515"/>
                      <a:pt x="173" y="1669"/>
                    </a:cubicBezTo>
                    <a:cubicBezTo>
                      <a:pt x="211" y="1711"/>
                      <a:pt x="275" y="1729"/>
                      <a:pt x="355" y="1729"/>
                    </a:cubicBezTo>
                    <a:cubicBezTo>
                      <a:pt x="699" y="1729"/>
                      <a:pt x="1342" y="1399"/>
                      <a:pt x="1506" y="1324"/>
                    </a:cubicBezTo>
                    <a:cubicBezTo>
                      <a:pt x="1709" y="1232"/>
                      <a:pt x="1679" y="476"/>
                      <a:pt x="1506" y="169"/>
                    </a:cubicBezTo>
                    <a:cubicBezTo>
                      <a:pt x="1437" y="44"/>
                      <a:pt x="1233" y="1"/>
                      <a:pt x="100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63"/>
              <p:cNvSpPr/>
              <p:nvPr/>
            </p:nvSpPr>
            <p:spPr>
              <a:xfrm>
                <a:off x="6091450" y="3448550"/>
                <a:ext cx="36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302" extrusionOk="0">
                    <a:moveTo>
                      <a:pt x="374" y="1"/>
                    </a:moveTo>
                    <a:cubicBezTo>
                      <a:pt x="321" y="1"/>
                      <a:pt x="280" y="26"/>
                      <a:pt x="258" y="85"/>
                    </a:cubicBezTo>
                    <a:cubicBezTo>
                      <a:pt x="160" y="352"/>
                      <a:pt x="1" y="1281"/>
                      <a:pt x="154" y="1281"/>
                    </a:cubicBezTo>
                    <a:cubicBezTo>
                      <a:pt x="163" y="1281"/>
                      <a:pt x="173" y="1278"/>
                      <a:pt x="185" y="1271"/>
                    </a:cubicBezTo>
                    <a:cubicBezTo>
                      <a:pt x="244" y="1236"/>
                      <a:pt x="335" y="1223"/>
                      <a:pt x="439" y="1223"/>
                    </a:cubicBezTo>
                    <a:cubicBezTo>
                      <a:pt x="699" y="1223"/>
                      <a:pt x="1046" y="1302"/>
                      <a:pt x="1217" y="1302"/>
                    </a:cubicBezTo>
                    <a:cubicBezTo>
                      <a:pt x="1457" y="1302"/>
                      <a:pt x="1383" y="927"/>
                      <a:pt x="1180" y="644"/>
                    </a:cubicBezTo>
                    <a:cubicBezTo>
                      <a:pt x="1017" y="422"/>
                      <a:pt x="592" y="1"/>
                      <a:pt x="37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63"/>
              <p:cNvSpPr/>
              <p:nvPr/>
            </p:nvSpPr>
            <p:spPr>
              <a:xfrm>
                <a:off x="6081775" y="3248250"/>
                <a:ext cx="152625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2060" extrusionOk="0">
                    <a:moveTo>
                      <a:pt x="2865" y="1"/>
                    </a:moveTo>
                    <a:cubicBezTo>
                      <a:pt x="2788" y="1"/>
                      <a:pt x="2725" y="5"/>
                      <a:pt x="2680" y="14"/>
                    </a:cubicBezTo>
                    <a:cubicBezTo>
                      <a:pt x="2207" y="112"/>
                      <a:pt x="0" y="1612"/>
                      <a:pt x="363" y="1901"/>
                    </a:cubicBezTo>
                    <a:cubicBezTo>
                      <a:pt x="497" y="2009"/>
                      <a:pt x="680" y="2060"/>
                      <a:pt x="895" y="2060"/>
                    </a:cubicBezTo>
                    <a:cubicBezTo>
                      <a:pt x="1437" y="2060"/>
                      <a:pt x="2182" y="1737"/>
                      <a:pt x="2864" y="1200"/>
                    </a:cubicBezTo>
                    <a:cubicBezTo>
                      <a:pt x="3197" y="935"/>
                      <a:pt x="3853" y="880"/>
                      <a:pt x="4482" y="880"/>
                    </a:cubicBezTo>
                    <a:cubicBezTo>
                      <a:pt x="4939" y="880"/>
                      <a:pt x="5381" y="909"/>
                      <a:pt x="5674" y="909"/>
                    </a:cubicBezTo>
                    <a:cubicBezTo>
                      <a:pt x="5960" y="909"/>
                      <a:pt x="6104" y="881"/>
                      <a:pt x="5981" y="770"/>
                    </a:cubicBezTo>
                    <a:cubicBezTo>
                      <a:pt x="5531" y="370"/>
                      <a:pt x="3583" y="1"/>
                      <a:pt x="286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63"/>
              <p:cNvSpPr/>
              <p:nvPr/>
            </p:nvSpPr>
            <p:spPr>
              <a:xfrm>
                <a:off x="6142550" y="3281725"/>
                <a:ext cx="104750" cy="142325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5693" extrusionOk="0">
                    <a:moveTo>
                      <a:pt x="2276" y="1"/>
                    </a:moveTo>
                    <a:cubicBezTo>
                      <a:pt x="1248" y="1"/>
                      <a:pt x="60" y="790"/>
                      <a:pt x="15" y="992"/>
                    </a:cubicBezTo>
                    <a:cubicBezTo>
                      <a:pt x="1" y="1059"/>
                      <a:pt x="92" y="1076"/>
                      <a:pt x="249" y="1076"/>
                    </a:cubicBezTo>
                    <a:cubicBezTo>
                      <a:pt x="422" y="1076"/>
                      <a:pt x="674" y="1055"/>
                      <a:pt x="952" y="1055"/>
                    </a:cubicBezTo>
                    <a:cubicBezTo>
                      <a:pt x="1473" y="1055"/>
                      <a:pt x="2085" y="1129"/>
                      <a:pt x="2437" y="1551"/>
                    </a:cubicBezTo>
                    <a:cubicBezTo>
                      <a:pt x="3194" y="2445"/>
                      <a:pt x="4129" y="5692"/>
                      <a:pt x="4186" y="5692"/>
                    </a:cubicBezTo>
                    <a:cubicBezTo>
                      <a:pt x="4188" y="5692"/>
                      <a:pt x="4189" y="5689"/>
                      <a:pt x="4189" y="5682"/>
                    </a:cubicBezTo>
                    <a:cubicBezTo>
                      <a:pt x="4189" y="5461"/>
                      <a:pt x="3851" y="1072"/>
                      <a:pt x="3341" y="457"/>
                    </a:cubicBezTo>
                    <a:cubicBezTo>
                      <a:pt x="3065" y="124"/>
                      <a:pt x="2683" y="1"/>
                      <a:pt x="22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63"/>
              <p:cNvSpPr/>
              <p:nvPr/>
            </p:nvSpPr>
            <p:spPr>
              <a:xfrm>
                <a:off x="6187125" y="3331225"/>
                <a:ext cx="95625" cy="1598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392" extrusionOk="0">
                    <a:moveTo>
                      <a:pt x="319" y="0"/>
                    </a:moveTo>
                    <a:cubicBezTo>
                      <a:pt x="1" y="0"/>
                      <a:pt x="408" y="1282"/>
                      <a:pt x="458" y="2079"/>
                    </a:cubicBezTo>
                    <a:cubicBezTo>
                      <a:pt x="519" y="3081"/>
                      <a:pt x="1158" y="6364"/>
                      <a:pt x="1736" y="6388"/>
                    </a:cubicBezTo>
                    <a:cubicBezTo>
                      <a:pt x="1784" y="6390"/>
                      <a:pt x="1830" y="6391"/>
                      <a:pt x="1874" y="6391"/>
                    </a:cubicBezTo>
                    <a:cubicBezTo>
                      <a:pt x="3825" y="6391"/>
                      <a:pt x="2179" y="4299"/>
                      <a:pt x="1644" y="2983"/>
                    </a:cubicBezTo>
                    <a:cubicBezTo>
                      <a:pt x="1134" y="1729"/>
                      <a:pt x="974" y="537"/>
                      <a:pt x="710" y="266"/>
                    </a:cubicBezTo>
                    <a:cubicBezTo>
                      <a:pt x="523" y="80"/>
                      <a:pt x="399" y="0"/>
                      <a:pt x="319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63"/>
              <p:cNvSpPr/>
              <p:nvPr/>
            </p:nvSpPr>
            <p:spPr>
              <a:xfrm>
                <a:off x="6219000" y="3498075"/>
                <a:ext cx="42900" cy="14530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812" extrusionOk="0">
                    <a:moveTo>
                      <a:pt x="267" y="0"/>
                    </a:moveTo>
                    <a:cubicBezTo>
                      <a:pt x="258" y="0"/>
                      <a:pt x="249" y="1"/>
                      <a:pt x="240" y="3"/>
                    </a:cubicBezTo>
                    <a:cubicBezTo>
                      <a:pt x="0" y="52"/>
                      <a:pt x="209" y="661"/>
                      <a:pt x="240" y="1036"/>
                    </a:cubicBezTo>
                    <a:cubicBezTo>
                      <a:pt x="271" y="1411"/>
                      <a:pt x="1131" y="5775"/>
                      <a:pt x="1500" y="5812"/>
                    </a:cubicBezTo>
                    <a:cubicBezTo>
                      <a:pt x="1500" y="5812"/>
                      <a:pt x="1501" y="5812"/>
                      <a:pt x="1501" y="5812"/>
                    </a:cubicBezTo>
                    <a:cubicBezTo>
                      <a:pt x="1715" y="5812"/>
                      <a:pt x="977" y="0"/>
                      <a:pt x="26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63"/>
              <p:cNvSpPr/>
              <p:nvPr/>
            </p:nvSpPr>
            <p:spPr>
              <a:xfrm>
                <a:off x="6247275" y="3493300"/>
                <a:ext cx="24600" cy="148325"/>
              </a:xfrm>
              <a:custGeom>
                <a:avLst/>
                <a:gdLst/>
                <a:ahLst/>
                <a:cxnLst/>
                <a:rect l="l" t="t" r="r" b="b"/>
                <a:pathLst>
                  <a:path w="984" h="5933" extrusionOk="0">
                    <a:moveTo>
                      <a:pt x="614" y="1"/>
                    </a:moveTo>
                    <a:cubicBezTo>
                      <a:pt x="407" y="1"/>
                      <a:pt x="0" y="195"/>
                      <a:pt x="0" y="501"/>
                    </a:cubicBezTo>
                    <a:cubicBezTo>
                      <a:pt x="0" y="907"/>
                      <a:pt x="609" y="5628"/>
                      <a:pt x="732" y="5849"/>
                    </a:cubicBezTo>
                    <a:cubicBezTo>
                      <a:pt x="765" y="5908"/>
                      <a:pt x="799" y="5932"/>
                      <a:pt x="831" y="5932"/>
                    </a:cubicBezTo>
                    <a:cubicBezTo>
                      <a:pt x="915" y="5932"/>
                      <a:pt x="984" y="5758"/>
                      <a:pt x="984" y="5597"/>
                    </a:cubicBezTo>
                    <a:cubicBezTo>
                      <a:pt x="984" y="5382"/>
                      <a:pt x="830" y="815"/>
                      <a:pt x="732" y="65"/>
                    </a:cubicBezTo>
                    <a:cubicBezTo>
                      <a:pt x="727" y="21"/>
                      <a:pt x="681" y="1"/>
                      <a:pt x="614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63"/>
              <p:cNvSpPr/>
              <p:nvPr/>
            </p:nvSpPr>
            <p:spPr>
              <a:xfrm>
                <a:off x="6248650" y="3646700"/>
                <a:ext cx="37200" cy="53575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143" extrusionOk="0">
                    <a:moveTo>
                      <a:pt x="762" y="1"/>
                    </a:moveTo>
                    <a:cubicBezTo>
                      <a:pt x="452" y="1"/>
                      <a:pt x="69" y="1118"/>
                      <a:pt x="19" y="1563"/>
                    </a:cubicBezTo>
                    <a:cubicBezTo>
                      <a:pt x="0" y="1735"/>
                      <a:pt x="683" y="1582"/>
                      <a:pt x="1199" y="2104"/>
                    </a:cubicBezTo>
                    <a:cubicBezTo>
                      <a:pt x="1225" y="2131"/>
                      <a:pt x="1247" y="2143"/>
                      <a:pt x="1265" y="2143"/>
                    </a:cubicBezTo>
                    <a:cubicBezTo>
                      <a:pt x="1488" y="2143"/>
                      <a:pt x="1150" y="300"/>
                      <a:pt x="855" y="39"/>
                    </a:cubicBezTo>
                    <a:cubicBezTo>
                      <a:pt x="825" y="13"/>
                      <a:pt x="794" y="1"/>
                      <a:pt x="762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63"/>
              <p:cNvSpPr/>
              <p:nvPr/>
            </p:nvSpPr>
            <p:spPr>
              <a:xfrm>
                <a:off x="6258225" y="3707225"/>
                <a:ext cx="28550" cy="47100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884" extrusionOk="0">
                    <a:moveTo>
                      <a:pt x="831" y="1"/>
                    </a:moveTo>
                    <a:cubicBezTo>
                      <a:pt x="495" y="1"/>
                      <a:pt x="661" y="626"/>
                      <a:pt x="632" y="876"/>
                    </a:cubicBezTo>
                    <a:cubicBezTo>
                      <a:pt x="601" y="1131"/>
                      <a:pt x="1" y="1884"/>
                      <a:pt x="265" y="1884"/>
                    </a:cubicBezTo>
                    <a:cubicBezTo>
                      <a:pt x="268" y="1884"/>
                      <a:pt x="272" y="1884"/>
                      <a:pt x="275" y="1884"/>
                    </a:cubicBezTo>
                    <a:cubicBezTo>
                      <a:pt x="570" y="1859"/>
                      <a:pt x="921" y="1134"/>
                      <a:pt x="982" y="851"/>
                    </a:cubicBezTo>
                    <a:cubicBezTo>
                      <a:pt x="1043" y="568"/>
                      <a:pt x="1142" y="40"/>
                      <a:pt x="865" y="3"/>
                    </a:cubicBezTo>
                    <a:cubicBezTo>
                      <a:pt x="853" y="1"/>
                      <a:pt x="842" y="1"/>
                      <a:pt x="831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63"/>
              <p:cNvSpPr/>
              <p:nvPr/>
            </p:nvSpPr>
            <p:spPr>
              <a:xfrm>
                <a:off x="6245975" y="3694050"/>
                <a:ext cx="13250" cy="261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044" extrusionOk="0">
                    <a:moveTo>
                      <a:pt x="353" y="0"/>
                    </a:moveTo>
                    <a:cubicBezTo>
                      <a:pt x="210" y="0"/>
                      <a:pt x="0" y="679"/>
                      <a:pt x="200" y="978"/>
                    </a:cubicBezTo>
                    <a:cubicBezTo>
                      <a:pt x="229" y="1024"/>
                      <a:pt x="257" y="1044"/>
                      <a:pt x="283" y="1044"/>
                    </a:cubicBezTo>
                    <a:cubicBezTo>
                      <a:pt x="450" y="1044"/>
                      <a:pt x="529" y="212"/>
                      <a:pt x="396" y="26"/>
                    </a:cubicBezTo>
                    <a:cubicBezTo>
                      <a:pt x="383" y="8"/>
                      <a:pt x="368" y="0"/>
                      <a:pt x="3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63"/>
              <p:cNvSpPr/>
              <p:nvPr/>
            </p:nvSpPr>
            <p:spPr>
              <a:xfrm>
                <a:off x="6083000" y="3219600"/>
                <a:ext cx="412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068" extrusionOk="0">
                    <a:moveTo>
                      <a:pt x="1453" y="0"/>
                    </a:moveTo>
                    <a:cubicBezTo>
                      <a:pt x="1180" y="0"/>
                      <a:pt x="599" y="213"/>
                      <a:pt x="0" y="213"/>
                    </a:cubicBezTo>
                    <a:lnTo>
                      <a:pt x="0" y="1068"/>
                    </a:lnTo>
                    <a:cubicBezTo>
                      <a:pt x="0" y="1068"/>
                      <a:pt x="1494" y="502"/>
                      <a:pt x="1592" y="213"/>
                    </a:cubicBezTo>
                    <a:cubicBezTo>
                      <a:pt x="1648" y="53"/>
                      <a:pt x="1589" y="0"/>
                      <a:pt x="145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63"/>
              <p:cNvSpPr/>
              <p:nvPr/>
            </p:nvSpPr>
            <p:spPr>
              <a:xfrm>
                <a:off x="6077450" y="3233525"/>
                <a:ext cx="588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354" h="1402" extrusionOk="0">
                    <a:moveTo>
                      <a:pt x="2103" y="1"/>
                    </a:moveTo>
                    <a:cubicBezTo>
                      <a:pt x="2047" y="1"/>
                      <a:pt x="1961" y="18"/>
                      <a:pt x="1839" y="56"/>
                    </a:cubicBezTo>
                    <a:cubicBezTo>
                      <a:pt x="960" y="339"/>
                      <a:pt x="1" y="1310"/>
                      <a:pt x="333" y="1390"/>
                    </a:cubicBezTo>
                    <a:cubicBezTo>
                      <a:pt x="368" y="1398"/>
                      <a:pt x="402" y="1401"/>
                      <a:pt x="438" y="1401"/>
                    </a:cubicBezTo>
                    <a:cubicBezTo>
                      <a:pt x="840" y="1401"/>
                      <a:pt x="1276" y="914"/>
                      <a:pt x="1661" y="609"/>
                    </a:cubicBezTo>
                    <a:cubicBezTo>
                      <a:pt x="2007" y="338"/>
                      <a:pt x="2354" y="1"/>
                      <a:pt x="210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63"/>
              <p:cNvSpPr/>
              <p:nvPr/>
            </p:nvSpPr>
            <p:spPr>
              <a:xfrm>
                <a:off x="6127700" y="4254425"/>
                <a:ext cx="33225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882" extrusionOk="0">
                    <a:moveTo>
                      <a:pt x="315" y="1"/>
                    </a:moveTo>
                    <a:cubicBezTo>
                      <a:pt x="204" y="1"/>
                      <a:pt x="119" y="14"/>
                      <a:pt x="87" y="52"/>
                    </a:cubicBezTo>
                    <a:cubicBezTo>
                      <a:pt x="19" y="132"/>
                      <a:pt x="1" y="317"/>
                      <a:pt x="130" y="495"/>
                    </a:cubicBezTo>
                    <a:cubicBezTo>
                      <a:pt x="240" y="646"/>
                      <a:pt x="491" y="882"/>
                      <a:pt x="726" y="882"/>
                    </a:cubicBezTo>
                    <a:cubicBezTo>
                      <a:pt x="768" y="882"/>
                      <a:pt x="809" y="874"/>
                      <a:pt x="849" y="858"/>
                    </a:cubicBezTo>
                    <a:cubicBezTo>
                      <a:pt x="1107" y="747"/>
                      <a:pt x="1329" y="89"/>
                      <a:pt x="1021" y="65"/>
                    </a:cubicBezTo>
                    <a:cubicBezTo>
                      <a:pt x="824" y="49"/>
                      <a:pt x="524" y="1"/>
                      <a:pt x="3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63"/>
              <p:cNvSpPr/>
              <p:nvPr/>
            </p:nvSpPr>
            <p:spPr>
              <a:xfrm>
                <a:off x="6121100" y="4268200"/>
                <a:ext cx="127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663" extrusionOk="0">
                    <a:moveTo>
                      <a:pt x="176" y="1"/>
                    </a:moveTo>
                    <a:cubicBezTo>
                      <a:pt x="100" y="1"/>
                      <a:pt x="200" y="1234"/>
                      <a:pt x="105" y="1751"/>
                    </a:cubicBezTo>
                    <a:cubicBezTo>
                      <a:pt x="13" y="2286"/>
                      <a:pt x="1" y="2421"/>
                      <a:pt x="179" y="2649"/>
                    </a:cubicBezTo>
                    <a:cubicBezTo>
                      <a:pt x="186" y="2658"/>
                      <a:pt x="194" y="2662"/>
                      <a:pt x="201" y="2662"/>
                    </a:cubicBezTo>
                    <a:cubicBezTo>
                      <a:pt x="370" y="2662"/>
                      <a:pt x="509" y="341"/>
                      <a:pt x="185" y="5"/>
                    </a:cubicBezTo>
                    <a:cubicBezTo>
                      <a:pt x="182" y="2"/>
                      <a:pt x="179" y="1"/>
                      <a:pt x="17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63"/>
              <p:cNvSpPr/>
              <p:nvPr/>
            </p:nvSpPr>
            <p:spPr>
              <a:xfrm>
                <a:off x="6130950" y="4278425"/>
                <a:ext cx="1122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2682" extrusionOk="0">
                    <a:moveTo>
                      <a:pt x="230" y="0"/>
                    </a:moveTo>
                    <a:cubicBezTo>
                      <a:pt x="185" y="0"/>
                      <a:pt x="201" y="1311"/>
                      <a:pt x="105" y="1852"/>
                    </a:cubicBezTo>
                    <a:cubicBezTo>
                      <a:pt x="0" y="2412"/>
                      <a:pt x="12" y="2528"/>
                      <a:pt x="154" y="2676"/>
                    </a:cubicBezTo>
                    <a:cubicBezTo>
                      <a:pt x="158" y="2680"/>
                      <a:pt x="162" y="2682"/>
                      <a:pt x="166" y="2682"/>
                    </a:cubicBezTo>
                    <a:cubicBezTo>
                      <a:pt x="309" y="2682"/>
                      <a:pt x="449" y="265"/>
                      <a:pt x="234" y="2"/>
                    </a:cubicBezTo>
                    <a:cubicBezTo>
                      <a:pt x="233" y="1"/>
                      <a:pt x="231" y="0"/>
                      <a:pt x="23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63"/>
              <p:cNvSpPr/>
              <p:nvPr/>
            </p:nvSpPr>
            <p:spPr>
              <a:xfrm>
                <a:off x="6138150" y="4282925"/>
                <a:ext cx="11875" cy="695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782" extrusionOk="0">
                    <a:moveTo>
                      <a:pt x="210" y="0"/>
                    </a:moveTo>
                    <a:lnTo>
                      <a:pt x="210" y="1217"/>
                    </a:lnTo>
                    <a:cubicBezTo>
                      <a:pt x="210" y="1857"/>
                      <a:pt x="1" y="2779"/>
                      <a:pt x="69" y="2779"/>
                    </a:cubicBezTo>
                    <a:cubicBezTo>
                      <a:pt x="82" y="2779"/>
                      <a:pt x="95" y="2781"/>
                      <a:pt x="109" y="2781"/>
                    </a:cubicBezTo>
                    <a:cubicBezTo>
                      <a:pt x="172" y="2781"/>
                      <a:pt x="241" y="2728"/>
                      <a:pt x="327" y="2133"/>
                    </a:cubicBezTo>
                    <a:cubicBezTo>
                      <a:pt x="474" y="1076"/>
                      <a:pt x="376" y="62"/>
                      <a:pt x="21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63"/>
              <p:cNvSpPr/>
              <p:nvPr/>
            </p:nvSpPr>
            <p:spPr>
              <a:xfrm>
                <a:off x="6152334" y="4291675"/>
                <a:ext cx="106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2485" extrusionOk="0">
                    <a:moveTo>
                      <a:pt x="70" y="0"/>
                    </a:moveTo>
                    <a:cubicBezTo>
                      <a:pt x="69" y="0"/>
                      <a:pt x="68" y="2"/>
                      <a:pt x="67" y="7"/>
                    </a:cubicBezTo>
                    <a:cubicBezTo>
                      <a:pt x="55" y="142"/>
                      <a:pt x="104" y="1765"/>
                      <a:pt x="36" y="2158"/>
                    </a:cubicBezTo>
                    <a:cubicBezTo>
                      <a:pt x="0" y="2366"/>
                      <a:pt x="64" y="2484"/>
                      <a:pt x="142" y="2484"/>
                    </a:cubicBezTo>
                    <a:cubicBezTo>
                      <a:pt x="212" y="2484"/>
                      <a:pt x="293" y="2389"/>
                      <a:pt x="325" y="2177"/>
                    </a:cubicBezTo>
                    <a:cubicBezTo>
                      <a:pt x="426" y="1490"/>
                      <a:pt x="110" y="0"/>
                      <a:pt x="7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63"/>
              <p:cNvSpPr/>
              <p:nvPr/>
            </p:nvSpPr>
            <p:spPr>
              <a:xfrm>
                <a:off x="6161684" y="4304925"/>
                <a:ext cx="69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30" extrusionOk="0">
                    <a:moveTo>
                      <a:pt x="2" y="0"/>
                    </a:moveTo>
                    <a:cubicBezTo>
                      <a:pt x="1" y="0"/>
                      <a:pt x="0" y="2"/>
                      <a:pt x="0" y="6"/>
                    </a:cubicBezTo>
                    <a:cubicBezTo>
                      <a:pt x="0" y="1004"/>
                      <a:pt x="164" y="1429"/>
                      <a:pt x="237" y="1429"/>
                    </a:cubicBezTo>
                    <a:cubicBezTo>
                      <a:pt x="261" y="1429"/>
                      <a:pt x="275" y="1383"/>
                      <a:pt x="271" y="1296"/>
                    </a:cubicBezTo>
                    <a:cubicBezTo>
                      <a:pt x="247" y="814"/>
                      <a:pt x="21" y="0"/>
                      <a:pt x="2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63"/>
              <p:cNvSpPr/>
              <p:nvPr/>
            </p:nvSpPr>
            <p:spPr>
              <a:xfrm>
                <a:off x="6157225" y="3312525"/>
                <a:ext cx="261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355" extrusionOk="0">
                    <a:moveTo>
                      <a:pt x="114" y="0"/>
                    </a:moveTo>
                    <a:cubicBezTo>
                      <a:pt x="74" y="0"/>
                      <a:pt x="46" y="13"/>
                      <a:pt x="37" y="43"/>
                    </a:cubicBezTo>
                    <a:cubicBezTo>
                      <a:pt x="0" y="154"/>
                      <a:pt x="252" y="295"/>
                      <a:pt x="437" y="535"/>
                    </a:cubicBezTo>
                    <a:cubicBezTo>
                      <a:pt x="620" y="760"/>
                      <a:pt x="729" y="1355"/>
                      <a:pt x="831" y="1355"/>
                    </a:cubicBezTo>
                    <a:cubicBezTo>
                      <a:pt x="834" y="1355"/>
                      <a:pt x="838" y="1354"/>
                      <a:pt x="842" y="1352"/>
                    </a:cubicBezTo>
                    <a:cubicBezTo>
                      <a:pt x="947" y="1303"/>
                      <a:pt x="1045" y="602"/>
                      <a:pt x="928" y="449"/>
                    </a:cubicBezTo>
                    <a:cubicBezTo>
                      <a:pt x="826" y="321"/>
                      <a:pt x="314" y="0"/>
                      <a:pt x="114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63"/>
              <p:cNvSpPr/>
              <p:nvPr/>
            </p:nvSpPr>
            <p:spPr>
              <a:xfrm>
                <a:off x="6019075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525" y="0"/>
                    </a:moveTo>
                    <a:cubicBezTo>
                      <a:pt x="884" y="0"/>
                      <a:pt x="0" y="560"/>
                      <a:pt x="92" y="1382"/>
                    </a:cubicBezTo>
                    <a:cubicBezTo>
                      <a:pt x="97" y="1421"/>
                      <a:pt x="114" y="1437"/>
                      <a:pt x="144" y="1437"/>
                    </a:cubicBezTo>
                    <a:cubicBezTo>
                      <a:pt x="304" y="1437"/>
                      <a:pt x="812" y="946"/>
                      <a:pt x="1425" y="946"/>
                    </a:cubicBezTo>
                    <a:cubicBezTo>
                      <a:pt x="1478" y="946"/>
                      <a:pt x="1532" y="950"/>
                      <a:pt x="1586" y="958"/>
                    </a:cubicBezTo>
                    <a:cubicBezTo>
                      <a:pt x="2337" y="1071"/>
                      <a:pt x="2181" y="3121"/>
                      <a:pt x="2367" y="3121"/>
                    </a:cubicBezTo>
                    <a:cubicBezTo>
                      <a:pt x="2373" y="3121"/>
                      <a:pt x="2379" y="3119"/>
                      <a:pt x="2385" y="3115"/>
                    </a:cubicBezTo>
                    <a:cubicBezTo>
                      <a:pt x="2680" y="2925"/>
                      <a:pt x="2674" y="466"/>
                      <a:pt x="1875" y="73"/>
                    </a:cubicBezTo>
                    <a:cubicBezTo>
                      <a:pt x="1775" y="24"/>
                      <a:pt x="1655" y="0"/>
                      <a:pt x="152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63"/>
              <p:cNvSpPr/>
              <p:nvPr/>
            </p:nvSpPr>
            <p:spPr>
              <a:xfrm>
                <a:off x="6027475" y="3108350"/>
                <a:ext cx="512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1597" extrusionOk="0">
                    <a:moveTo>
                      <a:pt x="841" y="498"/>
                    </a:moveTo>
                    <a:cubicBezTo>
                      <a:pt x="1103" y="498"/>
                      <a:pt x="1378" y="690"/>
                      <a:pt x="1367" y="828"/>
                    </a:cubicBezTo>
                    <a:cubicBezTo>
                      <a:pt x="1353" y="1012"/>
                      <a:pt x="1139" y="1088"/>
                      <a:pt x="919" y="1088"/>
                    </a:cubicBezTo>
                    <a:cubicBezTo>
                      <a:pt x="654" y="1088"/>
                      <a:pt x="379" y="977"/>
                      <a:pt x="433" y="809"/>
                    </a:cubicBezTo>
                    <a:cubicBezTo>
                      <a:pt x="508" y="579"/>
                      <a:pt x="672" y="498"/>
                      <a:pt x="841" y="498"/>
                    </a:cubicBezTo>
                    <a:close/>
                    <a:moveTo>
                      <a:pt x="1016" y="0"/>
                    </a:moveTo>
                    <a:cubicBezTo>
                      <a:pt x="391" y="0"/>
                      <a:pt x="1" y="440"/>
                      <a:pt x="64" y="871"/>
                    </a:cubicBezTo>
                    <a:cubicBezTo>
                      <a:pt x="120" y="1287"/>
                      <a:pt x="478" y="1596"/>
                      <a:pt x="1007" y="1596"/>
                    </a:cubicBezTo>
                    <a:cubicBezTo>
                      <a:pt x="1110" y="1596"/>
                      <a:pt x="1220" y="1584"/>
                      <a:pt x="1336" y="1559"/>
                    </a:cubicBezTo>
                    <a:cubicBezTo>
                      <a:pt x="2049" y="1405"/>
                      <a:pt x="1717" y="127"/>
                      <a:pt x="1355" y="41"/>
                    </a:cubicBezTo>
                    <a:cubicBezTo>
                      <a:pt x="1236" y="13"/>
                      <a:pt x="1122" y="0"/>
                      <a:pt x="101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63"/>
              <p:cNvSpPr/>
              <p:nvPr/>
            </p:nvSpPr>
            <p:spPr>
              <a:xfrm>
                <a:off x="6031050" y="3148425"/>
                <a:ext cx="356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299" extrusionOk="0">
                    <a:moveTo>
                      <a:pt x="20" y="0"/>
                    </a:moveTo>
                    <a:cubicBezTo>
                      <a:pt x="8" y="0"/>
                      <a:pt x="1" y="6"/>
                      <a:pt x="1" y="18"/>
                    </a:cubicBezTo>
                    <a:cubicBezTo>
                      <a:pt x="1" y="197"/>
                      <a:pt x="380" y="1298"/>
                      <a:pt x="579" y="1298"/>
                    </a:cubicBezTo>
                    <a:cubicBezTo>
                      <a:pt x="592" y="1298"/>
                      <a:pt x="604" y="1294"/>
                      <a:pt x="615" y="1284"/>
                    </a:cubicBezTo>
                    <a:cubicBezTo>
                      <a:pt x="791" y="1137"/>
                      <a:pt x="1425" y="164"/>
                      <a:pt x="1319" y="164"/>
                    </a:cubicBezTo>
                    <a:cubicBezTo>
                      <a:pt x="1313" y="164"/>
                      <a:pt x="1307" y="166"/>
                      <a:pt x="1298" y="171"/>
                    </a:cubicBezTo>
                    <a:cubicBezTo>
                      <a:pt x="1174" y="237"/>
                      <a:pt x="1045" y="262"/>
                      <a:pt x="917" y="262"/>
                    </a:cubicBezTo>
                    <a:cubicBezTo>
                      <a:pt x="504" y="262"/>
                      <a:pt x="112" y="0"/>
                      <a:pt x="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63"/>
              <p:cNvSpPr/>
              <p:nvPr/>
            </p:nvSpPr>
            <p:spPr>
              <a:xfrm>
                <a:off x="6081450" y="3075750"/>
                <a:ext cx="67025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122" extrusionOk="0">
                    <a:moveTo>
                      <a:pt x="1156" y="0"/>
                    </a:moveTo>
                    <a:cubicBezTo>
                      <a:pt x="1026" y="0"/>
                      <a:pt x="906" y="24"/>
                      <a:pt x="806" y="73"/>
                    </a:cubicBezTo>
                    <a:cubicBezTo>
                      <a:pt x="7" y="466"/>
                      <a:pt x="1" y="2925"/>
                      <a:pt x="296" y="3115"/>
                    </a:cubicBezTo>
                    <a:cubicBezTo>
                      <a:pt x="302" y="3119"/>
                      <a:pt x="308" y="3121"/>
                      <a:pt x="314" y="3121"/>
                    </a:cubicBezTo>
                    <a:cubicBezTo>
                      <a:pt x="501" y="3121"/>
                      <a:pt x="350" y="1071"/>
                      <a:pt x="1095" y="958"/>
                    </a:cubicBezTo>
                    <a:cubicBezTo>
                      <a:pt x="1149" y="950"/>
                      <a:pt x="1203" y="946"/>
                      <a:pt x="1256" y="946"/>
                    </a:cubicBezTo>
                    <a:cubicBezTo>
                      <a:pt x="1869" y="946"/>
                      <a:pt x="2377" y="1437"/>
                      <a:pt x="2537" y="1437"/>
                    </a:cubicBezTo>
                    <a:cubicBezTo>
                      <a:pt x="2566" y="1437"/>
                      <a:pt x="2584" y="1421"/>
                      <a:pt x="2589" y="1382"/>
                    </a:cubicBezTo>
                    <a:cubicBezTo>
                      <a:pt x="2680" y="560"/>
                      <a:pt x="1797" y="0"/>
                      <a:pt x="115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63"/>
              <p:cNvSpPr/>
              <p:nvPr/>
            </p:nvSpPr>
            <p:spPr>
              <a:xfrm>
                <a:off x="6088975" y="3108350"/>
                <a:ext cx="5110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597" extrusionOk="0">
                    <a:moveTo>
                      <a:pt x="1198" y="498"/>
                    </a:moveTo>
                    <a:cubicBezTo>
                      <a:pt x="1369" y="498"/>
                      <a:pt x="1534" y="579"/>
                      <a:pt x="1611" y="809"/>
                    </a:cubicBezTo>
                    <a:cubicBezTo>
                      <a:pt x="1669" y="977"/>
                      <a:pt x="1393" y="1088"/>
                      <a:pt x="1127" y="1088"/>
                    </a:cubicBezTo>
                    <a:cubicBezTo>
                      <a:pt x="906" y="1088"/>
                      <a:pt x="691" y="1012"/>
                      <a:pt x="677" y="828"/>
                    </a:cubicBezTo>
                    <a:cubicBezTo>
                      <a:pt x="662" y="690"/>
                      <a:pt x="936" y="498"/>
                      <a:pt x="1198" y="498"/>
                    </a:cubicBezTo>
                    <a:close/>
                    <a:moveTo>
                      <a:pt x="1026" y="1"/>
                    </a:moveTo>
                    <a:cubicBezTo>
                      <a:pt x="920" y="1"/>
                      <a:pt x="807" y="13"/>
                      <a:pt x="689" y="41"/>
                    </a:cubicBezTo>
                    <a:cubicBezTo>
                      <a:pt x="333" y="127"/>
                      <a:pt x="1" y="1405"/>
                      <a:pt x="708" y="1559"/>
                    </a:cubicBezTo>
                    <a:cubicBezTo>
                      <a:pt x="823" y="1584"/>
                      <a:pt x="934" y="1596"/>
                      <a:pt x="1037" y="1596"/>
                    </a:cubicBezTo>
                    <a:cubicBezTo>
                      <a:pt x="1566" y="1596"/>
                      <a:pt x="1924" y="1287"/>
                      <a:pt x="1980" y="871"/>
                    </a:cubicBezTo>
                    <a:cubicBezTo>
                      <a:pt x="2043" y="445"/>
                      <a:pt x="1652" y="1"/>
                      <a:pt x="1026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63"/>
              <p:cNvSpPr/>
              <p:nvPr/>
            </p:nvSpPr>
            <p:spPr>
              <a:xfrm>
                <a:off x="6101000" y="3148425"/>
                <a:ext cx="355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299" extrusionOk="0">
                    <a:moveTo>
                      <a:pt x="1400" y="0"/>
                    </a:moveTo>
                    <a:cubicBezTo>
                      <a:pt x="1309" y="0"/>
                      <a:pt x="919" y="262"/>
                      <a:pt x="505" y="262"/>
                    </a:cubicBezTo>
                    <a:cubicBezTo>
                      <a:pt x="377" y="262"/>
                      <a:pt x="247" y="237"/>
                      <a:pt x="122" y="171"/>
                    </a:cubicBezTo>
                    <a:cubicBezTo>
                      <a:pt x="114" y="166"/>
                      <a:pt x="107" y="164"/>
                      <a:pt x="102" y="164"/>
                    </a:cubicBezTo>
                    <a:cubicBezTo>
                      <a:pt x="1" y="164"/>
                      <a:pt x="629" y="1137"/>
                      <a:pt x="805" y="1284"/>
                    </a:cubicBezTo>
                    <a:cubicBezTo>
                      <a:pt x="816" y="1294"/>
                      <a:pt x="828" y="1298"/>
                      <a:pt x="841" y="1298"/>
                    </a:cubicBezTo>
                    <a:cubicBezTo>
                      <a:pt x="1040" y="1298"/>
                      <a:pt x="1419" y="197"/>
                      <a:pt x="1419" y="18"/>
                    </a:cubicBezTo>
                    <a:cubicBezTo>
                      <a:pt x="1419" y="6"/>
                      <a:pt x="1413" y="0"/>
                      <a:pt x="140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63"/>
              <p:cNvSpPr/>
              <p:nvPr/>
            </p:nvSpPr>
            <p:spPr>
              <a:xfrm>
                <a:off x="6053175" y="3161925"/>
                <a:ext cx="59650" cy="45200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1808" extrusionOk="0">
                    <a:moveTo>
                      <a:pt x="1193" y="590"/>
                    </a:moveTo>
                    <a:cubicBezTo>
                      <a:pt x="1550" y="590"/>
                      <a:pt x="1845" y="775"/>
                      <a:pt x="1863" y="904"/>
                    </a:cubicBezTo>
                    <a:cubicBezTo>
                      <a:pt x="1882" y="1033"/>
                      <a:pt x="1673" y="1217"/>
                      <a:pt x="1193" y="1217"/>
                    </a:cubicBezTo>
                    <a:cubicBezTo>
                      <a:pt x="708" y="1217"/>
                      <a:pt x="505" y="1027"/>
                      <a:pt x="523" y="904"/>
                    </a:cubicBezTo>
                    <a:cubicBezTo>
                      <a:pt x="548" y="775"/>
                      <a:pt x="837" y="590"/>
                      <a:pt x="1193" y="590"/>
                    </a:cubicBezTo>
                    <a:close/>
                    <a:moveTo>
                      <a:pt x="1193" y="0"/>
                    </a:moveTo>
                    <a:cubicBezTo>
                      <a:pt x="579" y="0"/>
                      <a:pt x="68" y="541"/>
                      <a:pt x="38" y="904"/>
                    </a:cubicBezTo>
                    <a:cubicBezTo>
                      <a:pt x="1" y="1266"/>
                      <a:pt x="357" y="1807"/>
                      <a:pt x="1193" y="1807"/>
                    </a:cubicBezTo>
                    <a:cubicBezTo>
                      <a:pt x="2029" y="1807"/>
                      <a:pt x="2386" y="1266"/>
                      <a:pt x="2349" y="904"/>
                    </a:cubicBezTo>
                    <a:cubicBezTo>
                      <a:pt x="2318" y="541"/>
                      <a:pt x="1808" y="0"/>
                      <a:pt x="119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3" name="Google Shape;6323;p63"/>
            <p:cNvSpPr/>
            <p:nvPr/>
          </p:nvSpPr>
          <p:spPr>
            <a:xfrm>
              <a:off x="6000725" y="2992450"/>
              <a:ext cx="201725" cy="156325"/>
            </a:xfrm>
            <a:custGeom>
              <a:avLst/>
              <a:gdLst/>
              <a:ahLst/>
              <a:cxnLst/>
              <a:rect l="l" t="t" r="r" b="b"/>
              <a:pathLst>
                <a:path w="8069" h="6253" extrusionOk="0">
                  <a:moveTo>
                    <a:pt x="3158" y="0"/>
                  </a:moveTo>
                  <a:cubicBezTo>
                    <a:pt x="1495" y="0"/>
                    <a:pt x="331" y="1278"/>
                    <a:pt x="187" y="2513"/>
                  </a:cubicBezTo>
                  <a:cubicBezTo>
                    <a:pt x="1" y="4124"/>
                    <a:pt x="396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9" y="3966"/>
                  </a:cubicBezTo>
                  <a:cubicBezTo>
                    <a:pt x="1196" y="3966"/>
                    <a:pt x="1214" y="3967"/>
                    <a:pt x="1232" y="3970"/>
                  </a:cubicBezTo>
                  <a:cubicBezTo>
                    <a:pt x="1480" y="4008"/>
                    <a:pt x="1714" y="4025"/>
                    <a:pt x="1935" y="4025"/>
                  </a:cubicBezTo>
                  <a:cubicBezTo>
                    <a:pt x="3636" y="4025"/>
                    <a:pt x="4527" y="3023"/>
                    <a:pt x="4527" y="3023"/>
                  </a:cubicBezTo>
                  <a:cubicBezTo>
                    <a:pt x="4527" y="3023"/>
                    <a:pt x="5191" y="3810"/>
                    <a:pt x="5664" y="4001"/>
                  </a:cubicBezTo>
                  <a:cubicBezTo>
                    <a:pt x="6137" y="4197"/>
                    <a:pt x="5461" y="6121"/>
                    <a:pt x="5897" y="6250"/>
                  </a:cubicBezTo>
                  <a:cubicBezTo>
                    <a:pt x="5902" y="6252"/>
                    <a:pt x="5907" y="6253"/>
                    <a:pt x="5913" y="6253"/>
                  </a:cubicBezTo>
                  <a:cubicBezTo>
                    <a:pt x="6362" y="6253"/>
                    <a:pt x="8068" y="788"/>
                    <a:pt x="4939" y="460"/>
                  </a:cubicBezTo>
                  <a:cubicBezTo>
                    <a:pt x="4303" y="138"/>
                    <a:pt x="3704" y="0"/>
                    <a:pt x="3158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4" name="Google Shape;6324;p63"/>
          <p:cNvGrpSpPr/>
          <p:nvPr/>
        </p:nvGrpSpPr>
        <p:grpSpPr>
          <a:xfrm>
            <a:off x="6634500" y="3022588"/>
            <a:ext cx="435225" cy="1370250"/>
            <a:chOff x="6634500" y="2992450"/>
            <a:chExt cx="435225" cy="1370250"/>
          </a:xfrm>
        </p:grpSpPr>
        <p:sp>
          <p:nvSpPr>
            <p:cNvPr id="6325" name="Google Shape;6325;p63"/>
            <p:cNvSpPr/>
            <p:nvPr/>
          </p:nvSpPr>
          <p:spPr>
            <a:xfrm>
              <a:off x="6634500" y="3172825"/>
              <a:ext cx="435225" cy="1189875"/>
            </a:xfrm>
            <a:custGeom>
              <a:avLst/>
              <a:gdLst/>
              <a:ahLst/>
              <a:cxnLst/>
              <a:rect l="l" t="t" r="r" b="b"/>
              <a:pathLst>
                <a:path w="17409" h="47595" extrusionOk="0">
                  <a:moveTo>
                    <a:pt x="7150" y="1"/>
                  </a:moveTo>
                  <a:cubicBezTo>
                    <a:pt x="7150" y="1"/>
                    <a:pt x="6910" y="1765"/>
                    <a:pt x="6842" y="2010"/>
                  </a:cubicBezTo>
                  <a:cubicBezTo>
                    <a:pt x="6768" y="2256"/>
                    <a:pt x="6326" y="2453"/>
                    <a:pt x="5674" y="2662"/>
                  </a:cubicBezTo>
                  <a:cubicBezTo>
                    <a:pt x="5017" y="2877"/>
                    <a:pt x="3412" y="2711"/>
                    <a:pt x="2613" y="3203"/>
                  </a:cubicBezTo>
                  <a:cubicBezTo>
                    <a:pt x="1820" y="3689"/>
                    <a:pt x="1931" y="5828"/>
                    <a:pt x="1931" y="7094"/>
                  </a:cubicBezTo>
                  <a:cubicBezTo>
                    <a:pt x="1931" y="8354"/>
                    <a:pt x="1396" y="10727"/>
                    <a:pt x="1150" y="11814"/>
                  </a:cubicBezTo>
                  <a:cubicBezTo>
                    <a:pt x="911" y="12902"/>
                    <a:pt x="868" y="16179"/>
                    <a:pt x="831" y="17058"/>
                  </a:cubicBezTo>
                  <a:cubicBezTo>
                    <a:pt x="800" y="17937"/>
                    <a:pt x="665" y="19172"/>
                    <a:pt x="597" y="19701"/>
                  </a:cubicBezTo>
                  <a:cubicBezTo>
                    <a:pt x="523" y="20229"/>
                    <a:pt x="1" y="21569"/>
                    <a:pt x="474" y="22387"/>
                  </a:cubicBezTo>
                  <a:cubicBezTo>
                    <a:pt x="1074" y="23418"/>
                    <a:pt x="1448" y="23751"/>
                    <a:pt x="1633" y="23751"/>
                  </a:cubicBezTo>
                  <a:cubicBezTo>
                    <a:pt x="1692" y="23751"/>
                    <a:pt x="1732" y="23716"/>
                    <a:pt x="1753" y="23659"/>
                  </a:cubicBezTo>
                  <a:cubicBezTo>
                    <a:pt x="1876" y="23333"/>
                    <a:pt x="1230" y="22700"/>
                    <a:pt x="1163" y="22209"/>
                  </a:cubicBezTo>
                  <a:cubicBezTo>
                    <a:pt x="1107" y="21806"/>
                    <a:pt x="1221" y="21170"/>
                    <a:pt x="1355" y="21170"/>
                  </a:cubicBezTo>
                  <a:cubicBezTo>
                    <a:pt x="1384" y="21170"/>
                    <a:pt x="1415" y="21202"/>
                    <a:pt x="1445" y="21274"/>
                  </a:cubicBezTo>
                  <a:cubicBezTo>
                    <a:pt x="1579" y="21599"/>
                    <a:pt x="1559" y="22299"/>
                    <a:pt x="1840" y="22299"/>
                  </a:cubicBezTo>
                  <a:cubicBezTo>
                    <a:pt x="1883" y="22299"/>
                    <a:pt x="1934" y="22282"/>
                    <a:pt x="1992" y="22245"/>
                  </a:cubicBezTo>
                  <a:cubicBezTo>
                    <a:pt x="2288" y="22061"/>
                    <a:pt x="2232" y="20881"/>
                    <a:pt x="2146" y="20322"/>
                  </a:cubicBezTo>
                  <a:cubicBezTo>
                    <a:pt x="2042" y="19602"/>
                    <a:pt x="2140" y="19301"/>
                    <a:pt x="2195" y="18717"/>
                  </a:cubicBezTo>
                  <a:cubicBezTo>
                    <a:pt x="2244" y="18158"/>
                    <a:pt x="3203" y="14992"/>
                    <a:pt x="3369" y="13572"/>
                  </a:cubicBezTo>
                  <a:cubicBezTo>
                    <a:pt x="3640" y="11243"/>
                    <a:pt x="4586" y="7118"/>
                    <a:pt x="4586" y="7118"/>
                  </a:cubicBezTo>
                  <a:cubicBezTo>
                    <a:pt x="4728" y="7997"/>
                    <a:pt x="4648" y="10665"/>
                    <a:pt x="4685" y="12319"/>
                  </a:cubicBezTo>
                  <a:cubicBezTo>
                    <a:pt x="4715" y="13966"/>
                    <a:pt x="4463" y="15798"/>
                    <a:pt x="4334" y="18521"/>
                  </a:cubicBezTo>
                  <a:cubicBezTo>
                    <a:pt x="4230" y="20813"/>
                    <a:pt x="3425" y="28527"/>
                    <a:pt x="3732" y="31091"/>
                  </a:cubicBezTo>
                  <a:cubicBezTo>
                    <a:pt x="4045" y="33654"/>
                    <a:pt x="4015" y="35738"/>
                    <a:pt x="4254" y="37280"/>
                  </a:cubicBezTo>
                  <a:cubicBezTo>
                    <a:pt x="4500" y="38823"/>
                    <a:pt x="5355" y="42118"/>
                    <a:pt x="5269" y="42634"/>
                  </a:cubicBezTo>
                  <a:cubicBezTo>
                    <a:pt x="5201" y="43126"/>
                    <a:pt x="5250" y="43624"/>
                    <a:pt x="5410" y="44091"/>
                  </a:cubicBezTo>
                  <a:cubicBezTo>
                    <a:pt x="5551" y="44441"/>
                    <a:pt x="5090" y="45652"/>
                    <a:pt x="4949" y="46248"/>
                  </a:cubicBezTo>
                  <a:cubicBezTo>
                    <a:pt x="4808" y="46845"/>
                    <a:pt x="5521" y="47595"/>
                    <a:pt x="6142" y="47595"/>
                  </a:cubicBezTo>
                  <a:cubicBezTo>
                    <a:pt x="6768" y="47595"/>
                    <a:pt x="7482" y="46605"/>
                    <a:pt x="7377" y="46144"/>
                  </a:cubicBezTo>
                  <a:cubicBezTo>
                    <a:pt x="7273" y="45689"/>
                    <a:pt x="7211" y="44300"/>
                    <a:pt x="7328" y="43611"/>
                  </a:cubicBezTo>
                  <a:cubicBezTo>
                    <a:pt x="7445" y="42917"/>
                    <a:pt x="7168" y="42862"/>
                    <a:pt x="7168" y="42302"/>
                  </a:cubicBezTo>
                  <a:cubicBezTo>
                    <a:pt x="7168" y="41749"/>
                    <a:pt x="7377" y="37969"/>
                    <a:pt x="7402" y="34656"/>
                  </a:cubicBezTo>
                  <a:cubicBezTo>
                    <a:pt x="7414" y="33254"/>
                    <a:pt x="7518" y="32043"/>
                    <a:pt x="7869" y="28865"/>
                  </a:cubicBezTo>
                  <a:cubicBezTo>
                    <a:pt x="8305" y="24882"/>
                    <a:pt x="8699" y="21096"/>
                    <a:pt x="8699" y="21096"/>
                  </a:cubicBezTo>
                  <a:cubicBezTo>
                    <a:pt x="8699" y="21096"/>
                    <a:pt x="9092" y="24882"/>
                    <a:pt x="9528" y="28865"/>
                  </a:cubicBezTo>
                  <a:cubicBezTo>
                    <a:pt x="9879" y="32049"/>
                    <a:pt x="9989" y="33254"/>
                    <a:pt x="9996" y="34656"/>
                  </a:cubicBezTo>
                  <a:cubicBezTo>
                    <a:pt x="10014" y="37969"/>
                    <a:pt x="10229" y="41743"/>
                    <a:pt x="10229" y="42302"/>
                  </a:cubicBezTo>
                  <a:cubicBezTo>
                    <a:pt x="10229" y="42868"/>
                    <a:pt x="9953" y="42923"/>
                    <a:pt x="10069" y="43611"/>
                  </a:cubicBezTo>
                  <a:cubicBezTo>
                    <a:pt x="10180" y="44300"/>
                    <a:pt x="10118" y="45695"/>
                    <a:pt x="10020" y="46144"/>
                  </a:cubicBezTo>
                  <a:cubicBezTo>
                    <a:pt x="9916" y="46599"/>
                    <a:pt x="10635" y="47595"/>
                    <a:pt x="11249" y="47595"/>
                  </a:cubicBezTo>
                  <a:cubicBezTo>
                    <a:pt x="11870" y="47595"/>
                    <a:pt x="12583" y="46845"/>
                    <a:pt x="12448" y="46248"/>
                  </a:cubicBezTo>
                  <a:cubicBezTo>
                    <a:pt x="12307" y="45652"/>
                    <a:pt x="11852" y="44441"/>
                    <a:pt x="11987" y="44091"/>
                  </a:cubicBezTo>
                  <a:cubicBezTo>
                    <a:pt x="12147" y="43624"/>
                    <a:pt x="12196" y="43126"/>
                    <a:pt x="12128" y="42634"/>
                  </a:cubicBezTo>
                  <a:cubicBezTo>
                    <a:pt x="12042" y="42118"/>
                    <a:pt x="12897" y="38823"/>
                    <a:pt x="13143" y="37280"/>
                  </a:cubicBezTo>
                  <a:cubicBezTo>
                    <a:pt x="13389" y="35738"/>
                    <a:pt x="13352" y="33654"/>
                    <a:pt x="13665" y="31091"/>
                  </a:cubicBezTo>
                  <a:cubicBezTo>
                    <a:pt x="13979" y="28527"/>
                    <a:pt x="13167" y="20813"/>
                    <a:pt x="13063" y="18521"/>
                  </a:cubicBezTo>
                  <a:cubicBezTo>
                    <a:pt x="12934" y="15798"/>
                    <a:pt x="12682" y="13966"/>
                    <a:pt x="12712" y="12319"/>
                  </a:cubicBezTo>
                  <a:cubicBezTo>
                    <a:pt x="12749" y="10665"/>
                    <a:pt x="12669" y="7997"/>
                    <a:pt x="12811" y="7118"/>
                  </a:cubicBezTo>
                  <a:cubicBezTo>
                    <a:pt x="12811" y="7118"/>
                    <a:pt x="13757" y="11243"/>
                    <a:pt x="14028" y="13572"/>
                  </a:cubicBezTo>
                  <a:cubicBezTo>
                    <a:pt x="14194" y="14992"/>
                    <a:pt x="15153" y="18158"/>
                    <a:pt x="15202" y="18717"/>
                  </a:cubicBezTo>
                  <a:cubicBezTo>
                    <a:pt x="15257" y="19301"/>
                    <a:pt x="15356" y="19602"/>
                    <a:pt x="15251" y="20322"/>
                  </a:cubicBezTo>
                  <a:cubicBezTo>
                    <a:pt x="15171" y="20881"/>
                    <a:pt x="15116" y="22055"/>
                    <a:pt x="15405" y="22245"/>
                  </a:cubicBezTo>
                  <a:cubicBezTo>
                    <a:pt x="15464" y="22282"/>
                    <a:pt x="15514" y="22299"/>
                    <a:pt x="15557" y="22299"/>
                  </a:cubicBezTo>
                  <a:cubicBezTo>
                    <a:pt x="15838" y="22299"/>
                    <a:pt x="15819" y="21599"/>
                    <a:pt x="15952" y="21274"/>
                  </a:cubicBezTo>
                  <a:cubicBezTo>
                    <a:pt x="15982" y="21202"/>
                    <a:pt x="16013" y="21170"/>
                    <a:pt x="16043" y="21170"/>
                  </a:cubicBezTo>
                  <a:cubicBezTo>
                    <a:pt x="16177" y="21170"/>
                    <a:pt x="16290" y="21806"/>
                    <a:pt x="16234" y="22209"/>
                  </a:cubicBezTo>
                  <a:cubicBezTo>
                    <a:pt x="16167" y="22700"/>
                    <a:pt x="15521" y="23327"/>
                    <a:pt x="15644" y="23659"/>
                  </a:cubicBezTo>
                  <a:cubicBezTo>
                    <a:pt x="15665" y="23714"/>
                    <a:pt x="15705" y="23748"/>
                    <a:pt x="15764" y="23748"/>
                  </a:cubicBezTo>
                  <a:cubicBezTo>
                    <a:pt x="15948" y="23748"/>
                    <a:pt x="16323" y="23420"/>
                    <a:pt x="16923" y="22387"/>
                  </a:cubicBezTo>
                  <a:cubicBezTo>
                    <a:pt x="17409" y="21575"/>
                    <a:pt x="16886" y="20229"/>
                    <a:pt x="16818" y="19701"/>
                  </a:cubicBezTo>
                  <a:cubicBezTo>
                    <a:pt x="16745" y="19178"/>
                    <a:pt x="16616" y="17937"/>
                    <a:pt x="16579" y="17058"/>
                  </a:cubicBezTo>
                  <a:cubicBezTo>
                    <a:pt x="16548" y="16185"/>
                    <a:pt x="16505" y="12902"/>
                    <a:pt x="16259" y="11814"/>
                  </a:cubicBezTo>
                  <a:cubicBezTo>
                    <a:pt x="16013" y="10727"/>
                    <a:pt x="15478" y="8354"/>
                    <a:pt x="15478" y="7094"/>
                  </a:cubicBezTo>
                  <a:cubicBezTo>
                    <a:pt x="15478" y="5828"/>
                    <a:pt x="15589" y="3695"/>
                    <a:pt x="14796" y="3203"/>
                  </a:cubicBezTo>
                  <a:cubicBezTo>
                    <a:pt x="14003" y="2711"/>
                    <a:pt x="12393" y="2871"/>
                    <a:pt x="11741" y="2662"/>
                  </a:cubicBezTo>
                  <a:cubicBezTo>
                    <a:pt x="11084" y="2453"/>
                    <a:pt x="10641" y="2256"/>
                    <a:pt x="10573" y="2010"/>
                  </a:cubicBezTo>
                  <a:cubicBezTo>
                    <a:pt x="10500" y="1765"/>
                    <a:pt x="10260" y="1"/>
                    <a:pt x="10260" y="1"/>
                  </a:cubicBezTo>
                  <a:lnTo>
                    <a:pt x="8705" y="37"/>
                  </a:lnTo>
                  <a:lnTo>
                    <a:pt x="7150" y="1"/>
                  </a:ln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3"/>
            <p:cNvSpPr/>
            <p:nvPr/>
          </p:nvSpPr>
          <p:spPr>
            <a:xfrm>
              <a:off x="6776950" y="3018075"/>
              <a:ext cx="150475" cy="201175"/>
            </a:xfrm>
            <a:custGeom>
              <a:avLst/>
              <a:gdLst/>
              <a:ahLst/>
              <a:cxnLst/>
              <a:rect l="l" t="t" r="r" b="b"/>
              <a:pathLst>
                <a:path w="6019" h="8047" extrusionOk="0">
                  <a:moveTo>
                    <a:pt x="3007" y="1"/>
                  </a:moveTo>
                  <a:cubicBezTo>
                    <a:pt x="50" y="1"/>
                    <a:pt x="1" y="1316"/>
                    <a:pt x="216" y="3916"/>
                  </a:cubicBezTo>
                  <a:cubicBezTo>
                    <a:pt x="431" y="6510"/>
                    <a:pt x="1968" y="8047"/>
                    <a:pt x="3007" y="8047"/>
                  </a:cubicBezTo>
                  <a:cubicBezTo>
                    <a:pt x="4046" y="8047"/>
                    <a:pt x="5576" y="6510"/>
                    <a:pt x="5797" y="3916"/>
                  </a:cubicBezTo>
                  <a:cubicBezTo>
                    <a:pt x="6019" y="1316"/>
                    <a:pt x="5963" y="1"/>
                    <a:pt x="3007" y="1"/>
                  </a:cubicBezTo>
                  <a:close/>
                </a:path>
              </a:pathLst>
            </a:custGeom>
            <a:solidFill>
              <a:srgbClr val="F9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3"/>
            <p:cNvSpPr/>
            <p:nvPr/>
          </p:nvSpPr>
          <p:spPr>
            <a:xfrm>
              <a:off x="6768450" y="2992450"/>
              <a:ext cx="201575" cy="156325"/>
            </a:xfrm>
            <a:custGeom>
              <a:avLst/>
              <a:gdLst/>
              <a:ahLst/>
              <a:cxnLst/>
              <a:rect l="l" t="t" r="r" b="b"/>
              <a:pathLst>
                <a:path w="8063" h="6253" extrusionOk="0">
                  <a:moveTo>
                    <a:pt x="3154" y="0"/>
                  </a:moveTo>
                  <a:cubicBezTo>
                    <a:pt x="1492" y="0"/>
                    <a:pt x="325" y="1278"/>
                    <a:pt x="181" y="2513"/>
                  </a:cubicBezTo>
                  <a:cubicBezTo>
                    <a:pt x="1" y="4124"/>
                    <a:pt x="397" y="6229"/>
                    <a:pt x="765" y="6229"/>
                  </a:cubicBezTo>
                  <a:cubicBezTo>
                    <a:pt x="773" y="6229"/>
                    <a:pt x="781" y="6228"/>
                    <a:pt x="790" y="6226"/>
                  </a:cubicBezTo>
                  <a:cubicBezTo>
                    <a:pt x="1125" y="6136"/>
                    <a:pt x="520" y="3966"/>
                    <a:pt x="1173" y="3966"/>
                  </a:cubicBezTo>
                  <a:cubicBezTo>
                    <a:pt x="1190" y="3966"/>
                    <a:pt x="1208" y="3967"/>
                    <a:pt x="1226" y="3970"/>
                  </a:cubicBezTo>
                  <a:cubicBezTo>
                    <a:pt x="1475" y="4008"/>
                    <a:pt x="1710" y="4025"/>
                    <a:pt x="1931" y="4025"/>
                  </a:cubicBezTo>
                  <a:cubicBezTo>
                    <a:pt x="3635" y="4025"/>
                    <a:pt x="4521" y="3023"/>
                    <a:pt x="4521" y="3023"/>
                  </a:cubicBezTo>
                  <a:cubicBezTo>
                    <a:pt x="4521" y="3023"/>
                    <a:pt x="5185" y="3810"/>
                    <a:pt x="5664" y="4001"/>
                  </a:cubicBezTo>
                  <a:cubicBezTo>
                    <a:pt x="6137" y="4197"/>
                    <a:pt x="5461" y="6121"/>
                    <a:pt x="5898" y="6250"/>
                  </a:cubicBezTo>
                  <a:cubicBezTo>
                    <a:pt x="5902" y="6252"/>
                    <a:pt x="5907" y="6253"/>
                    <a:pt x="5912" y="6253"/>
                  </a:cubicBezTo>
                  <a:cubicBezTo>
                    <a:pt x="6356" y="6253"/>
                    <a:pt x="8062" y="788"/>
                    <a:pt x="4933" y="460"/>
                  </a:cubicBezTo>
                  <a:cubicBezTo>
                    <a:pt x="4299" y="138"/>
                    <a:pt x="3700" y="0"/>
                    <a:pt x="315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28" name="Google Shape;6328;p63"/>
          <p:cNvSpPr/>
          <p:nvPr/>
        </p:nvSpPr>
        <p:spPr>
          <a:xfrm>
            <a:off x="6624825" y="3676288"/>
            <a:ext cx="53450" cy="104650"/>
          </a:xfrm>
          <a:custGeom>
            <a:avLst/>
            <a:gdLst/>
            <a:ahLst/>
            <a:cxnLst/>
            <a:rect l="l" t="t" r="r" b="b"/>
            <a:pathLst>
              <a:path w="2138" h="4186" extrusionOk="0">
                <a:moveTo>
                  <a:pt x="2002" y="0"/>
                </a:moveTo>
                <a:cubicBezTo>
                  <a:pt x="1977" y="0"/>
                  <a:pt x="1952" y="11"/>
                  <a:pt x="1931" y="36"/>
                </a:cubicBezTo>
                <a:cubicBezTo>
                  <a:pt x="1912" y="61"/>
                  <a:pt x="1" y="2495"/>
                  <a:pt x="1482" y="4148"/>
                </a:cubicBezTo>
                <a:cubicBezTo>
                  <a:pt x="1500" y="4173"/>
                  <a:pt x="1525" y="4185"/>
                  <a:pt x="1556" y="4185"/>
                </a:cubicBezTo>
                <a:cubicBezTo>
                  <a:pt x="1580" y="4185"/>
                  <a:pt x="1599" y="4173"/>
                  <a:pt x="1617" y="4161"/>
                </a:cubicBezTo>
                <a:cubicBezTo>
                  <a:pt x="1654" y="4124"/>
                  <a:pt x="1660" y="4062"/>
                  <a:pt x="1623" y="4025"/>
                </a:cubicBezTo>
                <a:cubicBezTo>
                  <a:pt x="247" y="2489"/>
                  <a:pt x="2060" y="178"/>
                  <a:pt x="2078" y="159"/>
                </a:cubicBezTo>
                <a:cubicBezTo>
                  <a:pt x="2137" y="86"/>
                  <a:pt x="2072" y="0"/>
                  <a:pt x="2002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9" name="Google Shape;6329;p63"/>
          <p:cNvSpPr/>
          <p:nvPr/>
        </p:nvSpPr>
        <p:spPr>
          <a:xfrm>
            <a:off x="7030350" y="3650688"/>
            <a:ext cx="41225" cy="132550"/>
          </a:xfrm>
          <a:custGeom>
            <a:avLst/>
            <a:gdLst/>
            <a:ahLst/>
            <a:cxnLst/>
            <a:rect l="l" t="t" r="r" b="b"/>
            <a:pathLst>
              <a:path w="1649" h="5302" extrusionOk="0">
                <a:moveTo>
                  <a:pt x="131" y="0"/>
                </a:moveTo>
                <a:cubicBezTo>
                  <a:pt x="67" y="0"/>
                  <a:pt x="0" y="63"/>
                  <a:pt x="44" y="138"/>
                </a:cubicBezTo>
                <a:cubicBezTo>
                  <a:pt x="56" y="169"/>
                  <a:pt x="1433" y="3316"/>
                  <a:pt x="216" y="5154"/>
                </a:cubicBezTo>
                <a:cubicBezTo>
                  <a:pt x="185" y="5197"/>
                  <a:pt x="198" y="5258"/>
                  <a:pt x="241" y="5289"/>
                </a:cubicBezTo>
                <a:cubicBezTo>
                  <a:pt x="259" y="5295"/>
                  <a:pt x="278" y="5302"/>
                  <a:pt x="296" y="5302"/>
                </a:cubicBezTo>
                <a:cubicBezTo>
                  <a:pt x="327" y="5302"/>
                  <a:pt x="357" y="5283"/>
                  <a:pt x="376" y="5258"/>
                </a:cubicBezTo>
                <a:cubicBezTo>
                  <a:pt x="1648" y="3341"/>
                  <a:pt x="271" y="194"/>
                  <a:pt x="216" y="65"/>
                </a:cubicBezTo>
                <a:cubicBezTo>
                  <a:pt x="201" y="19"/>
                  <a:pt x="166" y="0"/>
                  <a:pt x="131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0" name="Google Shape;6330;p63"/>
          <p:cNvSpPr/>
          <p:nvPr/>
        </p:nvSpPr>
        <p:spPr>
          <a:xfrm>
            <a:off x="6642500" y="3681138"/>
            <a:ext cx="29675" cy="86725"/>
          </a:xfrm>
          <a:custGeom>
            <a:avLst/>
            <a:gdLst/>
            <a:ahLst/>
            <a:cxnLst/>
            <a:rect l="l" t="t" r="r" b="b"/>
            <a:pathLst>
              <a:path w="1187" h="3469" extrusionOk="0">
                <a:moveTo>
                  <a:pt x="1056" y="1"/>
                </a:moveTo>
                <a:cubicBezTo>
                  <a:pt x="1027" y="1"/>
                  <a:pt x="998" y="14"/>
                  <a:pt x="978" y="45"/>
                </a:cubicBezTo>
                <a:cubicBezTo>
                  <a:pt x="941" y="113"/>
                  <a:pt x="1" y="1668"/>
                  <a:pt x="529" y="3401"/>
                </a:cubicBezTo>
                <a:cubicBezTo>
                  <a:pt x="541" y="3438"/>
                  <a:pt x="578" y="3469"/>
                  <a:pt x="621" y="3469"/>
                </a:cubicBezTo>
                <a:cubicBezTo>
                  <a:pt x="628" y="3469"/>
                  <a:pt x="640" y="3463"/>
                  <a:pt x="646" y="3463"/>
                </a:cubicBezTo>
                <a:cubicBezTo>
                  <a:pt x="695" y="3444"/>
                  <a:pt x="726" y="3395"/>
                  <a:pt x="707" y="3346"/>
                </a:cubicBezTo>
                <a:cubicBezTo>
                  <a:pt x="203" y="1699"/>
                  <a:pt x="1132" y="162"/>
                  <a:pt x="1144" y="143"/>
                </a:cubicBezTo>
                <a:cubicBezTo>
                  <a:pt x="1187" y="70"/>
                  <a:pt x="1122" y="1"/>
                  <a:pt x="1056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1" name="Google Shape;6331;p63"/>
          <p:cNvSpPr/>
          <p:nvPr/>
        </p:nvSpPr>
        <p:spPr>
          <a:xfrm>
            <a:off x="7028650" y="3675338"/>
            <a:ext cx="35850" cy="94850"/>
          </a:xfrm>
          <a:custGeom>
            <a:avLst/>
            <a:gdLst/>
            <a:ahLst/>
            <a:cxnLst/>
            <a:rect l="l" t="t" r="r" b="b"/>
            <a:pathLst>
              <a:path w="1434" h="3794" extrusionOk="0">
                <a:moveTo>
                  <a:pt x="121" y="0"/>
                </a:moveTo>
                <a:cubicBezTo>
                  <a:pt x="58" y="0"/>
                  <a:pt x="0" y="64"/>
                  <a:pt x="38" y="136"/>
                </a:cubicBezTo>
                <a:cubicBezTo>
                  <a:pt x="44" y="160"/>
                  <a:pt x="1225" y="2158"/>
                  <a:pt x="585" y="3664"/>
                </a:cubicBezTo>
                <a:cubicBezTo>
                  <a:pt x="561" y="3707"/>
                  <a:pt x="585" y="3768"/>
                  <a:pt x="634" y="3787"/>
                </a:cubicBezTo>
                <a:cubicBezTo>
                  <a:pt x="647" y="3793"/>
                  <a:pt x="659" y="3793"/>
                  <a:pt x="671" y="3793"/>
                </a:cubicBezTo>
                <a:cubicBezTo>
                  <a:pt x="708" y="3793"/>
                  <a:pt x="745" y="3768"/>
                  <a:pt x="757" y="3738"/>
                </a:cubicBezTo>
                <a:cubicBezTo>
                  <a:pt x="1434" y="2140"/>
                  <a:pt x="247" y="123"/>
                  <a:pt x="198" y="44"/>
                </a:cubicBezTo>
                <a:cubicBezTo>
                  <a:pt x="177" y="13"/>
                  <a:pt x="148" y="0"/>
                  <a:pt x="12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2" name="Google Shape;6332;p63"/>
          <p:cNvSpPr/>
          <p:nvPr/>
        </p:nvSpPr>
        <p:spPr>
          <a:xfrm>
            <a:off x="6772875" y="4044738"/>
            <a:ext cx="32550" cy="313550"/>
          </a:xfrm>
          <a:custGeom>
            <a:avLst/>
            <a:gdLst/>
            <a:ahLst/>
            <a:cxnLst/>
            <a:rect l="l" t="t" r="r" b="b"/>
            <a:pathLst>
              <a:path w="1302" h="12542" extrusionOk="0">
                <a:moveTo>
                  <a:pt x="105" y="0"/>
                </a:moveTo>
                <a:cubicBezTo>
                  <a:pt x="53" y="0"/>
                  <a:pt x="1" y="37"/>
                  <a:pt x="10" y="106"/>
                </a:cubicBezTo>
                <a:cubicBezTo>
                  <a:pt x="35" y="444"/>
                  <a:pt x="643" y="8361"/>
                  <a:pt x="902" y="9184"/>
                </a:cubicBezTo>
                <a:cubicBezTo>
                  <a:pt x="1111" y="9879"/>
                  <a:pt x="1098" y="11410"/>
                  <a:pt x="1086" y="12147"/>
                </a:cubicBezTo>
                <a:lnTo>
                  <a:pt x="1086" y="12448"/>
                </a:lnTo>
                <a:cubicBezTo>
                  <a:pt x="1086" y="12497"/>
                  <a:pt x="1129" y="12541"/>
                  <a:pt x="1184" y="12541"/>
                </a:cubicBezTo>
                <a:cubicBezTo>
                  <a:pt x="1187" y="12541"/>
                  <a:pt x="1191" y="12541"/>
                  <a:pt x="1194" y="12541"/>
                </a:cubicBezTo>
                <a:cubicBezTo>
                  <a:pt x="1239" y="12541"/>
                  <a:pt x="1277" y="12500"/>
                  <a:pt x="1277" y="12448"/>
                </a:cubicBezTo>
                <a:lnTo>
                  <a:pt x="1277" y="12147"/>
                </a:lnTo>
                <a:cubicBezTo>
                  <a:pt x="1283" y="11348"/>
                  <a:pt x="1301" y="9854"/>
                  <a:pt x="1080" y="9129"/>
                </a:cubicBezTo>
                <a:cubicBezTo>
                  <a:pt x="834" y="8324"/>
                  <a:pt x="201" y="173"/>
                  <a:pt x="201" y="93"/>
                </a:cubicBezTo>
                <a:cubicBezTo>
                  <a:pt x="198" y="30"/>
                  <a:pt x="151" y="0"/>
                  <a:pt x="105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3" name="Google Shape;6333;p63"/>
          <p:cNvSpPr/>
          <p:nvPr/>
        </p:nvSpPr>
        <p:spPr>
          <a:xfrm>
            <a:off x="6771275" y="4240900"/>
            <a:ext cx="29350" cy="92000"/>
          </a:xfrm>
          <a:custGeom>
            <a:avLst/>
            <a:gdLst/>
            <a:ahLst/>
            <a:cxnLst/>
            <a:rect l="l" t="t" r="r" b="b"/>
            <a:pathLst>
              <a:path w="1174" h="3680" extrusionOk="0">
                <a:moveTo>
                  <a:pt x="1052" y="1"/>
                </a:moveTo>
                <a:cubicBezTo>
                  <a:pt x="1013" y="1"/>
                  <a:pt x="975" y="24"/>
                  <a:pt x="966" y="77"/>
                </a:cubicBezTo>
                <a:cubicBezTo>
                  <a:pt x="953" y="102"/>
                  <a:pt x="197" y="2628"/>
                  <a:pt x="13" y="3568"/>
                </a:cubicBezTo>
                <a:cubicBezTo>
                  <a:pt x="1" y="3624"/>
                  <a:pt x="37" y="3673"/>
                  <a:pt x="87" y="3679"/>
                </a:cubicBezTo>
                <a:lnTo>
                  <a:pt x="105" y="3679"/>
                </a:lnTo>
                <a:cubicBezTo>
                  <a:pt x="148" y="3679"/>
                  <a:pt x="185" y="3648"/>
                  <a:pt x="197" y="3605"/>
                </a:cubicBezTo>
                <a:cubicBezTo>
                  <a:pt x="382" y="2665"/>
                  <a:pt x="1138" y="157"/>
                  <a:pt x="1144" y="132"/>
                </a:cubicBezTo>
                <a:cubicBezTo>
                  <a:pt x="1174" y="54"/>
                  <a:pt x="1111" y="1"/>
                  <a:pt x="1052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4" name="Google Shape;6334;p63"/>
          <p:cNvSpPr/>
          <p:nvPr/>
        </p:nvSpPr>
        <p:spPr>
          <a:xfrm>
            <a:off x="6901125" y="4051238"/>
            <a:ext cx="27300" cy="305500"/>
          </a:xfrm>
          <a:custGeom>
            <a:avLst/>
            <a:gdLst/>
            <a:ahLst/>
            <a:cxnLst/>
            <a:rect l="l" t="t" r="r" b="b"/>
            <a:pathLst>
              <a:path w="1092" h="12220" extrusionOk="0">
                <a:moveTo>
                  <a:pt x="990" y="1"/>
                </a:moveTo>
                <a:cubicBezTo>
                  <a:pt x="948" y="1"/>
                  <a:pt x="906" y="26"/>
                  <a:pt x="898" y="79"/>
                </a:cubicBezTo>
                <a:cubicBezTo>
                  <a:pt x="892" y="147"/>
                  <a:pt x="136" y="6318"/>
                  <a:pt x="136" y="8328"/>
                </a:cubicBezTo>
                <a:cubicBezTo>
                  <a:pt x="136" y="9232"/>
                  <a:pt x="99" y="9945"/>
                  <a:pt x="68" y="10523"/>
                </a:cubicBezTo>
                <a:cubicBezTo>
                  <a:pt x="31" y="11236"/>
                  <a:pt x="1" y="11746"/>
                  <a:pt x="74" y="12145"/>
                </a:cubicBezTo>
                <a:cubicBezTo>
                  <a:pt x="80" y="12188"/>
                  <a:pt x="123" y="12219"/>
                  <a:pt x="166" y="12219"/>
                </a:cubicBezTo>
                <a:lnTo>
                  <a:pt x="179" y="12219"/>
                </a:lnTo>
                <a:cubicBezTo>
                  <a:pt x="234" y="12207"/>
                  <a:pt x="265" y="12158"/>
                  <a:pt x="259" y="12108"/>
                </a:cubicBezTo>
                <a:cubicBezTo>
                  <a:pt x="191" y="11733"/>
                  <a:pt x="222" y="11229"/>
                  <a:pt x="259" y="10535"/>
                </a:cubicBezTo>
                <a:cubicBezTo>
                  <a:pt x="289" y="9957"/>
                  <a:pt x="326" y="9238"/>
                  <a:pt x="326" y="8328"/>
                </a:cubicBezTo>
                <a:cubicBezTo>
                  <a:pt x="326" y="6331"/>
                  <a:pt x="1076" y="165"/>
                  <a:pt x="1089" y="104"/>
                </a:cubicBezTo>
                <a:cubicBezTo>
                  <a:pt x="1092" y="37"/>
                  <a:pt x="1041" y="1"/>
                  <a:pt x="990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5" name="Google Shape;6335;p63"/>
          <p:cNvSpPr/>
          <p:nvPr/>
        </p:nvSpPr>
        <p:spPr>
          <a:xfrm>
            <a:off x="6904000" y="4244325"/>
            <a:ext cx="29275" cy="80725"/>
          </a:xfrm>
          <a:custGeom>
            <a:avLst/>
            <a:gdLst/>
            <a:ahLst/>
            <a:cxnLst/>
            <a:rect l="l" t="t" r="r" b="b"/>
            <a:pathLst>
              <a:path w="1171" h="3229" extrusionOk="0">
                <a:moveTo>
                  <a:pt x="118" y="0"/>
                </a:moveTo>
                <a:cubicBezTo>
                  <a:pt x="59" y="0"/>
                  <a:pt x="0" y="52"/>
                  <a:pt x="27" y="124"/>
                </a:cubicBezTo>
                <a:cubicBezTo>
                  <a:pt x="33" y="155"/>
                  <a:pt x="851" y="2405"/>
                  <a:pt x="974" y="3149"/>
                </a:cubicBezTo>
                <a:cubicBezTo>
                  <a:pt x="980" y="3198"/>
                  <a:pt x="1023" y="3229"/>
                  <a:pt x="1066" y="3229"/>
                </a:cubicBezTo>
                <a:lnTo>
                  <a:pt x="1084" y="3229"/>
                </a:lnTo>
                <a:cubicBezTo>
                  <a:pt x="1133" y="3216"/>
                  <a:pt x="1170" y="3167"/>
                  <a:pt x="1158" y="3118"/>
                </a:cubicBezTo>
                <a:cubicBezTo>
                  <a:pt x="1035" y="2362"/>
                  <a:pt x="242" y="155"/>
                  <a:pt x="205" y="63"/>
                </a:cubicBezTo>
                <a:cubicBezTo>
                  <a:pt x="189" y="19"/>
                  <a:pt x="154" y="0"/>
                  <a:pt x="118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6" name="Google Shape;6336;p63"/>
          <p:cNvGrpSpPr/>
          <p:nvPr/>
        </p:nvGrpSpPr>
        <p:grpSpPr>
          <a:xfrm>
            <a:off x="6658800" y="3128663"/>
            <a:ext cx="382500" cy="1243900"/>
            <a:chOff x="6658800" y="3098525"/>
            <a:chExt cx="382500" cy="1243900"/>
          </a:xfrm>
        </p:grpSpPr>
        <p:grpSp>
          <p:nvGrpSpPr>
            <p:cNvPr id="6337" name="Google Shape;6337;p63"/>
            <p:cNvGrpSpPr/>
            <p:nvPr/>
          </p:nvGrpSpPr>
          <p:grpSpPr>
            <a:xfrm>
              <a:off x="6750375" y="3274500"/>
              <a:ext cx="203475" cy="165800"/>
              <a:chOff x="6750375" y="3274500"/>
              <a:chExt cx="203475" cy="165800"/>
            </a:xfrm>
          </p:grpSpPr>
          <p:sp>
            <p:nvSpPr>
              <p:cNvPr id="6338" name="Google Shape;6338;p63"/>
              <p:cNvSpPr/>
              <p:nvPr/>
            </p:nvSpPr>
            <p:spPr>
              <a:xfrm>
                <a:off x="6750375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2314" y="0"/>
                    </a:moveTo>
                    <a:cubicBezTo>
                      <a:pt x="1850" y="0"/>
                      <a:pt x="1380" y="147"/>
                      <a:pt x="1027" y="525"/>
                    </a:cubicBezTo>
                    <a:cubicBezTo>
                      <a:pt x="1" y="1619"/>
                      <a:pt x="412" y="4945"/>
                      <a:pt x="1027" y="6039"/>
                    </a:cubicBezTo>
                    <a:cubicBezTo>
                      <a:pt x="1253" y="6444"/>
                      <a:pt x="1681" y="6631"/>
                      <a:pt x="2147" y="6631"/>
                    </a:cubicBezTo>
                    <a:cubicBezTo>
                      <a:pt x="2948" y="6631"/>
                      <a:pt x="3862" y="6078"/>
                      <a:pt x="4064" y="5123"/>
                    </a:cubicBezTo>
                    <a:lnTo>
                      <a:pt x="4064" y="1005"/>
                    </a:lnTo>
                    <a:cubicBezTo>
                      <a:pt x="4064" y="533"/>
                      <a:pt x="3199" y="0"/>
                      <a:pt x="2314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63"/>
              <p:cNvSpPr/>
              <p:nvPr/>
            </p:nvSpPr>
            <p:spPr>
              <a:xfrm>
                <a:off x="6777425" y="3290125"/>
                <a:ext cx="74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5222" extrusionOk="0">
                    <a:moveTo>
                      <a:pt x="1086" y="1"/>
                    </a:moveTo>
                    <a:cubicBezTo>
                      <a:pt x="1020" y="1"/>
                      <a:pt x="957" y="6"/>
                      <a:pt x="898" y="17"/>
                    </a:cubicBezTo>
                    <a:cubicBezTo>
                      <a:pt x="855" y="29"/>
                      <a:pt x="836" y="85"/>
                      <a:pt x="873" y="121"/>
                    </a:cubicBezTo>
                    <a:cubicBezTo>
                      <a:pt x="1051" y="275"/>
                      <a:pt x="1248" y="306"/>
                      <a:pt x="1482" y="367"/>
                    </a:cubicBezTo>
                    <a:cubicBezTo>
                      <a:pt x="1832" y="459"/>
                      <a:pt x="1937" y="761"/>
                      <a:pt x="2164" y="988"/>
                    </a:cubicBezTo>
                    <a:cubicBezTo>
                      <a:pt x="2269" y="1093"/>
                      <a:pt x="2385" y="1179"/>
                      <a:pt x="2514" y="1246"/>
                    </a:cubicBezTo>
                    <a:cubicBezTo>
                      <a:pt x="2373" y="1265"/>
                      <a:pt x="2244" y="1308"/>
                      <a:pt x="2121" y="1375"/>
                    </a:cubicBezTo>
                    <a:cubicBezTo>
                      <a:pt x="1808" y="1535"/>
                      <a:pt x="1537" y="1756"/>
                      <a:pt x="1248" y="1959"/>
                    </a:cubicBezTo>
                    <a:cubicBezTo>
                      <a:pt x="879" y="2211"/>
                      <a:pt x="486" y="2260"/>
                      <a:pt x="74" y="2390"/>
                    </a:cubicBezTo>
                    <a:cubicBezTo>
                      <a:pt x="0" y="2414"/>
                      <a:pt x="13" y="2525"/>
                      <a:pt x="93" y="2525"/>
                    </a:cubicBezTo>
                    <a:cubicBezTo>
                      <a:pt x="116" y="2526"/>
                      <a:pt x="140" y="2526"/>
                      <a:pt x="164" y="2526"/>
                    </a:cubicBezTo>
                    <a:cubicBezTo>
                      <a:pt x="592" y="2526"/>
                      <a:pt x="992" y="2371"/>
                      <a:pt x="1359" y="2150"/>
                    </a:cubicBezTo>
                    <a:cubicBezTo>
                      <a:pt x="1611" y="1996"/>
                      <a:pt x="1863" y="1818"/>
                      <a:pt x="2127" y="1689"/>
                    </a:cubicBezTo>
                    <a:lnTo>
                      <a:pt x="2127" y="1689"/>
                    </a:lnTo>
                    <a:cubicBezTo>
                      <a:pt x="2078" y="1763"/>
                      <a:pt x="2035" y="1842"/>
                      <a:pt x="1998" y="1929"/>
                    </a:cubicBezTo>
                    <a:cubicBezTo>
                      <a:pt x="1955" y="2070"/>
                      <a:pt x="1930" y="2217"/>
                      <a:pt x="1924" y="2365"/>
                    </a:cubicBezTo>
                    <a:cubicBezTo>
                      <a:pt x="1887" y="2777"/>
                      <a:pt x="1685" y="2961"/>
                      <a:pt x="1396" y="3219"/>
                    </a:cubicBezTo>
                    <a:cubicBezTo>
                      <a:pt x="1045" y="3539"/>
                      <a:pt x="560" y="3840"/>
                      <a:pt x="314" y="4240"/>
                    </a:cubicBezTo>
                    <a:cubicBezTo>
                      <a:pt x="275" y="4307"/>
                      <a:pt x="327" y="4384"/>
                      <a:pt x="396" y="4384"/>
                    </a:cubicBezTo>
                    <a:cubicBezTo>
                      <a:pt x="404" y="4384"/>
                      <a:pt x="411" y="4383"/>
                      <a:pt x="418" y="4381"/>
                    </a:cubicBezTo>
                    <a:cubicBezTo>
                      <a:pt x="738" y="4270"/>
                      <a:pt x="953" y="4031"/>
                      <a:pt x="1205" y="3809"/>
                    </a:cubicBezTo>
                    <a:cubicBezTo>
                      <a:pt x="1482" y="3564"/>
                      <a:pt x="1838" y="3262"/>
                      <a:pt x="2023" y="2937"/>
                    </a:cubicBezTo>
                    <a:cubicBezTo>
                      <a:pt x="2207" y="2617"/>
                      <a:pt x="2139" y="2242"/>
                      <a:pt x="2299" y="1910"/>
                    </a:cubicBezTo>
                    <a:cubicBezTo>
                      <a:pt x="2348" y="1806"/>
                      <a:pt x="2416" y="1713"/>
                      <a:pt x="2502" y="1633"/>
                    </a:cubicBezTo>
                    <a:lnTo>
                      <a:pt x="2502" y="1633"/>
                    </a:lnTo>
                    <a:cubicBezTo>
                      <a:pt x="2373" y="1898"/>
                      <a:pt x="2342" y="2211"/>
                      <a:pt x="2348" y="2531"/>
                    </a:cubicBezTo>
                    <a:cubicBezTo>
                      <a:pt x="2367" y="3103"/>
                      <a:pt x="2416" y="3582"/>
                      <a:pt x="2158" y="4117"/>
                    </a:cubicBezTo>
                    <a:cubicBezTo>
                      <a:pt x="1980" y="4492"/>
                      <a:pt x="1654" y="4756"/>
                      <a:pt x="1445" y="5113"/>
                    </a:cubicBezTo>
                    <a:cubicBezTo>
                      <a:pt x="1423" y="5155"/>
                      <a:pt x="1458" y="5222"/>
                      <a:pt x="1508" y="5222"/>
                    </a:cubicBezTo>
                    <a:cubicBezTo>
                      <a:pt x="1515" y="5222"/>
                      <a:pt x="1523" y="5220"/>
                      <a:pt x="1531" y="5217"/>
                    </a:cubicBezTo>
                    <a:cubicBezTo>
                      <a:pt x="2090" y="4990"/>
                      <a:pt x="2435" y="4363"/>
                      <a:pt x="2613" y="3809"/>
                    </a:cubicBezTo>
                    <a:cubicBezTo>
                      <a:pt x="2816" y="3170"/>
                      <a:pt x="2391" y="2101"/>
                      <a:pt x="2785" y="1523"/>
                    </a:cubicBezTo>
                    <a:cubicBezTo>
                      <a:pt x="2852" y="1523"/>
                      <a:pt x="2920" y="1529"/>
                      <a:pt x="2982" y="1541"/>
                    </a:cubicBezTo>
                    <a:lnTo>
                      <a:pt x="2982" y="1031"/>
                    </a:lnTo>
                    <a:cubicBezTo>
                      <a:pt x="2957" y="1031"/>
                      <a:pt x="2932" y="1037"/>
                      <a:pt x="2908" y="1043"/>
                    </a:cubicBezTo>
                    <a:cubicBezTo>
                      <a:pt x="2613" y="828"/>
                      <a:pt x="2312" y="632"/>
                      <a:pt x="2047" y="367"/>
                    </a:cubicBezTo>
                    <a:cubicBezTo>
                      <a:pt x="1831" y="141"/>
                      <a:pt x="1425" y="1"/>
                      <a:pt x="108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63"/>
              <p:cNvSpPr/>
              <p:nvPr/>
            </p:nvSpPr>
            <p:spPr>
              <a:xfrm>
                <a:off x="6852250" y="3274500"/>
                <a:ext cx="1016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6632" extrusionOk="0">
                    <a:moveTo>
                      <a:pt x="1751" y="0"/>
                    </a:moveTo>
                    <a:cubicBezTo>
                      <a:pt x="866" y="0"/>
                      <a:pt x="1" y="533"/>
                      <a:pt x="1" y="1005"/>
                    </a:cubicBezTo>
                    <a:lnTo>
                      <a:pt x="1" y="5123"/>
                    </a:lnTo>
                    <a:cubicBezTo>
                      <a:pt x="203" y="6078"/>
                      <a:pt x="1117" y="6631"/>
                      <a:pt x="1917" y="6631"/>
                    </a:cubicBezTo>
                    <a:cubicBezTo>
                      <a:pt x="2383" y="6631"/>
                      <a:pt x="2811" y="6444"/>
                      <a:pt x="3037" y="6039"/>
                    </a:cubicBezTo>
                    <a:cubicBezTo>
                      <a:pt x="3652" y="4945"/>
                      <a:pt x="4064" y="1619"/>
                      <a:pt x="3037" y="525"/>
                    </a:cubicBezTo>
                    <a:cubicBezTo>
                      <a:pt x="2684" y="147"/>
                      <a:pt x="2215" y="0"/>
                      <a:pt x="1751" y="0"/>
                    </a:cubicBezTo>
                    <a:close/>
                  </a:path>
                </a:pathLst>
              </a:custGeom>
              <a:solidFill>
                <a:srgbClr val="D5DD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63"/>
              <p:cNvSpPr/>
              <p:nvPr/>
            </p:nvSpPr>
            <p:spPr>
              <a:xfrm>
                <a:off x="6852250" y="3290125"/>
                <a:ext cx="74575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2983" h="5222" extrusionOk="0">
                    <a:moveTo>
                      <a:pt x="1896" y="1"/>
                    </a:moveTo>
                    <a:cubicBezTo>
                      <a:pt x="1557" y="1"/>
                      <a:pt x="1151" y="141"/>
                      <a:pt x="935" y="367"/>
                    </a:cubicBezTo>
                    <a:cubicBezTo>
                      <a:pt x="671" y="632"/>
                      <a:pt x="370" y="828"/>
                      <a:pt x="75" y="1043"/>
                    </a:cubicBezTo>
                    <a:cubicBezTo>
                      <a:pt x="50" y="1037"/>
                      <a:pt x="25" y="1031"/>
                      <a:pt x="1" y="1031"/>
                    </a:cubicBezTo>
                    <a:lnTo>
                      <a:pt x="1" y="1541"/>
                    </a:lnTo>
                    <a:cubicBezTo>
                      <a:pt x="62" y="1529"/>
                      <a:pt x="130" y="1523"/>
                      <a:pt x="198" y="1523"/>
                    </a:cubicBezTo>
                    <a:cubicBezTo>
                      <a:pt x="591" y="2101"/>
                      <a:pt x="167" y="3170"/>
                      <a:pt x="370" y="3809"/>
                    </a:cubicBezTo>
                    <a:cubicBezTo>
                      <a:pt x="548" y="4363"/>
                      <a:pt x="886" y="4990"/>
                      <a:pt x="1452" y="5217"/>
                    </a:cubicBezTo>
                    <a:cubicBezTo>
                      <a:pt x="1459" y="5220"/>
                      <a:pt x="1467" y="5222"/>
                      <a:pt x="1474" y="5222"/>
                    </a:cubicBezTo>
                    <a:cubicBezTo>
                      <a:pt x="1524" y="5222"/>
                      <a:pt x="1558" y="5155"/>
                      <a:pt x="1531" y="5113"/>
                    </a:cubicBezTo>
                    <a:cubicBezTo>
                      <a:pt x="1329" y="4756"/>
                      <a:pt x="1003" y="4492"/>
                      <a:pt x="825" y="4117"/>
                    </a:cubicBezTo>
                    <a:cubicBezTo>
                      <a:pt x="566" y="3582"/>
                      <a:pt x="616" y="3103"/>
                      <a:pt x="628" y="2531"/>
                    </a:cubicBezTo>
                    <a:cubicBezTo>
                      <a:pt x="640" y="2211"/>
                      <a:pt x="609" y="1898"/>
                      <a:pt x="474" y="1633"/>
                    </a:cubicBezTo>
                    <a:lnTo>
                      <a:pt x="474" y="1633"/>
                    </a:lnTo>
                    <a:cubicBezTo>
                      <a:pt x="560" y="1713"/>
                      <a:pt x="628" y="1806"/>
                      <a:pt x="683" y="1910"/>
                    </a:cubicBezTo>
                    <a:cubicBezTo>
                      <a:pt x="843" y="2242"/>
                      <a:pt x="775" y="2617"/>
                      <a:pt x="960" y="2937"/>
                    </a:cubicBezTo>
                    <a:cubicBezTo>
                      <a:pt x="1144" y="3262"/>
                      <a:pt x="1501" y="3564"/>
                      <a:pt x="1771" y="3809"/>
                    </a:cubicBezTo>
                    <a:cubicBezTo>
                      <a:pt x="2023" y="4031"/>
                      <a:pt x="2244" y="4270"/>
                      <a:pt x="2564" y="4381"/>
                    </a:cubicBezTo>
                    <a:cubicBezTo>
                      <a:pt x="2571" y="4383"/>
                      <a:pt x="2579" y="4384"/>
                      <a:pt x="2586" y="4384"/>
                    </a:cubicBezTo>
                    <a:cubicBezTo>
                      <a:pt x="2655" y="4384"/>
                      <a:pt x="2702" y="4307"/>
                      <a:pt x="2669" y="4240"/>
                    </a:cubicBezTo>
                    <a:cubicBezTo>
                      <a:pt x="2417" y="3840"/>
                      <a:pt x="1937" y="3539"/>
                      <a:pt x="1581" y="3219"/>
                    </a:cubicBezTo>
                    <a:cubicBezTo>
                      <a:pt x="1298" y="2961"/>
                      <a:pt x="1095" y="2777"/>
                      <a:pt x="1058" y="2365"/>
                    </a:cubicBezTo>
                    <a:cubicBezTo>
                      <a:pt x="1052" y="2217"/>
                      <a:pt x="1027" y="2070"/>
                      <a:pt x="978" y="1929"/>
                    </a:cubicBezTo>
                    <a:cubicBezTo>
                      <a:pt x="941" y="1849"/>
                      <a:pt x="898" y="1763"/>
                      <a:pt x="855" y="1689"/>
                    </a:cubicBezTo>
                    <a:lnTo>
                      <a:pt x="855" y="1689"/>
                    </a:lnTo>
                    <a:cubicBezTo>
                      <a:pt x="1120" y="1818"/>
                      <a:pt x="1372" y="1996"/>
                      <a:pt x="1624" y="2150"/>
                    </a:cubicBezTo>
                    <a:cubicBezTo>
                      <a:pt x="1991" y="2371"/>
                      <a:pt x="2391" y="2526"/>
                      <a:pt x="2818" y="2526"/>
                    </a:cubicBezTo>
                    <a:cubicBezTo>
                      <a:pt x="2842" y="2526"/>
                      <a:pt x="2866" y="2526"/>
                      <a:pt x="2890" y="2525"/>
                    </a:cubicBezTo>
                    <a:cubicBezTo>
                      <a:pt x="2970" y="2525"/>
                      <a:pt x="2982" y="2414"/>
                      <a:pt x="2908" y="2390"/>
                    </a:cubicBezTo>
                    <a:cubicBezTo>
                      <a:pt x="2496" y="2260"/>
                      <a:pt x="2103" y="2211"/>
                      <a:pt x="1734" y="1959"/>
                    </a:cubicBezTo>
                    <a:cubicBezTo>
                      <a:pt x="1445" y="1756"/>
                      <a:pt x="1181" y="1535"/>
                      <a:pt x="868" y="1375"/>
                    </a:cubicBezTo>
                    <a:cubicBezTo>
                      <a:pt x="745" y="1308"/>
                      <a:pt x="609" y="1265"/>
                      <a:pt x="468" y="1246"/>
                    </a:cubicBezTo>
                    <a:cubicBezTo>
                      <a:pt x="597" y="1179"/>
                      <a:pt x="714" y="1093"/>
                      <a:pt x="818" y="988"/>
                    </a:cubicBezTo>
                    <a:cubicBezTo>
                      <a:pt x="1046" y="761"/>
                      <a:pt x="1150" y="459"/>
                      <a:pt x="1501" y="367"/>
                    </a:cubicBezTo>
                    <a:cubicBezTo>
                      <a:pt x="1734" y="306"/>
                      <a:pt x="1931" y="275"/>
                      <a:pt x="2109" y="121"/>
                    </a:cubicBezTo>
                    <a:cubicBezTo>
                      <a:pt x="2146" y="85"/>
                      <a:pt x="2128" y="29"/>
                      <a:pt x="2085" y="17"/>
                    </a:cubicBezTo>
                    <a:cubicBezTo>
                      <a:pt x="2026" y="6"/>
                      <a:pt x="1962" y="1"/>
                      <a:pt x="1896" y="1"/>
                    </a:cubicBezTo>
                    <a:close/>
                  </a:path>
                </a:pathLst>
              </a:custGeom>
              <a:solidFill>
                <a:srgbClr val="CCD6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42" name="Google Shape;6342;p63"/>
            <p:cNvSpPr/>
            <p:nvPr/>
          </p:nvSpPr>
          <p:spPr>
            <a:xfrm>
              <a:off x="6836900" y="3295900"/>
              <a:ext cx="109700" cy="84400"/>
            </a:xfrm>
            <a:custGeom>
              <a:avLst/>
              <a:gdLst/>
              <a:ahLst/>
              <a:cxnLst/>
              <a:rect l="l" t="t" r="r" b="b"/>
              <a:pathLst>
                <a:path w="4388" h="3376" extrusionOk="0">
                  <a:moveTo>
                    <a:pt x="1805" y="1"/>
                  </a:moveTo>
                  <a:cubicBezTo>
                    <a:pt x="1640" y="1"/>
                    <a:pt x="1457" y="15"/>
                    <a:pt x="1254" y="44"/>
                  </a:cubicBezTo>
                  <a:cubicBezTo>
                    <a:pt x="0" y="228"/>
                    <a:pt x="941" y="3351"/>
                    <a:pt x="1807" y="3376"/>
                  </a:cubicBezTo>
                  <a:cubicBezTo>
                    <a:pt x="1811" y="3376"/>
                    <a:pt x="1814" y="3376"/>
                    <a:pt x="1818" y="3376"/>
                  </a:cubicBezTo>
                  <a:cubicBezTo>
                    <a:pt x="2637" y="3376"/>
                    <a:pt x="4387" y="1"/>
                    <a:pt x="180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3"/>
            <p:cNvSpPr/>
            <p:nvPr/>
          </p:nvSpPr>
          <p:spPr>
            <a:xfrm>
              <a:off x="6794950" y="3118325"/>
              <a:ext cx="73775" cy="202350"/>
            </a:xfrm>
            <a:custGeom>
              <a:avLst/>
              <a:gdLst/>
              <a:ahLst/>
              <a:cxnLst/>
              <a:rect l="l" t="t" r="r" b="b"/>
              <a:pathLst>
                <a:path w="2951" h="8094" extrusionOk="0">
                  <a:moveTo>
                    <a:pt x="765" y="1"/>
                  </a:moveTo>
                  <a:cubicBezTo>
                    <a:pt x="757" y="1"/>
                    <a:pt x="747" y="2"/>
                    <a:pt x="738" y="5"/>
                  </a:cubicBezTo>
                  <a:cubicBezTo>
                    <a:pt x="0" y="293"/>
                    <a:pt x="203" y="1043"/>
                    <a:pt x="307" y="1443"/>
                  </a:cubicBezTo>
                  <a:cubicBezTo>
                    <a:pt x="424" y="1879"/>
                    <a:pt x="658" y="2267"/>
                    <a:pt x="891" y="2642"/>
                  </a:cubicBezTo>
                  <a:lnTo>
                    <a:pt x="1008" y="2832"/>
                  </a:lnTo>
                  <a:cubicBezTo>
                    <a:pt x="1949" y="4412"/>
                    <a:pt x="2551" y="6182"/>
                    <a:pt x="2760" y="8014"/>
                  </a:cubicBezTo>
                  <a:cubicBezTo>
                    <a:pt x="2766" y="8057"/>
                    <a:pt x="2803" y="8094"/>
                    <a:pt x="2852" y="8094"/>
                  </a:cubicBezTo>
                  <a:lnTo>
                    <a:pt x="2865" y="8094"/>
                  </a:lnTo>
                  <a:cubicBezTo>
                    <a:pt x="2914" y="8087"/>
                    <a:pt x="2951" y="8044"/>
                    <a:pt x="2944" y="7989"/>
                  </a:cubicBezTo>
                  <a:cubicBezTo>
                    <a:pt x="2729" y="6133"/>
                    <a:pt x="2127" y="4338"/>
                    <a:pt x="1168" y="2734"/>
                  </a:cubicBezTo>
                  <a:cubicBezTo>
                    <a:pt x="1125" y="2672"/>
                    <a:pt x="1088" y="2605"/>
                    <a:pt x="1051" y="2543"/>
                  </a:cubicBezTo>
                  <a:cubicBezTo>
                    <a:pt x="830" y="2181"/>
                    <a:pt x="596" y="1806"/>
                    <a:pt x="492" y="1394"/>
                  </a:cubicBezTo>
                  <a:cubicBezTo>
                    <a:pt x="350" y="871"/>
                    <a:pt x="271" y="392"/>
                    <a:pt x="805" y="183"/>
                  </a:cubicBezTo>
                  <a:cubicBezTo>
                    <a:pt x="901" y="138"/>
                    <a:pt x="858" y="1"/>
                    <a:pt x="76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3"/>
            <p:cNvSpPr/>
            <p:nvPr/>
          </p:nvSpPr>
          <p:spPr>
            <a:xfrm>
              <a:off x="6855025" y="3111325"/>
              <a:ext cx="48750" cy="212125"/>
            </a:xfrm>
            <a:custGeom>
              <a:avLst/>
              <a:gdLst/>
              <a:ahLst/>
              <a:cxnLst/>
              <a:rect l="l" t="t" r="r" b="b"/>
              <a:pathLst>
                <a:path w="1950" h="8485" extrusionOk="0">
                  <a:moveTo>
                    <a:pt x="1121" y="1"/>
                  </a:moveTo>
                  <a:cubicBezTo>
                    <a:pt x="1007" y="1"/>
                    <a:pt x="990" y="186"/>
                    <a:pt x="1119" y="192"/>
                  </a:cubicBezTo>
                  <a:cubicBezTo>
                    <a:pt x="1377" y="217"/>
                    <a:pt x="1734" y="494"/>
                    <a:pt x="1746" y="733"/>
                  </a:cubicBezTo>
                  <a:cubicBezTo>
                    <a:pt x="1758" y="918"/>
                    <a:pt x="1654" y="1071"/>
                    <a:pt x="1543" y="1250"/>
                  </a:cubicBezTo>
                  <a:cubicBezTo>
                    <a:pt x="1500" y="1311"/>
                    <a:pt x="1457" y="1379"/>
                    <a:pt x="1414" y="1446"/>
                  </a:cubicBezTo>
                  <a:cubicBezTo>
                    <a:pt x="246" y="3579"/>
                    <a:pt x="1" y="6099"/>
                    <a:pt x="732" y="8423"/>
                  </a:cubicBezTo>
                  <a:cubicBezTo>
                    <a:pt x="744" y="8454"/>
                    <a:pt x="775" y="8478"/>
                    <a:pt x="812" y="8484"/>
                  </a:cubicBezTo>
                  <a:cubicBezTo>
                    <a:pt x="824" y="8484"/>
                    <a:pt x="836" y="8484"/>
                    <a:pt x="849" y="8478"/>
                  </a:cubicBezTo>
                  <a:cubicBezTo>
                    <a:pt x="898" y="8466"/>
                    <a:pt x="923" y="8411"/>
                    <a:pt x="910" y="8361"/>
                  </a:cubicBezTo>
                  <a:cubicBezTo>
                    <a:pt x="191" y="6093"/>
                    <a:pt x="437" y="3628"/>
                    <a:pt x="1580" y="1538"/>
                  </a:cubicBezTo>
                  <a:cubicBezTo>
                    <a:pt x="1617" y="1477"/>
                    <a:pt x="1654" y="1409"/>
                    <a:pt x="1697" y="1348"/>
                  </a:cubicBezTo>
                  <a:cubicBezTo>
                    <a:pt x="1820" y="1164"/>
                    <a:pt x="1949" y="973"/>
                    <a:pt x="1931" y="727"/>
                  </a:cubicBezTo>
                  <a:cubicBezTo>
                    <a:pt x="1912" y="383"/>
                    <a:pt x="1482" y="45"/>
                    <a:pt x="1138" y="2"/>
                  </a:cubicBezTo>
                  <a:cubicBezTo>
                    <a:pt x="1132" y="1"/>
                    <a:pt x="1127" y="1"/>
                    <a:pt x="112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3"/>
            <p:cNvSpPr/>
            <p:nvPr/>
          </p:nvSpPr>
          <p:spPr>
            <a:xfrm>
              <a:off x="6793100" y="3103025"/>
              <a:ext cx="79475" cy="219650"/>
            </a:xfrm>
            <a:custGeom>
              <a:avLst/>
              <a:gdLst/>
              <a:ahLst/>
              <a:cxnLst/>
              <a:rect l="l" t="t" r="r" b="b"/>
              <a:pathLst>
                <a:path w="3179" h="8786" extrusionOk="0">
                  <a:moveTo>
                    <a:pt x="810" y="0"/>
                  </a:moveTo>
                  <a:cubicBezTo>
                    <a:pt x="646" y="0"/>
                    <a:pt x="487" y="62"/>
                    <a:pt x="369" y="174"/>
                  </a:cubicBezTo>
                  <a:cubicBezTo>
                    <a:pt x="129" y="414"/>
                    <a:pt x="0" y="740"/>
                    <a:pt x="19" y="1078"/>
                  </a:cubicBezTo>
                  <a:cubicBezTo>
                    <a:pt x="43" y="1471"/>
                    <a:pt x="240" y="1735"/>
                    <a:pt x="449" y="2018"/>
                  </a:cubicBezTo>
                  <a:cubicBezTo>
                    <a:pt x="504" y="2098"/>
                    <a:pt x="566" y="2184"/>
                    <a:pt x="627" y="2270"/>
                  </a:cubicBezTo>
                  <a:cubicBezTo>
                    <a:pt x="1906" y="4200"/>
                    <a:pt x="2717" y="6401"/>
                    <a:pt x="2988" y="8699"/>
                  </a:cubicBezTo>
                  <a:cubicBezTo>
                    <a:pt x="2994" y="8749"/>
                    <a:pt x="3037" y="8786"/>
                    <a:pt x="3080" y="8786"/>
                  </a:cubicBezTo>
                  <a:lnTo>
                    <a:pt x="3092" y="8786"/>
                  </a:lnTo>
                  <a:cubicBezTo>
                    <a:pt x="3141" y="8779"/>
                    <a:pt x="3178" y="8730"/>
                    <a:pt x="3172" y="8681"/>
                  </a:cubicBezTo>
                  <a:cubicBezTo>
                    <a:pt x="2902" y="6351"/>
                    <a:pt x="2078" y="4120"/>
                    <a:pt x="781" y="2166"/>
                  </a:cubicBezTo>
                  <a:cubicBezTo>
                    <a:pt x="720" y="2073"/>
                    <a:pt x="658" y="1993"/>
                    <a:pt x="597" y="1907"/>
                  </a:cubicBezTo>
                  <a:cubicBezTo>
                    <a:pt x="400" y="1637"/>
                    <a:pt x="228" y="1403"/>
                    <a:pt x="209" y="1065"/>
                  </a:cubicBezTo>
                  <a:cubicBezTo>
                    <a:pt x="191" y="783"/>
                    <a:pt x="295" y="512"/>
                    <a:pt x="492" y="315"/>
                  </a:cubicBezTo>
                  <a:cubicBezTo>
                    <a:pt x="581" y="232"/>
                    <a:pt x="696" y="188"/>
                    <a:pt x="815" y="188"/>
                  </a:cubicBezTo>
                  <a:cubicBezTo>
                    <a:pt x="837" y="188"/>
                    <a:pt x="858" y="190"/>
                    <a:pt x="879" y="192"/>
                  </a:cubicBezTo>
                  <a:cubicBezTo>
                    <a:pt x="885" y="193"/>
                    <a:pt x="891" y="194"/>
                    <a:pt x="896" y="194"/>
                  </a:cubicBezTo>
                  <a:cubicBezTo>
                    <a:pt x="1005" y="194"/>
                    <a:pt x="1027" y="26"/>
                    <a:pt x="910" y="8"/>
                  </a:cubicBezTo>
                  <a:cubicBezTo>
                    <a:pt x="877" y="3"/>
                    <a:pt x="843" y="0"/>
                    <a:pt x="8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3"/>
            <p:cNvSpPr/>
            <p:nvPr/>
          </p:nvSpPr>
          <p:spPr>
            <a:xfrm>
              <a:off x="6855800" y="3098525"/>
              <a:ext cx="47500" cy="226600"/>
            </a:xfrm>
            <a:custGeom>
              <a:avLst/>
              <a:gdLst/>
              <a:ahLst/>
              <a:cxnLst/>
              <a:rect l="l" t="t" r="r" b="b"/>
              <a:pathLst>
                <a:path w="1900" h="9064" extrusionOk="0">
                  <a:moveTo>
                    <a:pt x="1044" y="1"/>
                  </a:moveTo>
                  <a:cubicBezTo>
                    <a:pt x="932" y="1"/>
                    <a:pt x="919" y="182"/>
                    <a:pt x="1039" y="188"/>
                  </a:cubicBezTo>
                  <a:cubicBezTo>
                    <a:pt x="1457" y="243"/>
                    <a:pt x="1709" y="520"/>
                    <a:pt x="1709" y="920"/>
                  </a:cubicBezTo>
                  <a:cubicBezTo>
                    <a:pt x="1709" y="1276"/>
                    <a:pt x="1537" y="1620"/>
                    <a:pt x="1371" y="1946"/>
                  </a:cubicBezTo>
                  <a:lnTo>
                    <a:pt x="1310" y="2057"/>
                  </a:lnTo>
                  <a:cubicBezTo>
                    <a:pt x="234" y="4208"/>
                    <a:pt x="0" y="6679"/>
                    <a:pt x="652" y="8990"/>
                  </a:cubicBezTo>
                  <a:cubicBezTo>
                    <a:pt x="664" y="9033"/>
                    <a:pt x="701" y="9058"/>
                    <a:pt x="744" y="9064"/>
                  </a:cubicBezTo>
                  <a:cubicBezTo>
                    <a:pt x="750" y="9064"/>
                    <a:pt x="762" y="9064"/>
                    <a:pt x="769" y="9058"/>
                  </a:cubicBezTo>
                  <a:cubicBezTo>
                    <a:pt x="818" y="9045"/>
                    <a:pt x="848" y="8996"/>
                    <a:pt x="836" y="8947"/>
                  </a:cubicBezTo>
                  <a:cubicBezTo>
                    <a:pt x="197" y="6679"/>
                    <a:pt x="424" y="4251"/>
                    <a:pt x="1482" y="2149"/>
                  </a:cubicBezTo>
                  <a:lnTo>
                    <a:pt x="1537" y="2038"/>
                  </a:lnTo>
                  <a:cubicBezTo>
                    <a:pt x="1715" y="1688"/>
                    <a:pt x="1900" y="1325"/>
                    <a:pt x="1900" y="926"/>
                  </a:cubicBezTo>
                  <a:cubicBezTo>
                    <a:pt x="1893" y="422"/>
                    <a:pt x="1580" y="71"/>
                    <a:pt x="1070" y="4"/>
                  </a:cubicBezTo>
                  <a:cubicBezTo>
                    <a:pt x="1061" y="2"/>
                    <a:pt x="1052" y="1"/>
                    <a:pt x="104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3"/>
            <p:cNvSpPr/>
            <p:nvPr/>
          </p:nvSpPr>
          <p:spPr>
            <a:xfrm>
              <a:off x="6668175" y="3255650"/>
              <a:ext cx="198250" cy="461950"/>
            </a:xfrm>
            <a:custGeom>
              <a:avLst/>
              <a:gdLst/>
              <a:ahLst/>
              <a:cxnLst/>
              <a:rect l="l" t="t" r="r" b="b"/>
              <a:pathLst>
                <a:path w="7930" h="18478" extrusionOk="0">
                  <a:moveTo>
                    <a:pt x="3412" y="1"/>
                  </a:moveTo>
                  <a:cubicBezTo>
                    <a:pt x="2643" y="1"/>
                    <a:pt x="2072" y="259"/>
                    <a:pt x="1703" y="763"/>
                  </a:cubicBezTo>
                  <a:cubicBezTo>
                    <a:pt x="1119" y="1580"/>
                    <a:pt x="1119" y="3062"/>
                    <a:pt x="1703" y="4826"/>
                  </a:cubicBezTo>
                  <a:cubicBezTo>
                    <a:pt x="2201" y="6319"/>
                    <a:pt x="1494" y="7936"/>
                    <a:pt x="867" y="9356"/>
                  </a:cubicBezTo>
                  <a:cubicBezTo>
                    <a:pt x="566" y="10044"/>
                    <a:pt x="277" y="10696"/>
                    <a:pt x="184" y="11237"/>
                  </a:cubicBezTo>
                  <a:cubicBezTo>
                    <a:pt x="0" y="12263"/>
                    <a:pt x="129" y="14236"/>
                    <a:pt x="240" y="15976"/>
                  </a:cubicBezTo>
                  <a:cubicBezTo>
                    <a:pt x="307" y="16996"/>
                    <a:pt x="363" y="17869"/>
                    <a:pt x="344" y="18379"/>
                  </a:cubicBezTo>
                  <a:cubicBezTo>
                    <a:pt x="344" y="18428"/>
                    <a:pt x="387" y="18471"/>
                    <a:pt x="436" y="18478"/>
                  </a:cubicBezTo>
                  <a:cubicBezTo>
                    <a:pt x="492" y="18478"/>
                    <a:pt x="535" y="18435"/>
                    <a:pt x="541" y="18385"/>
                  </a:cubicBezTo>
                  <a:cubicBezTo>
                    <a:pt x="553" y="17869"/>
                    <a:pt x="498" y="16984"/>
                    <a:pt x="430" y="15964"/>
                  </a:cubicBezTo>
                  <a:cubicBezTo>
                    <a:pt x="326" y="14322"/>
                    <a:pt x="191" y="12276"/>
                    <a:pt x="369" y="11274"/>
                  </a:cubicBezTo>
                  <a:cubicBezTo>
                    <a:pt x="461" y="10751"/>
                    <a:pt x="744" y="10112"/>
                    <a:pt x="1045" y="9436"/>
                  </a:cubicBezTo>
                  <a:cubicBezTo>
                    <a:pt x="1684" y="7979"/>
                    <a:pt x="2410" y="6332"/>
                    <a:pt x="1887" y="4770"/>
                  </a:cubicBezTo>
                  <a:cubicBezTo>
                    <a:pt x="1315" y="3062"/>
                    <a:pt x="1309" y="1642"/>
                    <a:pt x="1863" y="873"/>
                  </a:cubicBezTo>
                  <a:cubicBezTo>
                    <a:pt x="2188" y="419"/>
                    <a:pt x="2711" y="191"/>
                    <a:pt x="3412" y="191"/>
                  </a:cubicBezTo>
                  <a:cubicBezTo>
                    <a:pt x="5674" y="191"/>
                    <a:pt x="7739" y="2281"/>
                    <a:pt x="7763" y="2299"/>
                  </a:cubicBezTo>
                  <a:cubicBezTo>
                    <a:pt x="7782" y="2318"/>
                    <a:pt x="7805" y="2327"/>
                    <a:pt x="7829" y="2327"/>
                  </a:cubicBezTo>
                  <a:cubicBezTo>
                    <a:pt x="7853" y="2327"/>
                    <a:pt x="7877" y="2318"/>
                    <a:pt x="7899" y="2299"/>
                  </a:cubicBezTo>
                  <a:cubicBezTo>
                    <a:pt x="7929" y="2263"/>
                    <a:pt x="7929" y="2201"/>
                    <a:pt x="7899" y="2164"/>
                  </a:cubicBezTo>
                  <a:cubicBezTo>
                    <a:pt x="7806" y="2072"/>
                    <a:pt x="5753" y="1"/>
                    <a:pt x="3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3"/>
            <p:cNvSpPr/>
            <p:nvPr/>
          </p:nvSpPr>
          <p:spPr>
            <a:xfrm>
              <a:off x="6870600" y="3259125"/>
              <a:ext cx="170700" cy="456625"/>
            </a:xfrm>
            <a:custGeom>
              <a:avLst/>
              <a:gdLst/>
              <a:ahLst/>
              <a:cxnLst/>
              <a:rect l="l" t="t" r="r" b="b"/>
              <a:pathLst>
                <a:path w="6828" h="18265" extrusionOk="0">
                  <a:moveTo>
                    <a:pt x="3381" y="1"/>
                  </a:moveTo>
                  <a:cubicBezTo>
                    <a:pt x="1606" y="1"/>
                    <a:pt x="114" y="1996"/>
                    <a:pt x="54" y="2081"/>
                  </a:cubicBezTo>
                  <a:cubicBezTo>
                    <a:pt x="0" y="2156"/>
                    <a:pt x="66" y="2236"/>
                    <a:pt x="135" y="2236"/>
                  </a:cubicBezTo>
                  <a:cubicBezTo>
                    <a:pt x="161" y="2236"/>
                    <a:pt x="187" y="2224"/>
                    <a:pt x="207" y="2197"/>
                  </a:cubicBezTo>
                  <a:cubicBezTo>
                    <a:pt x="219" y="2173"/>
                    <a:pt x="1707" y="192"/>
                    <a:pt x="3388" y="192"/>
                  </a:cubicBezTo>
                  <a:cubicBezTo>
                    <a:pt x="3416" y="192"/>
                    <a:pt x="3443" y="192"/>
                    <a:pt x="3471" y="194"/>
                  </a:cubicBezTo>
                  <a:cubicBezTo>
                    <a:pt x="3803" y="194"/>
                    <a:pt x="4117" y="359"/>
                    <a:pt x="4307" y="630"/>
                  </a:cubicBezTo>
                  <a:cubicBezTo>
                    <a:pt x="4989" y="1552"/>
                    <a:pt x="4756" y="3728"/>
                    <a:pt x="4430" y="4963"/>
                  </a:cubicBezTo>
                  <a:cubicBezTo>
                    <a:pt x="4172" y="5953"/>
                    <a:pt x="4781" y="7195"/>
                    <a:pt x="5364" y="8399"/>
                  </a:cubicBezTo>
                  <a:cubicBezTo>
                    <a:pt x="5721" y="9125"/>
                    <a:pt x="6084" y="9868"/>
                    <a:pt x="6237" y="10520"/>
                  </a:cubicBezTo>
                  <a:cubicBezTo>
                    <a:pt x="6631" y="12210"/>
                    <a:pt x="6311" y="17251"/>
                    <a:pt x="6004" y="18136"/>
                  </a:cubicBezTo>
                  <a:cubicBezTo>
                    <a:pt x="5985" y="18185"/>
                    <a:pt x="6010" y="18240"/>
                    <a:pt x="6059" y="18259"/>
                  </a:cubicBezTo>
                  <a:cubicBezTo>
                    <a:pt x="6071" y="18259"/>
                    <a:pt x="6077" y="18265"/>
                    <a:pt x="6090" y="18265"/>
                  </a:cubicBezTo>
                  <a:cubicBezTo>
                    <a:pt x="6133" y="18265"/>
                    <a:pt x="6164" y="18234"/>
                    <a:pt x="6176" y="18197"/>
                  </a:cubicBezTo>
                  <a:cubicBezTo>
                    <a:pt x="6495" y="17275"/>
                    <a:pt x="6827" y="12235"/>
                    <a:pt x="6416" y="10477"/>
                  </a:cubicBezTo>
                  <a:cubicBezTo>
                    <a:pt x="6262" y="9801"/>
                    <a:pt x="5893" y="9045"/>
                    <a:pt x="5537" y="8313"/>
                  </a:cubicBezTo>
                  <a:cubicBezTo>
                    <a:pt x="4965" y="7145"/>
                    <a:pt x="4375" y="5935"/>
                    <a:pt x="4615" y="5013"/>
                  </a:cubicBezTo>
                  <a:cubicBezTo>
                    <a:pt x="4903" y="3918"/>
                    <a:pt x="5235" y="1570"/>
                    <a:pt x="4455" y="519"/>
                  </a:cubicBezTo>
                  <a:cubicBezTo>
                    <a:pt x="4233" y="200"/>
                    <a:pt x="3871" y="9"/>
                    <a:pt x="3484" y="3"/>
                  </a:cubicBezTo>
                  <a:cubicBezTo>
                    <a:pt x="3449" y="1"/>
                    <a:pt x="3415" y="1"/>
                    <a:pt x="33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3"/>
            <p:cNvSpPr/>
            <p:nvPr/>
          </p:nvSpPr>
          <p:spPr>
            <a:xfrm>
              <a:off x="6746700" y="3356150"/>
              <a:ext cx="130475" cy="983200"/>
            </a:xfrm>
            <a:custGeom>
              <a:avLst/>
              <a:gdLst/>
              <a:ahLst/>
              <a:cxnLst/>
              <a:rect l="l" t="t" r="r" b="b"/>
              <a:pathLst>
                <a:path w="5219" h="39328" extrusionOk="0">
                  <a:moveTo>
                    <a:pt x="1875" y="8618"/>
                  </a:moveTo>
                  <a:cubicBezTo>
                    <a:pt x="1883" y="8618"/>
                    <a:pt x="1891" y="8618"/>
                    <a:pt x="1899" y="8618"/>
                  </a:cubicBezTo>
                  <a:cubicBezTo>
                    <a:pt x="1908" y="8618"/>
                    <a:pt x="1916" y="8618"/>
                    <a:pt x="1924" y="8618"/>
                  </a:cubicBezTo>
                  <a:cubicBezTo>
                    <a:pt x="2211" y="8618"/>
                    <a:pt x="2490" y="8722"/>
                    <a:pt x="2705" y="8901"/>
                  </a:cubicBezTo>
                  <a:cubicBezTo>
                    <a:pt x="3080" y="9208"/>
                    <a:pt x="3233" y="9620"/>
                    <a:pt x="3166" y="10143"/>
                  </a:cubicBezTo>
                  <a:cubicBezTo>
                    <a:pt x="3104" y="10155"/>
                    <a:pt x="3043" y="10161"/>
                    <a:pt x="2981" y="10167"/>
                  </a:cubicBezTo>
                  <a:cubicBezTo>
                    <a:pt x="2908" y="10174"/>
                    <a:pt x="2834" y="10178"/>
                    <a:pt x="2760" y="10178"/>
                  </a:cubicBezTo>
                  <a:cubicBezTo>
                    <a:pt x="2022" y="10178"/>
                    <a:pt x="1305" y="9831"/>
                    <a:pt x="1076" y="9479"/>
                  </a:cubicBezTo>
                  <a:cubicBezTo>
                    <a:pt x="885" y="9196"/>
                    <a:pt x="1051" y="8975"/>
                    <a:pt x="1168" y="8870"/>
                  </a:cubicBezTo>
                  <a:cubicBezTo>
                    <a:pt x="1370" y="8709"/>
                    <a:pt x="1619" y="8618"/>
                    <a:pt x="1875" y="8618"/>
                  </a:cubicBezTo>
                  <a:close/>
                  <a:moveTo>
                    <a:pt x="5010" y="1"/>
                  </a:moveTo>
                  <a:cubicBezTo>
                    <a:pt x="4954" y="1"/>
                    <a:pt x="4911" y="44"/>
                    <a:pt x="4911" y="99"/>
                  </a:cubicBezTo>
                  <a:cubicBezTo>
                    <a:pt x="4917" y="173"/>
                    <a:pt x="5034" y="7536"/>
                    <a:pt x="4352" y="9178"/>
                  </a:cubicBezTo>
                  <a:cubicBezTo>
                    <a:pt x="4180" y="9620"/>
                    <a:pt x="3817" y="9964"/>
                    <a:pt x="3362" y="10100"/>
                  </a:cubicBezTo>
                  <a:cubicBezTo>
                    <a:pt x="3411" y="9540"/>
                    <a:pt x="3233" y="9098"/>
                    <a:pt x="2821" y="8766"/>
                  </a:cubicBezTo>
                  <a:cubicBezTo>
                    <a:pt x="2540" y="8532"/>
                    <a:pt x="2210" y="8432"/>
                    <a:pt x="1898" y="8432"/>
                  </a:cubicBezTo>
                  <a:cubicBezTo>
                    <a:pt x="1563" y="8432"/>
                    <a:pt x="1249" y="8547"/>
                    <a:pt x="1039" y="8735"/>
                  </a:cubicBezTo>
                  <a:cubicBezTo>
                    <a:pt x="768" y="8975"/>
                    <a:pt x="719" y="9294"/>
                    <a:pt x="910" y="9583"/>
                  </a:cubicBezTo>
                  <a:cubicBezTo>
                    <a:pt x="1173" y="9987"/>
                    <a:pt x="1953" y="10375"/>
                    <a:pt x="2760" y="10375"/>
                  </a:cubicBezTo>
                  <a:cubicBezTo>
                    <a:pt x="2837" y="10375"/>
                    <a:pt x="2916" y="10371"/>
                    <a:pt x="2994" y="10364"/>
                  </a:cubicBezTo>
                  <a:cubicBezTo>
                    <a:pt x="3037" y="10364"/>
                    <a:pt x="3086" y="10358"/>
                    <a:pt x="3135" y="10345"/>
                  </a:cubicBezTo>
                  <a:lnTo>
                    <a:pt x="3135" y="10345"/>
                  </a:lnTo>
                  <a:cubicBezTo>
                    <a:pt x="3024" y="10862"/>
                    <a:pt x="2729" y="11483"/>
                    <a:pt x="2244" y="12202"/>
                  </a:cubicBezTo>
                  <a:cubicBezTo>
                    <a:pt x="1623" y="13118"/>
                    <a:pt x="332" y="15533"/>
                    <a:pt x="1666" y="18158"/>
                  </a:cubicBezTo>
                  <a:cubicBezTo>
                    <a:pt x="2311" y="19436"/>
                    <a:pt x="1697" y="20598"/>
                    <a:pt x="1045" y="21828"/>
                  </a:cubicBezTo>
                  <a:cubicBezTo>
                    <a:pt x="621" y="22627"/>
                    <a:pt x="178" y="23463"/>
                    <a:pt x="105" y="24342"/>
                  </a:cubicBezTo>
                  <a:cubicBezTo>
                    <a:pt x="0" y="25565"/>
                    <a:pt x="516" y="26942"/>
                    <a:pt x="1020" y="28282"/>
                  </a:cubicBezTo>
                  <a:cubicBezTo>
                    <a:pt x="1438" y="29363"/>
                    <a:pt x="1863" y="30488"/>
                    <a:pt x="1942" y="31515"/>
                  </a:cubicBezTo>
                  <a:cubicBezTo>
                    <a:pt x="2133" y="33844"/>
                    <a:pt x="1819" y="38135"/>
                    <a:pt x="1537" y="39210"/>
                  </a:cubicBezTo>
                  <a:cubicBezTo>
                    <a:pt x="1524" y="39260"/>
                    <a:pt x="1549" y="39309"/>
                    <a:pt x="1604" y="39327"/>
                  </a:cubicBezTo>
                  <a:lnTo>
                    <a:pt x="1629" y="39327"/>
                  </a:lnTo>
                  <a:cubicBezTo>
                    <a:pt x="1666" y="39321"/>
                    <a:pt x="1697" y="39296"/>
                    <a:pt x="1709" y="39260"/>
                  </a:cubicBezTo>
                  <a:cubicBezTo>
                    <a:pt x="1998" y="38166"/>
                    <a:pt x="2317" y="33838"/>
                    <a:pt x="2127" y="31496"/>
                  </a:cubicBezTo>
                  <a:cubicBezTo>
                    <a:pt x="2041" y="30439"/>
                    <a:pt x="1611" y="29308"/>
                    <a:pt x="1193" y="28208"/>
                  </a:cubicBezTo>
                  <a:cubicBezTo>
                    <a:pt x="701" y="26892"/>
                    <a:pt x="184" y="25534"/>
                    <a:pt x="289" y="24360"/>
                  </a:cubicBezTo>
                  <a:cubicBezTo>
                    <a:pt x="363" y="23512"/>
                    <a:pt x="793" y="22700"/>
                    <a:pt x="1211" y="21914"/>
                  </a:cubicBezTo>
                  <a:cubicBezTo>
                    <a:pt x="1856" y="20697"/>
                    <a:pt x="2520" y="19436"/>
                    <a:pt x="1832" y="18072"/>
                  </a:cubicBezTo>
                  <a:cubicBezTo>
                    <a:pt x="541" y="15533"/>
                    <a:pt x="1795" y="13198"/>
                    <a:pt x="2397" y="12306"/>
                  </a:cubicBezTo>
                  <a:cubicBezTo>
                    <a:pt x="2920" y="11538"/>
                    <a:pt x="3227" y="10868"/>
                    <a:pt x="3332" y="10309"/>
                  </a:cubicBezTo>
                  <a:cubicBezTo>
                    <a:pt x="3879" y="10173"/>
                    <a:pt x="4327" y="9780"/>
                    <a:pt x="4524" y="9251"/>
                  </a:cubicBezTo>
                  <a:cubicBezTo>
                    <a:pt x="5219" y="7573"/>
                    <a:pt x="5108" y="400"/>
                    <a:pt x="5102" y="93"/>
                  </a:cubicBezTo>
                  <a:cubicBezTo>
                    <a:pt x="5102" y="44"/>
                    <a:pt x="5059" y="1"/>
                    <a:pt x="501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3"/>
            <p:cNvSpPr/>
            <p:nvPr/>
          </p:nvSpPr>
          <p:spPr>
            <a:xfrm>
              <a:off x="6854725" y="3355225"/>
              <a:ext cx="106350" cy="987200"/>
            </a:xfrm>
            <a:custGeom>
              <a:avLst/>
              <a:gdLst/>
              <a:ahLst/>
              <a:cxnLst/>
              <a:rect l="l" t="t" r="r" b="b"/>
              <a:pathLst>
                <a:path w="4254" h="39488" extrusionOk="0">
                  <a:moveTo>
                    <a:pt x="2703" y="8767"/>
                  </a:moveTo>
                  <a:cubicBezTo>
                    <a:pt x="2801" y="8767"/>
                    <a:pt x="2893" y="8778"/>
                    <a:pt x="2975" y="8803"/>
                  </a:cubicBezTo>
                  <a:cubicBezTo>
                    <a:pt x="3178" y="8852"/>
                    <a:pt x="3332" y="9024"/>
                    <a:pt x="3350" y="9233"/>
                  </a:cubicBezTo>
                  <a:cubicBezTo>
                    <a:pt x="3412" y="9651"/>
                    <a:pt x="2932" y="10204"/>
                    <a:pt x="2330" y="10419"/>
                  </a:cubicBezTo>
                  <a:cubicBezTo>
                    <a:pt x="2220" y="10458"/>
                    <a:pt x="2046" y="10506"/>
                    <a:pt x="1850" y="10506"/>
                  </a:cubicBezTo>
                  <a:cubicBezTo>
                    <a:pt x="1675" y="10506"/>
                    <a:pt x="1483" y="10468"/>
                    <a:pt x="1303" y="10352"/>
                  </a:cubicBezTo>
                  <a:cubicBezTo>
                    <a:pt x="1223" y="9915"/>
                    <a:pt x="1260" y="9547"/>
                    <a:pt x="1426" y="9344"/>
                  </a:cubicBezTo>
                  <a:cubicBezTo>
                    <a:pt x="1718" y="9002"/>
                    <a:pt x="2265" y="8767"/>
                    <a:pt x="2703" y="8767"/>
                  </a:cubicBezTo>
                  <a:close/>
                  <a:moveTo>
                    <a:pt x="344" y="1"/>
                  </a:moveTo>
                  <a:cubicBezTo>
                    <a:pt x="289" y="1"/>
                    <a:pt x="246" y="44"/>
                    <a:pt x="246" y="93"/>
                  </a:cubicBezTo>
                  <a:cubicBezTo>
                    <a:pt x="234" y="449"/>
                    <a:pt x="0" y="8784"/>
                    <a:pt x="799" y="10087"/>
                  </a:cubicBezTo>
                  <a:cubicBezTo>
                    <a:pt x="885" y="10235"/>
                    <a:pt x="996" y="10358"/>
                    <a:pt x="1131" y="10462"/>
                  </a:cubicBezTo>
                  <a:cubicBezTo>
                    <a:pt x="1297" y="11261"/>
                    <a:pt x="1789" y="12226"/>
                    <a:pt x="2391" y="12921"/>
                  </a:cubicBezTo>
                  <a:cubicBezTo>
                    <a:pt x="2938" y="13554"/>
                    <a:pt x="2606" y="14851"/>
                    <a:pt x="2256" y="16222"/>
                  </a:cubicBezTo>
                  <a:cubicBezTo>
                    <a:pt x="2004" y="17224"/>
                    <a:pt x="1740" y="18250"/>
                    <a:pt x="1764" y="19166"/>
                  </a:cubicBezTo>
                  <a:cubicBezTo>
                    <a:pt x="1807" y="20549"/>
                    <a:pt x="2348" y="21594"/>
                    <a:pt x="2871" y="22608"/>
                  </a:cubicBezTo>
                  <a:cubicBezTo>
                    <a:pt x="3178" y="23211"/>
                    <a:pt x="3473" y="23776"/>
                    <a:pt x="3639" y="24379"/>
                  </a:cubicBezTo>
                  <a:cubicBezTo>
                    <a:pt x="4063" y="25921"/>
                    <a:pt x="3031" y="29695"/>
                    <a:pt x="2410" y="31287"/>
                  </a:cubicBezTo>
                  <a:cubicBezTo>
                    <a:pt x="1826" y="32787"/>
                    <a:pt x="2059" y="37871"/>
                    <a:pt x="2440" y="39413"/>
                  </a:cubicBezTo>
                  <a:cubicBezTo>
                    <a:pt x="2447" y="39456"/>
                    <a:pt x="2490" y="39487"/>
                    <a:pt x="2533" y="39487"/>
                  </a:cubicBezTo>
                  <a:cubicBezTo>
                    <a:pt x="2533" y="39487"/>
                    <a:pt x="2539" y="39487"/>
                    <a:pt x="2545" y="39481"/>
                  </a:cubicBezTo>
                  <a:cubicBezTo>
                    <a:pt x="2594" y="39469"/>
                    <a:pt x="2631" y="39420"/>
                    <a:pt x="2619" y="39370"/>
                  </a:cubicBezTo>
                  <a:cubicBezTo>
                    <a:pt x="2250" y="37883"/>
                    <a:pt x="2016" y="32793"/>
                    <a:pt x="2582" y="31349"/>
                  </a:cubicBezTo>
                  <a:cubicBezTo>
                    <a:pt x="3209" y="29745"/>
                    <a:pt x="4254" y="25909"/>
                    <a:pt x="3817" y="24323"/>
                  </a:cubicBezTo>
                  <a:cubicBezTo>
                    <a:pt x="3651" y="23709"/>
                    <a:pt x="3350" y="23131"/>
                    <a:pt x="3037" y="22522"/>
                  </a:cubicBezTo>
                  <a:cubicBezTo>
                    <a:pt x="2527" y="21526"/>
                    <a:pt x="1992" y="20494"/>
                    <a:pt x="1955" y="19154"/>
                  </a:cubicBezTo>
                  <a:cubicBezTo>
                    <a:pt x="1930" y="18269"/>
                    <a:pt x="2188" y="17254"/>
                    <a:pt x="2440" y="16265"/>
                  </a:cubicBezTo>
                  <a:cubicBezTo>
                    <a:pt x="2803" y="14845"/>
                    <a:pt x="3141" y="13505"/>
                    <a:pt x="2533" y="12792"/>
                  </a:cubicBezTo>
                  <a:cubicBezTo>
                    <a:pt x="1955" y="12122"/>
                    <a:pt x="1531" y="11292"/>
                    <a:pt x="1353" y="10591"/>
                  </a:cubicBezTo>
                  <a:lnTo>
                    <a:pt x="1353" y="10591"/>
                  </a:lnTo>
                  <a:cubicBezTo>
                    <a:pt x="1503" y="10661"/>
                    <a:pt x="1672" y="10696"/>
                    <a:pt x="1851" y="10696"/>
                  </a:cubicBezTo>
                  <a:cubicBezTo>
                    <a:pt x="2022" y="10696"/>
                    <a:pt x="2202" y="10664"/>
                    <a:pt x="2385" y="10598"/>
                  </a:cubicBezTo>
                  <a:cubicBezTo>
                    <a:pt x="3006" y="10376"/>
                    <a:pt x="3615" y="9762"/>
                    <a:pt x="3535" y="9202"/>
                  </a:cubicBezTo>
                  <a:cubicBezTo>
                    <a:pt x="3504" y="8920"/>
                    <a:pt x="3301" y="8680"/>
                    <a:pt x="3024" y="8612"/>
                  </a:cubicBezTo>
                  <a:cubicBezTo>
                    <a:pt x="2928" y="8585"/>
                    <a:pt x="2822" y="8572"/>
                    <a:pt x="2710" y="8572"/>
                  </a:cubicBezTo>
                  <a:cubicBezTo>
                    <a:pt x="2213" y="8572"/>
                    <a:pt x="1610" y="8828"/>
                    <a:pt x="1279" y="9215"/>
                  </a:cubicBezTo>
                  <a:cubicBezTo>
                    <a:pt x="1094" y="9430"/>
                    <a:pt x="1039" y="9768"/>
                    <a:pt x="1082" y="10161"/>
                  </a:cubicBezTo>
                  <a:cubicBezTo>
                    <a:pt x="1033" y="10106"/>
                    <a:pt x="996" y="10051"/>
                    <a:pt x="959" y="9989"/>
                  </a:cubicBezTo>
                  <a:cubicBezTo>
                    <a:pt x="191" y="8729"/>
                    <a:pt x="430" y="185"/>
                    <a:pt x="430" y="99"/>
                  </a:cubicBezTo>
                  <a:cubicBezTo>
                    <a:pt x="437" y="44"/>
                    <a:pt x="394" y="1"/>
                    <a:pt x="34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3"/>
            <p:cNvSpPr/>
            <p:nvPr/>
          </p:nvSpPr>
          <p:spPr>
            <a:xfrm>
              <a:off x="6658800" y="3262225"/>
              <a:ext cx="210225" cy="446150"/>
            </a:xfrm>
            <a:custGeom>
              <a:avLst/>
              <a:gdLst/>
              <a:ahLst/>
              <a:cxnLst/>
              <a:rect l="l" t="t" r="r" b="b"/>
              <a:pathLst>
                <a:path w="8409" h="17846" extrusionOk="0">
                  <a:moveTo>
                    <a:pt x="5163" y="1"/>
                  </a:moveTo>
                  <a:cubicBezTo>
                    <a:pt x="4862" y="1"/>
                    <a:pt x="4541" y="46"/>
                    <a:pt x="4198" y="149"/>
                  </a:cubicBezTo>
                  <a:cubicBezTo>
                    <a:pt x="2951" y="531"/>
                    <a:pt x="2078" y="1496"/>
                    <a:pt x="1623" y="3001"/>
                  </a:cubicBezTo>
                  <a:cubicBezTo>
                    <a:pt x="1168" y="4507"/>
                    <a:pt x="1254" y="6130"/>
                    <a:pt x="1346" y="6966"/>
                  </a:cubicBezTo>
                  <a:cubicBezTo>
                    <a:pt x="1592" y="9271"/>
                    <a:pt x="1936" y="12424"/>
                    <a:pt x="811" y="13832"/>
                  </a:cubicBezTo>
                  <a:cubicBezTo>
                    <a:pt x="0" y="14846"/>
                    <a:pt x="363" y="15983"/>
                    <a:pt x="627" y="16813"/>
                  </a:cubicBezTo>
                  <a:cubicBezTo>
                    <a:pt x="744" y="17188"/>
                    <a:pt x="848" y="17514"/>
                    <a:pt x="824" y="17741"/>
                  </a:cubicBezTo>
                  <a:cubicBezTo>
                    <a:pt x="818" y="17790"/>
                    <a:pt x="855" y="17840"/>
                    <a:pt x="904" y="17846"/>
                  </a:cubicBezTo>
                  <a:lnTo>
                    <a:pt x="916" y="17846"/>
                  </a:lnTo>
                  <a:cubicBezTo>
                    <a:pt x="959" y="17846"/>
                    <a:pt x="1002" y="17809"/>
                    <a:pt x="1008" y="17766"/>
                  </a:cubicBezTo>
                  <a:cubicBezTo>
                    <a:pt x="1039" y="17502"/>
                    <a:pt x="934" y="17157"/>
                    <a:pt x="805" y="16758"/>
                  </a:cubicBezTo>
                  <a:cubicBezTo>
                    <a:pt x="541" y="15922"/>
                    <a:pt x="209" y="14883"/>
                    <a:pt x="959" y="13949"/>
                  </a:cubicBezTo>
                  <a:cubicBezTo>
                    <a:pt x="2133" y="12486"/>
                    <a:pt x="1789" y="9283"/>
                    <a:pt x="1531" y="6948"/>
                  </a:cubicBezTo>
                  <a:cubicBezTo>
                    <a:pt x="1242" y="4237"/>
                    <a:pt x="1801" y="1078"/>
                    <a:pt x="4254" y="334"/>
                  </a:cubicBezTo>
                  <a:cubicBezTo>
                    <a:pt x="4583" y="235"/>
                    <a:pt x="4892" y="191"/>
                    <a:pt x="5179" y="191"/>
                  </a:cubicBezTo>
                  <a:cubicBezTo>
                    <a:pt x="7172" y="191"/>
                    <a:pt x="8164" y="2279"/>
                    <a:pt x="8212" y="2381"/>
                  </a:cubicBezTo>
                  <a:cubicBezTo>
                    <a:pt x="8226" y="2417"/>
                    <a:pt x="8263" y="2437"/>
                    <a:pt x="8300" y="2437"/>
                  </a:cubicBezTo>
                  <a:cubicBezTo>
                    <a:pt x="8312" y="2437"/>
                    <a:pt x="8324" y="2435"/>
                    <a:pt x="8335" y="2430"/>
                  </a:cubicBezTo>
                  <a:cubicBezTo>
                    <a:pt x="8384" y="2405"/>
                    <a:pt x="8409" y="2350"/>
                    <a:pt x="8384" y="2301"/>
                  </a:cubicBezTo>
                  <a:cubicBezTo>
                    <a:pt x="8374" y="2274"/>
                    <a:pt x="7291" y="1"/>
                    <a:pt x="516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3"/>
            <p:cNvSpPr/>
            <p:nvPr/>
          </p:nvSpPr>
          <p:spPr>
            <a:xfrm>
              <a:off x="6869550" y="3274050"/>
              <a:ext cx="167750" cy="433875"/>
            </a:xfrm>
            <a:custGeom>
              <a:avLst/>
              <a:gdLst/>
              <a:ahLst/>
              <a:cxnLst/>
              <a:rect l="l" t="t" r="r" b="b"/>
              <a:pathLst>
                <a:path w="6710" h="17355" extrusionOk="0">
                  <a:moveTo>
                    <a:pt x="2889" y="0"/>
                  </a:moveTo>
                  <a:cubicBezTo>
                    <a:pt x="1277" y="0"/>
                    <a:pt x="69" y="1554"/>
                    <a:pt x="59" y="1570"/>
                  </a:cubicBezTo>
                  <a:cubicBezTo>
                    <a:pt x="1" y="1645"/>
                    <a:pt x="65" y="1727"/>
                    <a:pt x="136" y="1727"/>
                  </a:cubicBezTo>
                  <a:cubicBezTo>
                    <a:pt x="163" y="1727"/>
                    <a:pt x="190" y="1715"/>
                    <a:pt x="212" y="1686"/>
                  </a:cubicBezTo>
                  <a:cubicBezTo>
                    <a:pt x="223" y="1666"/>
                    <a:pt x="1373" y="191"/>
                    <a:pt x="2886" y="191"/>
                  </a:cubicBezTo>
                  <a:cubicBezTo>
                    <a:pt x="3155" y="191"/>
                    <a:pt x="3435" y="237"/>
                    <a:pt x="3722" y="346"/>
                  </a:cubicBezTo>
                  <a:cubicBezTo>
                    <a:pt x="5486" y="1016"/>
                    <a:pt x="5449" y="5946"/>
                    <a:pt x="5185" y="8460"/>
                  </a:cubicBezTo>
                  <a:cubicBezTo>
                    <a:pt x="4988" y="10304"/>
                    <a:pt x="5867" y="13420"/>
                    <a:pt x="6187" y="14115"/>
                  </a:cubicBezTo>
                  <a:cubicBezTo>
                    <a:pt x="6513" y="14810"/>
                    <a:pt x="6365" y="16727"/>
                    <a:pt x="6095" y="17213"/>
                  </a:cubicBezTo>
                  <a:cubicBezTo>
                    <a:pt x="6070" y="17262"/>
                    <a:pt x="6089" y="17317"/>
                    <a:pt x="6138" y="17342"/>
                  </a:cubicBezTo>
                  <a:cubicBezTo>
                    <a:pt x="6150" y="17348"/>
                    <a:pt x="6162" y="17354"/>
                    <a:pt x="6181" y="17354"/>
                  </a:cubicBezTo>
                  <a:cubicBezTo>
                    <a:pt x="6212" y="17354"/>
                    <a:pt x="6242" y="17336"/>
                    <a:pt x="6261" y="17305"/>
                  </a:cubicBezTo>
                  <a:cubicBezTo>
                    <a:pt x="6550" y="16777"/>
                    <a:pt x="6710" y="14785"/>
                    <a:pt x="6359" y="14035"/>
                  </a:cubicBezTo>
                  <a:cubicBezTo>
                    <a:pt x="6040" y="13353"/>
                    <a:pt x="5179" y="10292"/>
                    <a:pt x="5370" y="8485"/>
                  </a:cubicBezTo>
                  <a:cubicBezTo>
                    <a:pt x="5400" y="8177"/>
                    <a:pt x="6126" y="1059"/>
                    <a:pt x="3790" y="168"/>
                  </a:cubicBezTo>
                  <a:cubicBezTo>
                    <a:pt x="3480" y="50"/>
                    <a:pt x="3178" y="0"/>
                    <a:pt x="288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3"/>
            <p:cNvSpPr/>
            <p:nvPr/>
          </p:nvSpPr>
          <p:spPr>
            <a:xfrm>
              <a:off x="6756825" y="3367250"/>
              <a:ext cx="130500" cy="756650"/>
            </a:xfrm>
            <a:custGeom>
              <a:avLst/>
              <a:gdLst/>
              <a:ahLst/>
              <a:cxnLst/>
              <a:rect l="l" t="t" r="r" b="b"/>
              <a:pathLst>
                <a:path w="5220" h="30266" extrusionOk="0">
                  <a:moveTo>
                    <a:pt x="1826" y="7541"/>
                  </a:moveTo>
                  <a:cubicBezTo>
                    <a:pt x="2011" y="7541"/>
                    <a:pt x="2195" y="7572"/>
                    <a:pt x="2373" y="7633"/>
                  </a:cubicBezTo>
                  <a:cubicBezTo>
                    <a:pt x="2902" y="7818"/>
                    <a:pt x="3400" y="8236"/>
                    <a:pt x="3504" y="8813"/>
                  </a:cubicBezTo>
                  <a:cubicBezTo>
                    <a:pt x="3099" y="9109"/>
                    <a:pt x="2620" y="9245"/>
                    <a:pt x="2178" y="9245"/>
                  </a:cubicBezTo>
                  <a:cubicBezTo>
                    <a:pt x="1831" y="9245"/>
                    <a:pt x="1507" y="9161"/>
                    <a:pt x="1261" y="9004"/>
                  </a:cubicBezTo>
                  <a:cubicBezTo>
                    <a:pt x="1052" y="8875"/>
                    <a:pt x="738" y="8574"/>
                    <a:pt x="947" y="8064"/>
                  </a:cubicBezTo>
                  <a:cubicBezTo>
                    <a:pt x="1101" y="7689"/>
                    <a:pt x="1445" y="7541"/>
                    <a:pt x="1826" y="7541"/>
                  </a:cubicBezTo>
                  <a:close/>
                  <a:moveTo>
                    <a:pt x="4373" y="0"/>
                  </a:moveTo>
                  <a:cubicBezTo>
                    <a:pt x="4324" y="0"/>
                    <a:pt x="4276" y="34"/>
                    <a:pt x="4279" y="97"/>
                  </a:cubicBezTo>
                  <a:cubicBezTo>
                    <a:pt x="4291" y="171"/>
                    <a:pt x="5023" y="7240"/>
                    <a:pt x="3830" y="8525"/>
                  </a:cubicBezTo>
                  <a:cubicBezTo>
                    <a:pt x="3775" y="8580"/>
                    <a:pt x="3726" y="8629"/>
                    <a:pt x="3670" y="8678"/>
                  </a:cubicBezTo>
                  <a:cubicBezTo>
                    <a:pt x="3517" y="8094"/>
                    <a:pt x="3006" y="7646"/>
                    <a:pt x="2435" y="7449"/>
                  </a:cubicBezTo>
                  <a:cubicBezTo>
                    <a:pt x="2238" y="7382"/>
                    <a:pt x="2028" y="7344"/>
                    <a:pt x="1825" y="7344"/>
                  </a:cubicBezTo>
                  <a:cubicBezTo>
                    <a:pt x="1377" y="7344"/>
                    <a:pt x="960" y="7529"/>
                    <a:pt x="769" y="7990"/>
                  </a:cubicBezTo>
                  <a:cubicBezTo>
                    <a:pt x="585" y="8451"/>
                    <a:pt x="726" y="8887"/>
                    <a:pt x="1156" y="9164"/>
                  </a:cubicBezTo>
                  <a:cubicBezTo>
                    <a:pt x="1429" y="9337"/>
                    <a:pt x="1789" y="9430"/>
                    <a:pt x="2174" y="9430"/>
                  </a:cubicBezTo>
                  <a:cubicBezTo>
                    <a:pt x="2624" y="9430"/>
                    <a:pt x="3109" y="9303"/>
                    <a:pt x="3529" y="9029"/>
                  </a:cubicBezTo>
                  <a:lnTo>
                    <a:pt x="3529" y="9029"/>
                  </a:lnTo>
                  <a:cubicBezTo>
                    <a:pt x="3529" y="9164"/>
                    <a:pt x="3511" y="9293"/>
                    <a:pt x="3474" y="9422"/>
                  </a:cubicBezTo>
                  <a:cubicBezTo>
                    <a:pt x="3326" y="9951"/>
                    <a:pt x="2994" y="10707"/>
                    <a:pt x="2607" y="11573"/>
                  </a:cubicBezTo>
                  <a:cubicBezTo>
                    <a:pt x="1765" y="13473"/>
                    <a:pt x="615" y="16067"/>
                    <a:pt x="523" y="18390"/>
                  </a:cubicBezTo>
                  <a:cubicBezTo>
                    <a:pt x="468" y="19865"/>
                    <a:pt x="597" y="21162"/>
                    <a:pt x="708" y="22299"/>
                  </a:cubicBezTo>
                  <a:cubicBezTo>
                    <a:pt x="849" y="23725"/>
                    <a:pt x="972" y="24955"/>
                    <a:pt x="658" y="25963"/>
                  </a:cubicBezTo>
                  <a:cubicBezTo>
                    <a:pt x="136" y="27653"/>
                    <a:pt x="1" y="28919"/>
                    <a:pt x="210" y="30192"/>
                  </a:cubicBezTo>
                  <a:cubicBezTo>
                    <a:pt x="222" y="30235"/>
                    <a:pt x="259" y="30266"/>
                    <a:pt x="302" y="30266"/>
                  </a:cubicBezTo>
                  <a:lnTo>
                    <a:pt x="320" y="30259"/>
                  </a:lnTo>
                  <a:cubicBezTo>
                    <a:pt x="370" y="30253"/>
                    <a:pt x="406" y="30204"/>
                    <a:pt x="394" y="30155"/>
                  </a:cubicBezTo>
                  <a:cubicBezTo>
                    <a:pt x="191" y="28913"/>
                    <a:pt x="320" y="27678"/>
                    <a:pt x="837" y="26018"/>
                  </a:cubicBezTo>
                  <a:cubicBezTo>
                    <a:pt x="1162" y="24967"/>
                    <a:pt x="1040" y="23719"/>
                    <a:pt x="898" y="22281"/>
                  </a:cubicBezTo>
                  <a:cubicBezTo>
                    <a:pt x="788" y="21144"/>
                    <a:pt x="658" y="19859"/>
                    <a:pt x="714" y="18390"/>
                  </a:cubicBezTo>
                  <a:cubicBezTo>
                    <a:pt x="800" y="16104"/>
                    <a:pt x="1943" y="13528"/>
                    <a:pt x="2779" y="11647"/>
                  </a:cubicBezTo>
                  <a:cubicBezTo>
                    <a:pt x="3172" y="10768"/>
                    <a:pt x="3504" y="10012"/>
                    <a:pt x="3658" y="9471"/>
                  </a:cubicBezTo>
                  <a:cubicBezTo>
                    <a:pt x="3707" y="9281"/>
                    <a:pt x="3726" y="9090"/>
                    <a:pt x="3707" y="8893"/>
                  </a:cubicBezTo>
                  <a:cubicBezTo>
                    <a:pt x="3799" y="8820"/>
                    <a:pt x="3885" y="8740"/>
                    <a:pt x="3965" y="8654"/>
                  </a:cubicBezTo>
                  <a:cubicBezTo>
                    <a:pt x="5219" y="7308"/>
                    <a:pt x="4500" y="374"/>
                    <a:pt x="4469" y="79"/>
                  </a:cubicBezTo>
                  <a:cubicBezTo>
                    <a:pt x="4458" y="25"/>
                    <a:pt x="4415" y="0"/>
                    <a:pt x="437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3"/>
            <p:cNvSpPr/>
            <p:nvPr/>
          </p:nvSpPr>
          <p:spPr>
            <a:xfrm>
              <a:off x="6836750" y="3361175"/>
              <a:ext cx="115100" cy="758125"/>
            </a:xfrm>
            <a:custGeom>
              <a:avLst/>
              <a:gdLst/>
              <a:ahLst/>
              <a:cxnLst/>
              <a:rect l="l" t="t" r="r" b="b"/>
              <a:pathLst>
                <a:path w="4604" h="30325" extrusionOk="0">
                  <a:moveTo>
                    <a:pt x="3130" y="8132"/>
                  </a:moveTo>
                  <a:cubicBezTo>
                    <a:pt x="3295" y="8132"/>
                    <a:pt x="3448" y="8176"/>
                    <a:pt x="3577" y="8264"/>
                  </a:cubicBezTo>
                  <a:cubicBezTo>
                    <a:pt x="3725" y="8368"/>
                    <a:pt x="3793" y="8559"/>
                    <a:pt x="3750" y="8731"/>
                  </a:cubicBezTo>
                  <a:cubicBezTo>
                    <a:pt x="3700" y="9056"/>
                    <a:pt x="3387" y="9468"/>
                    <a:pt x="2920" y="9604"/>
                  </a:cubicBezTo>
                  <a:cubicBezTo>
                    <a:pt x="2822" y="9631"/>
                    <a:pt x="2724" y="9644"/>
                    <a:pt x="2626" y="9644"/>
                  </a:cubicBezTo>
                  <a:cubicBezTo>
                    <a:pt x="2324" y="9644"/>
                    <a:pt x="2024" y="9517"/>
                    <a:pt x="1741" y="9267"/>
                  </a:cubicBezTo>
                  <a:lnTo>
                    <a:pt x="1741" y="9267"/>
                  </a:lnTo>
                  <a:cubicBezTo>
                    <a:pt x="1865" y="8900"/>
                    <a:pt x="2104" y="8588"/>
                    <a:pt x="2422" y="8374"/>
                  </a:cubicBezTo>
                  <a:cubicBezTo>
                    <a:pt x="2657" y="8214"/>
                    <a:pt x="2904" y="8132"/>
                    <a:pt x="3130" y="8132"/>
                  </a:cubicBezTo>
                  <a:close/>
                  <a:moveTo>
                    <a:pt x="1584" y="0"/>
                  </a:moveTo>
                  <a:cubicBezTo>
                    <a:pt x="1544" y="0"/>
                    <a:pt x="1504" y="24"/>
                    <a:pt x="1494" y="76"/>
                  </a:cubicBezTo>
                  <a:cubicBezTo>
                    <a:pt x="1432" y="383"/>
                    <a:pt x="0" y="7594"/>
                    <a:pt x="1408" y="9198"/>
                  </a:cubicBezTo>
                  <a:cubicBezTo>
                    <a:pt x="1451" y="9241"/>
                    <a:pt x="1488" y="9284"/>
                    <a:pt x="1524" y="9321"/>
                  </a:cubicBezTo>
                  <a:cubicBezTo>
                    <a:pt x="1451" y="9597"/>
                    <a:pt x="1445" y="9892"/>
                    <a:pt x="1512" y="10169"/>
                  </a:cubicBezTo>
                  <a:cubicBezTo>
                    <a:pt x="1604" y="10593"/>
                    <a:pt x="1856" y="11232"/>
                    <a:pt x="2176" y="12050"/>
                  </a:cubicBezTo>
                  <a:cubicBezTo>
                    <a:pt x="2926" y="13968"/>
                    <a:pt x="4057" y="16857"/>
                    <a:pt x="4235" y="19660"/>
                  </a:cubicBezTo>
                  <a:cubicBezTo>
                    <a:pt x="4413" y="22512"/>
                    <a:pt x="3946" y="24380"/>
                    <a:pt x="3664" y="25499"/>
                  </a:cubicBezTo>
                  <a:cubicBezTo>
                    <a:pt x="3547" y="25942"/>
                    <a:pt x="3473" y="26267"/>
                    <a:pt x="3473" y="26489"/>
                  </a:cubicBezTo>
                  <a:cubicBezTo>
                    <a:pt x="3473" y="26839"/>
                    <a:pt x="3565" y="27349"/>
                    <a:pt x="3670" y="27933"/>
                  </a:cubicBezTo>
                  <a:cubicBezTo>
                    <a:pt x="3799" y="28640"/>
                    <a:pt x="3946" y="29439"/>
                    <a:pt x="3977" y="30232"/>
                  </a:cubicBezTo>
                  <a:cubicBezTo>
                    <a:pt x="3977" y="30281"/>
                    <a:pt x="4020" y="30324"/>
                    <a:pt x="4075" y="30324"/>
                  </a:cubicBezTo>
                  <a:lnTo>
                    <a:pt x="4081" y="30318"/>
                  </a:lnTo>
                  <a:cubicBezTo>
                    <a:pt x="4131" y="30312"/>
                    <a:pt x="4174" y="30269"/>
                    <a:pt x="4168" y="30220"/>
                  </a:cubicBezTo>
                  <a:cubicBezTo>
                    <a:pt x="4137" y="29414"/>
                    <a:pt x="3989" y="28603"/>
                    <a:pt x="3860" y="27890"/>
                  </a:cubicBezTo>
                  <a:cubicBezTo>
                    <a:pt x="3756" y="27318"/>
                    <a:pt x="3664" y="26821"/>
                    <a:pt x="3664" y="26482"/>
                  </a:cubicBezTo>
                  <a:cubicBezTo>
                    <a:pt x="3664" y="26286"/>
                    <a:pt x="3743" y="25972"/>
                    <a:pt x="3848" y="25542"/>
                  </a:cubicBezTo>
                  <a:cubicBezTo>
                    <a:pt x="4131" y="24411"/>
                    <a:pt x="4604" y="22524"/>
                    <a:pt x="4426" y="19641"/>
                  </a:cubicBezTo>
                  <a:cubicBezTo>
                    <a:pt x="4241" y="16808"/>
                    <a:pt x="3110" y="13900"/>
                    <a:pt x="2354" y="11982"/>
                  </a:cubicBezTo>
                  <a:cubicBezTo>
                    <a:pt x="2041" y="11171"/>
                    <a:pt x="1789" y="10532"/>
                    <a:pt x="1697" y="10126"/>
                  </a:cubicBezTo>
                  <a:cubicBezTo>
                    <a:pt x="1647" y="9911"/>
                    <a:pt x="1641" y="9683"/>
                    <a:pt x="1690" y="9468"/>
                  </a:cubicBezTo>
                  <a:lnTo>
                    <a:pt x="1690" y="9468"/>
                  </a:lnTo>
                  <a:cubicBezTo>
                    <a:pt x="2034" y="9752"/>
                    <a:pt x="2360" y="9833"/>
                    <a:pt x="2620" y="9833"/>
                  </a:cubicBezTo>
                  <a:cubicBezTo>
                    <a:pt x="2760" y="9833"/>
                    <a:pt x="2880" y="9810"/>
                    <a:pt x="2975" y="9782"/>
                  </a:cubicBezTo>
                  <a:cubicBezTo>
                    <a:pt x="3461" y="9647"/>
                    <a:pt x="3866" y="9216"/>
                    <a:pt x="3940" y="8761"/>
                  </a:cubicBezTo>
                  <a:cubicBezTo>
                    <a:pt x="3995" y="8509"/>
                    <a:pt x="3897" y="8251"/>
                    <a:pt x="3688" y="8104"/>
                  </a:cubicBezTo>
                  <a:cubicBezTo>
                    <a:pt x="3525" y="7994"/>
                    <a:pt x="3333" y="7939"/>
                    <a:pt x="3130" y="7939"/>
                  </a:cubicBezTo>
                  <a:cubicBezTo>
                    <a:pt x="2867" y="7939"/>
                    <a:pt x="2584" y="8031"/>
                    <a:pt x="2317" y="8214"/>
                  </a:cubicBezTo>
                  <a:cubicBezTo>
                    <a:pt x="1992" y="8436"/>
                    <a:pt x="1740" y="8749"/>
                    <a:pt x="1592" y="9118"/>
                  </a:cubicBezTo>
                  <a:lnTo>
                    <a:pt x="1549" y="9069"/>
                  </a:lnTo>
                  <a:cubicBezTo>
                    <a:pt x="203" y="7538"/>
                    <a:pt x="1666" y="187"/>
                    <a:pt x="1678" y="113"/>
                  </a:cubicBezTo>
                  <a:cubicBezTo>
                    <a:pt x="1692" y="43"/>
                    <a:pt x="1638" y="0"/>
                    <a:pt x="158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63"/>
            <p:cNvSpPr/>
            <p:nvPr/>
          </p:nvSpPr>
          <p:spPr>
            <a:xfrm>
              <a:off x="6821225" y="3301900"/>
              <a:ext cx="109750" cy="84400"/>
            </a:xfrm>
            <a:custGeom>
              <a:avLst/>
              <a:gdLst/>
              <a:ahLst/>
              <a:cxnLst/>
              <a:rect l="l" t="t" r="r" b="b"/>
              <a:pathLst>
                <a:path w="4390" h="3376" extrusionOk="0">
                  <a:moveTo>
                    <a:pt x="1806" y="0"/>
                  </a:moveTo>
                  <a:cubicBezTo>
                    <a:pt x="1640" y="0"/>
                    <a:pt x="1457" y="14"/>
                    <a:pt x="1254" y="44"/>
                  </a:cubicBezTo>
                  <a:cubicBezTo>
                    <a:pt x="0" y="228"/>
                    <a:pt x="941" y="3351"/>
                    <a:pt x="1807" y="3375"/>
                  </a:cubicBezTo>
                  <a:cubicBezTo>
                    <a:pt x="1810" y="3375"/>
                    <a:pt x="1813" y="3375"/>
                    <a:pt x="1816" y="3375"/>
                  </a:cubicBezTo>
                  <a:cubicBezTo>
                    <a:pt x="2640" y="3375"/>
                    <a:pt x="4390" y="0"/>
                    <a:pt x="180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6" name="Google Shape;6356;p63"/>
          <p:cNvGrpSpPr/>
          <p:nvPr/>
        </p:nvGrpSpPr>
        <p:grpSpPr>
          <a:xfrm>
            <a:off x="2881219" y="1559619"/>
            <a:ext cx="1182076" cy="1120100"/>
            <a:chOff x="2834338" y="1606500"/>
            <a:chExt cx="1182076" cy="1120100"/>
          </a:xfrm>
        </p:grpSpPr>
        <p:grpSp>
          <p:nvGrpSpPr>
            <p:cNvPr id="6357" name="Google Shape;6357;p63"/>
            <p:cNvGrpSpPr/>
            <p:nvPr/>
          </p:nvGrpSpPr>
          <p:grpSpPr>
            <a:xfrm>
              <a:off x="3260010" y="1885839"/>
              <a:ext cx="756404" cy="756404"/>
              <a:chOff x="5681300" y="2527788"/>
              <a:chExt cx="805800" cy="805800"/>
            </a:xfrm>
          </p:grpSpPr>
          <p:sp>
            <p:nvSpPr>
              <p:cNvPr id="6358" name="Google Shape;6358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63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0" name="Google Shape;6360;p63"/>
            <p:cNvGrpSpPr/>
            <p:nvPr/>
          </p:nvGrpSpPr>
          <p:grpSpPr>
            <a:xfrm>
              <a:off x="2834338" y="1606500"/>
              <a:ext cx="904525" cy="1120100"/>
              <a:chOff x="2834338" y="1606500"/>
              <a:chExt cx="904525" cy="1120100"/>
            </a:xfrm>
          </p:grpSpPr>
          <p:sp>
            <p:nvSpPr>
              <p:cNvPr id="6361" name="Google Shape;6361;p63"/>
              <p:cNvSpPr/>
              <p:nvPr/>
            </p:nvSpPr>
            <p:spPr>
              <a:xfrm>
                <a:off x="2834338" y="1617250"/>
                <a:ext cx="4564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8257" h="17476" extrusionOk="0">
                    <a:moveTo>
                      <a:pt x="2822" y="0"/>
                    </a:moveTo>
                    <a:cubicBezTo>
                      <a:pt x="1267" y="6"/>
                      <a:pt x="6" y="1267"/>
                      <a:pt x="0" y="2822"/>
                    </a:cubicBezTo>
                    <a:lnTo>
                      <a:pt x="0" y="14654"/>
                    </a:lnTo>
                    <a:cubicBezTo>
                      <a:pt x="6" y="16209"/>
                      <a:pt x="1267" y="17469"/>
                      <a:pt x="2822" y="17475"/>
                    </a:cubicBezTo>
                    <a:lnTo>
                      <a:pt x="15441" y="17475"/>
                    </a:lnTo>
                    <a:cubicBezTo>
                      <a:pt x="16996" y="17469"/>
                      <a:pt x="18250" y="16209"/>
                      <a:pt x="18256" y="14660"/>
                    </a:cubicBezTo>
                    <a:lnTo>
                      <a:pt x="18256" y="2828"/>
                    </a:lnTo>
                    <a:cubicBezTo>
                      <a:pt x="18256" y="1273"/>
                      <a:pt x="16996" y="13"/>
                      <a:pt x="15441" y="6"/>
                    </a:cubicBezTo>
                    <a:lnTo>
                      <a:pt x="15441" y="1150"/>
                    </a:lnTo>
                    <a:cubicBezTo>
                      <a:pt x="16363" y="1156"/>
                      <a:pt x="17113" y="1900"/>
                      <a:pt x="17113" y="2828"/>
                    </a:cubicBezTo>
                    <a:lnTo>
                      <a:pt x="17113" y="14660"/>
                    </a:lnTo>
                    <a:cubicBezTo>
                      <a:pt x="17113" y="15582"/>
                      <a:pt x="16363" y="16326"/>
                      <a:pt x="15441" y="16332"/>
                    </a:cubicBezTo>
                    <a:lnTo>
                      <a:pt x="2822" y="16332"/>
                    </a:lnTo>
                    <a:cubicBezTo>
                      <a:pt x="1900" y="16326"/>
                      <a:pt x="1150" y="15582"/>
                      <a:pt x="1150" y="14660"/>
                    </a:cubicBezTo>
                    <a:lnTo>
                      <a:pt x="1150" y="2828"/>
                    </a:lnTo>
                    <a:cubicBezTo>
                      <a:pt x="1150" y="1900"/>
                      <a:pt x="1900" y="1156"/>
                      <a:pt x="2822" y="1150"/>
                    </a:cubicBezTo>
                    <a:lnTo>
                      <a:pt x="282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63"/>
              <p:cNvSpPr/>
              <p:nvPr/>
            </p:nvSpPr>
            <p:spPr>
              <a:xfrm>
                <a:off x="3525238" y="2159375"/>
                <a:ext cx="213625" cy="205575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8223" extrusionOk="0">
                    <a:moveTo>
                      <a:pt x="4438" y="1"/>
                    </a:moveTo>
                    <a:cubicBezTo>
                      <a:pt x="2772" y="1"/>
                      <a:pt x="1273" y="1003"/>
                      <a:pt x="639" y="2540"/>
                    </a:cubicBezTo>
                    <a:cubicBezTo>
                      <a:pt x="0" y="4076"/>
                      <a:pt x="350" y="5840"/>
                      <a:pt x="1531" y="7020"/>
                    </a:cubicBezTo>
                    <a:cubicBezTo>
                      <a:pt x="2316" y="7806"/>
                      <a:pt x="3369" y="8223"/>
                      <a:pt x="4438" y="8223"/>
                    </a:cubicBezTo>
                    <a:cubicBezTo>
                      <a:pt x="4967" y="8223"/>
                      <a:pt x="5499" y="8121"/>
                      <a:pt x="6005" y="7912"/>
                    </a:cubicBezTo>
                    <a:cubicBezTo>
                      <a:pt x="7542" y="7272"/>
                      <a:pt x="8544" y="5773"/>
                      <a:pt x="8544" y="4113"/>
                    </a:cubicBezTo>
                    <a:cubicBezTo>
                      <a:pt x="8544" y="1839"/>
                      <a:pt x="6706" y="1"/>
                      <a:pt x="44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63"/>
              <p:cNvSpPr/>
              <p:nvPr/>
            </p:nvSpPr>
            <p:spPr>
              <a:xfrm>
                <a:off x="3048238" y="2039825"/>
                <a:ext cx="602250" cy="686775"/>
              </a:xfrm>
              <a:custGeom>
                <a:avLst/>
                <a:gdLst/>
                <a:ahLst/>
                <a:cxnLst/>
                <a:rect l="l" t="t" r="r" b="b"/>
                <a:pathLst>
                  <a:path w="24090" h="27471" extrusionOk="0">
                    <a:moveTo>
                      <a:pt x="1" y="1"/>
                    </a:moveTo>
                    <a:lnTo>
                      <a:pt x="1" y="24655"/>
                    </a:lnTo>
                    <a:cubicBezTo>
                      <a:pt x="7" y="26210"/>
                      <a:pt x="1267" y="27470"/>
                      <a:pt x="2822" y="27470"/>
                    </a:cubicBezTo>
                    <a:lnTo>
                      <a:pt x="21268" y="27470"/>
                    </a:lnTo>
                    <a:cubicBezTo>
                      <a:pt x="22823" y="27470"/>
                      <a:pt x="24084" y="26210"/>
                      <a:pt x="24090" y="24655"/>
                    </a:cubicBezTo>
                    <a:lnTo>
                      <a:pt x="24090" y="8895"/>
                    </a:lnTo>
                    <a:lnTo>
                      <a:pt x="22940" y="8895"/>
                    </a:lnTo>
                    <a:lnTo>
                      <a:pt x="22940" y="24655"/>
                    </a:lnTo>
                    <a:cubicBezTo>
                      <a:pt x="22940" y="25577"/>
                      <a:pt x="22190" y="26327"/>
                      <a:pt x="21268" y="26327"/>
                    </a:cubicBezTo>
                    <a:lnTo>
                      <a:pt x="2822" y="26327"/>
                    </a:lnTo>
                    <a:cubicBezTo>
                      <a:pt x="1900" y="26327"/>
                      <a:pt x="1150" y="25577"/>
                      <a:pt x="1150" y="24655"/>
                    </a:cubicBezTo>
                    <a:lnTo>
                      <a:pt x="115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63"/>
              <p:cNvSpPr/>
              <p:nvPr/>
            </p:nvSpPr>
            <p:spPr>
              <a:xfrm>
                <a:off x="3559813" y="2191500"/>
                <a:ext cx="1469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877" h="5656" extrusionOk="0">
                    <a:moveTo>
                      <a:pt x="3055" y="1"/>
                    </a:moveTo>
                    <a:cubicBezTo>
                      <a:pt x="1906" y="1"/>
                      <a:pt x="879" y="689"/>
                      <a:pt x="443" y="1746"/>
                    </a:cubicBezTo>
                    <a:cubicBezTo>
                      <a:pt x="0" y="2803"/>
                      <a:pt x="246" y="4021"/>
                      <a:pt x="1051" y="4826"/>
                    </a:cubicBezTo>
                    <a:cubicBezTo>
                      <a:pt x="1594" y="5368"/>
                      <a:pt x="2318" y="5655"/>
                      <a:pt x="3054" y="5655"/>
                    </a:cubicBezTo>
                    <a:cubicBezTo>
                      <a:pt x="3419" y="5655"/>
                      <a:pt x="3787" y="5585"/>
                      <a:pt x="4137" y="5440"/>
                    </a:cubicBezTo>
                    <a:cubicBezTo>
                      <a:pt x="5188" y="4998"/>
                      <a:pt x="5876" y="3971"/>
                      <a:pt x="5876" y="2828"/>
                    </a:cubicBezTo>
                    <a:cubicBezTo>
                      <a:pt x="5876" y="1267"/>
                      <a:pt x="4610" y="1"/>
                      <a:pt x="3055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63"/>
              <p:cNvSpPr/>
              <p:nvPr/>
            </p:nvSpPr>
            <p:spPr>
              <a:xfrm>
                <a:off x="3589613" y="2228525"/>
                <a:ext cx="8117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2783" extrusionOk="0">
                    <a:moveTo>
                      <a:pt x="1863" y="1"/>
                    </a:moveTo>
                    <a:cubicBezTo>
                      <a:pt x="621" y="1"/>
                      <a:pt x="1" y="1501"/>
                      <a:pt x="880" y="2374"/>
                    </a:cubicBezTo>
                    <a:cubicBezTo>
                      <a:pt x="1162" y="2656"/>
                      <a:pt x="1510" y="2783"/>
                      <a:pt x="1851" y="2783"/>
                    </a:cubicBezTo>
                    <a:cubicBezTo>
                      <a:pt x="2563" y="2783"/>
                      <a:pt x="3246" y="2230"/>
                      <a:pt x="3246" y="1390"/>
                    </a:cubicBezTo>
                    <a:cubicBezTo>
                      <a:pt x="3246" y="622"/>
                      <a:pt x="2625" y="1"/>
                      <a:pt x="186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63"/>
              <p:cNvSpPr/>
              <p:nvPr/>
            </p:nvSpPr>
            <p:spPr>
              <a:xfrm>
                <a:off x="3019663" y="2014625"/>
                <a:ext cx="85775" cy="502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1" extrusionOk="0">
                    <a:moveTo>
                      <a:pt x="1008" y="1"/>
                    </a:moveTo>
                    <a:cubicBezTo>
                      <a:pt x="455" y="1"/>
                      <a:pt x="0" y="449"/>
                      <a:pt x="0" y="1009"/>
                    </a:cubicBezTo>
                    <a:cubicBezTo>
                      <a:pt x="0" y="1562"/>
                      <a:pt x="455" y="2011"/>
                      <a:pt x="1008" y="2011"/>
                    </a:cubicBezTo>
                    <a:lnTo>
                      <a:pt x="2428" y="2011"/>
                    </a:lnTo>
                    <a:cubicBezTo>
                      <a:pt x="2981" y="2011"/>
                      <a:pt x="3430" y="1562"/>
                      <a:pt x="3430" y="1009"/>
                    </a:cubicBezTo>
                    <a:cubicBezTo>
                      <a:pt x="3430" y="449"/>
                      <a:pt x="2981" y="1"/>
                      <a:pt x="24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63"/>
              <p:cNvSpPr/>
              <p:nvPr/>
            </p:nvSpPr>
            <p:spPr>
              <a:xfrm>
                <a:off x="289196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49" y="0"/>
                      <a:pt x="0" y="455"/>
                      <a:pt x="0" y="1008"/>
                    </a:cubicBezTo>
                    <a:cubicBezTo>
                      <a:pt x="0" y="1567"/>
                      <a:pt x="449" y="2016"/>
                      <a:pt x="1008" y="2016"/>
                    </a:cubicBezTo>
                    <a:lnTo>
                      <a:pt x="2422" y="2016"/>
                    </a:lnTo>
                    <a:cubicBezTo>
                      <a:pt x="2975" y="2016"/>
                      <a:pt x="3424" y="1567"/>
                      <a:pt x="3430" y="1008"/>
                    </a:cubicBezTo>
                    <a:cubicBezTo>
                      <a:pt x="3430" y="449"/>
                      <a:pt x="2975" y="0"/>
                      <a:pt x="242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63"/>
              <p:cNvSpPr/>
              <p:nvPr/>
            </p:nvSpPr>
            <p:spPr>
              <a:xfrm>
                <a:off x="3147513" y="1606500"/>
                <a:ext cx="857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2017" extrusionOk="0">
                    <a:moveTo>
                      <a:pt x="1008" y="0"/>
                    </a:moveTo>
                    <a:cubicBezTo>
                      <a:pt x="455" y="0"/>
                      <a:pt x="0" y="455"/>
                      <a:pt x="7" y="1008"/>
                    </a:cubicBezTo>
                    <a:cubicBezTo>
                      <a:pt x="7" y="1567"/>
                      <a:pt x="455" y="2016"/>
                      <a:pt x="1008" y="2016"/>
                    </a:cubicBezTo>
                    <a:lnTo>
                      <a:pt x="2428" y="2016"/>
                    </a:lnTo>
                    <a:cubicBezTo>
                      <a:pt x="2982" y="2016"/>
                      <a:pt x="3430" y="1561"/>
                      <a:pt x="3430" y="1008"/>
                    </a:cubicBezTo>
                    <a:cubicBezTo>
                      <a:pt x="3430" y="449"/>
                      <a:pt x="2982" y="0"/>
                      <a:pt x="242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9" name="Google Shape;6369;p63"/>
          <p:cNvGrpSpPr/>
          <p:nvPr/>
        </p:nvGrpSpPr>
        <p:grpSpPr>
          <a:xfrm>
            <a:off x="3082819" y="2817700"/>
            <a:ext cx="1013175" cy="1561450"/>
            <a:chOff x="3035938" y="2817700"/>
            <a:chExt cx="1013175" cy="1561450"/>
          </a:xfrm>
        </p:grpSpPr>
        <p:grpSp>
          <p:nvGrpSpPr>
            <p:cNvPr id="6370" name="Google Shape;6370;p63"/>
            <p:cNvGrpSpPr/>
            <p:nvPr/>
          </p:nvGrpSpPr>
          <p:grpSpPr>
            <a:xfrm>
              <a:off x="3035938" y="2817700"/>
              <a:ext cx="1013175" cy="1561450"/>
              <a:chOff x="3035938" y="2817700"/>
              <a:chExt cx="1013175" cy="1561450"/>
            </a:xfrm>
          </p:grpSpPr>
          <p:sp>
            <p:nvSpPr>
              <p:cNvPr id="6371" name="Google Shape;6371;p63"/>
              <p:cNvSpPr/>
              <p:nvPr/>
            </p:nvSpPr>
            <p:spPr>
              <a:xfrm>
                <a:off x="3035938" y="2817700"/>
                <a:ext cx="1013175" cy="1561450"/>
              </a:xfrm>
              <a:custGeom>
                <a:avLst/>
                <a:gdLst/>
                <a:ahLst/>
                <a:cxnLst/>
                <a:rect l="l" t="t" r="r" b="b"/>
                <a:pathLst>
                  <a:path w="40527" h="62458" extrusionOk="0">
                    <a:moveTo>
                      <a:pt x="2275" y="0"/>
                    </a:moveTo>
                    <a:cubicBezTo>
                      <a:pt x="1015" y="0"/>
                      <a:pt x="1" y="1021"/>
                      <a:pt x="1" y="2275"/>
                    </a:cubicBezTo>
                    <a:lnTo>
                      <a:pt x="1" y="60189"/>
                    </a:lnTo>
                    <a:cubicBezTo>
                      <a:pt x="1" y="61443"/>
                      <a:pt x="1015" y="62457"/>
                      <a:pt x="2275" y="62457"/>
                    </a:cubicBezTo>
                    <a:lnTo>
                      <a:pt x="38252" y="62457"/>
                    </a:lnTo>
                    <a:cubicBezTo>
                      <a:pt x="39506" y="62457"/>
                      <a:pt x="40526" y="61443"/>
                      <a:pt x="40526" y="60189"/>
                    </a:cubicBezTo>
                    <a:lnTo>
                      <a:pt x="40526" y="2275"/>
                    </a:lnTo>
                    <a:cubicBezTo>
                      <a:pt x="40526" y="1021"/>
                      <a:pt x="39506" y="0"/>
                      <a:pt x="38252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2" name="Google Shape;6372;p63"/>
              <p:cNvGrpSpPr/>
              <p:nvPr/>
            </p:nvGrpSpPr>
            <p:grpSpPr>
              <a:xfrm>
                <a:off x="3196388" y="2817700"/>
                <a:ext cx="681075" cy="1561450"/>
                <a:chOff x="3196388" y="2817700"/>
                <a:chExt cx="681075" cy="1561450"/>
              </a:xfrm>
            </p:grpSpPr>
            <p:sp>
              <p:nvSpPr>
                <p:cNvPr id="6373" name="Google Shape;6373;p63"/>
                <p:cNvSpPr/>
                <p:nvPr/>
              </p:nvSpPr>
              <p:spPr>
                <a:xfrm>
                  <a:off x="3526163" y="2870875"/>
                  <a:ext cx="32750" cy="14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" h="58843" extrusionOk="0">
                      <a:moveTo>
                        <a:pt x="652" y="0"/>
                      </a:moveTo>
                      <a:cubicBezTo>
                        <a:pt x="295" y="0"/>
                        <a:pt x="0" y="295"/>
                        <a:pt x="0" y="652"/>
                      </a:cubicBezTo>
                      <a:lnTo>
                        <a:pt x="0" y="58191"/>
                      </a:lnTo>
                      <a:cubicBezTo>
                        <a:pt x="0" y="58548"/>
                        <a:pt x="295" y="58843"/>
                        <a:pt x="652" y="58843"/>
                      </a:cubicBezTo>
                      <a:cubicBezTo>
                        <a:pt x="1014" y="58843"/>
                        <a:pt x="1309" y="58548"/>
                        <a:pt x="1309" y="58191"/>
                      </a:cubicBezTo>
                      <a:lnTo>
                        <a:pt x="1309" y="652"/>
                      </a:lnTo>
                      <a:cubicBezTo>
                        <a:pt x="1309" y="295"/>
                        <a:pt x="1014" y="0"/>
                        <a:pt x="652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63"/>
                <p:cNvSpPr/>
                <p:nvPr/>
              </p:nvSpPr>
              <p:spPr>
                <a:xfrm>
                  <a:off x="3196388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3" y="0"/>
                      </a:moveTo>
                      <a:cubicBezTo>
                        <a:pt x="246" y="0"/>
                        <a:pt x="0" y="252"/>
                        <a:pt x="12" y="566"/>
                      </a:cubicBezTo>
                      <a:lnTo>
                        <a:pt x="12" y="1088"/>
                      </a:lnTo>
                      <a:lnTo>
                        <a:pt x="1100" y="1088"/>
                      </a:lnTo>
                      <a:lnTo>
                        <a:pt x="1100" y="566"/>
                      </a:lnTo>
                      <a:cubicBezTo>
                        <a:pt x="1113" y="252"/>
                        <a:pt x="861" y="0"/>
                        <a:pt x="5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63"/>
                <p:cNvSpPr/>
                <p:nvPr/>
              </p:nvSpPr>
              <p:spPr>
                <a:xfrm>
                  <a:off x="326183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7" y="548"/>
                      </a:cubicBezTo>
                      <a:lnTo>
                        <a:pt x="7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3"/>
                <p:cNvSpPr/>
                <p:nvPr/>
              </p:nvSpPr>
              <p:spPr>
                <a:xfrm>
                  <a:off x="332731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8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3"/>
                <p:cNvSpPr/>
                <p:nvPr/>
              </p:nvSpPr>
              <p:spPr>
                <a:xfrm>
                  <a:off x="3392463" y="4351925"/>
                  <a:ext cx="27825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89" extrusionOk="0">
                      <a:moveTo>
                        <a:pt x="554" y="0"/>
                      </a:moveTo>
                      <a:cubicBezTo>
                        <a:pt x="246" y="0"/>
                        <a:pt x="0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3"/>
                <p:cNvSpPr/>
                <p:nvPr/>
              </p:nvSpPr>
              <p:spPr>
                <a:xfrm>
                  <a:off x="34580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2" y="1"/>
                      </a:moveTo>
                      <a:cubicBezTo>
                        <a:pt x="247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89" y="1070"/>
                      </a:lnTo>
                      <a:lnTo>
                        <a:pt x="1089" y="548"/>
                      </a:lnTo>
                      <a:cubicBezTo>
                        <a:pt x="1089" y="247"/>
                        <a:pt x="843" y="1"/>
                        <a:pt x="542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3"/>
                <p:cNvSpPr/>
                <p:nvPr/>
              </p:nvSpPr>
              <p:spPr>
                <a:xfrm>
                  <a:off x="3523388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7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94" y="1070"/>
                      </a:lnTo>
                      <a:lnTo>
                        <a:pt x="1094" y="548"/>
                      </a:lnTo>
                      <a:cubicBezTo>
                        <a:pt x="1094" y="247"/>
                        <a:pt x="849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3"/>
                <p:cNvSpPr/>
                <p:nvPr/>
              </p:nvSpPr>
              <p:spPr>
                <a:xfrm>
                  <a:off x="3588538" y="4351925"/>
                  <a:ext cx="27850" cy="2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89" extrusionOk="0">
                      <a:moveTo>
                        <a:pt x="554" y="0"/>
                      </a:moveTo>
                      <a:cubicBezTo>
                        <a:pt x="246" y="0"/>
                        <a:pt x="1" y="252"/>
                        <a:pt x="13" y="566"/>
                      </a:cubicBezTo>
                      <a:lnTo>
                        <a:pt x="13" y="1088"/>
                      </a:lnTo>
                      <a:lnTo>
                        <a:pt x="1101" y="1088"/>
                      </a:lnTo>
                      <a:lnTo>
                        <a:pt x="1101" y="566"/>
                      </a:lnTo>
                      <a:cubicBezTo>
                        <a:pt x="1113" y="252"/>
                        <a:pt x="861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3"/>
                <p:cNvSpPr/>
                <p:nvPr/>
              </p:nvSpPr>
              <p:spPr>
                <a:xfrm>
                  <a:off x="3654163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3"/>
                <p:cNvSpPr/>
                <p:nvPr/>
              </p:nvSpPr>
              <p:spPr>
                <a:xfrm>
                  <a:off x="3719463" y="4352375"/>
                  <a:ext cx="27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71" extrusionOk="0">
                      <a:moveTo>
                        <a:pt x="548" y="1"/>
                      </a:moveTo>
                      <a:cubicBezTo>
                        <a:pt x="246" y="1"/>
                        <a:pt x="1" y="247"/>
                        <a:pt x="1" y="548"/>
                      </a:cubicBezTo>
                      <a:lnTo>
                        <a:pt x="1" y="1070"/>
                      </a:lnTo>
                      <a:lnTo>
                        <a:pt x="1095" y="1070"/>
                      </a:lnTo>
                      <a:lnTo>
                        <a:pt x="1095" y="548"/>
                      </a:lnTo>
                      <a:cubicBezTo>
                        <a:pt x="1095" y="247"/>
                        <a:pt x="849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3"/>
                <p:cNvSpPr/>
                <p:nvPr/>
              </p:nvSpPr>
              <p:spPr>
                <a:xfrm>
                  <a:off x="37849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1" y="1"/>
                      </a:moveTo>
                      <a:cubicBezTo>
                        <a:pt x="240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2" y="1"/>
                        <a:pt x="541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3"/>
                <p:cNvSpPr/>
                <p:nvPr/>
              </p:nvSpPr>
              <p:spPr>
                <a:xfrm>
                  <a:off x="3850238" y="4352375"/>
                  <a:ext cx="2722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71" extrusionOk="0">
                      <a:moveTo>
                        <a:pt x="548" y="1"/>
                      </a:moveTo>
                      <a:cubicBezTo>
                        <a:pt x="246" y="1"/>
                        <a:pt x="0" y="247"/>
                        <a:pt x="0" y="548"/>
                      </a:cubicBezTo>
                      <a:lnTo>
                        <a:pt x="0" y="1070"/>
                      </a:lnTo>
                      <a:lnTo>
                        <a:pt x="1088" y="1070"/>
                      </a:lnTo>
                      <a:lnTo>
                        <a:pt x="1088" y="548"/>
                      </a:lnTo>
                      <a:cubicBezTo>
                        <a:pt x="1088" y="247"/>
                        <a:pt x="843" y="1"/>
                        <a:pt x="548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3"/>
                <p:cNvSpPr/>
                <p:nvPr/>
              </p:nvSpPr>
              <p:spPr>
                <a:xfrm>
                  <a:off x="3196388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0" y="0"/>
                      </a:moveTo>
                      <a:lnTo>
                        <a:pt x="12" y="7"/>
                      </a:lnTo>
                      <a:lnTo>
                        <a:pt x="12" y="498"/>
                      </a:lnTo>
                      <a:cubicBezTo>
                        <a:pt x="0" y="806"/>
                        <a:pt x="246" y="1058"/>
                        <a:pt x="553" y="1058"/>
                      </a:cubicBezTo>
                      <a:cubicBezTo>
                        <a:pt x="861" y="1058"/>
                        <a:pt x="1113" y="806"/>
                        <a:pt x="1100" y="498"/>
                      </a:cubicBezTo>
                      <a:lnTo>
                        <a:pt x="1100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3"/>
                <p:cNvSpPr/>
                <p:nvPr/>
              </p:nvSpPr>
              <p:spPr>
                <a:xfrm>
                  <a:off x="326198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3"/>
                <p:cNvSpPr/>
                <p:nvPr/>
              </p:nvSpPr>
              <p:spPr>
                <a:xfrm>
                  <a:off x="332731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8" y="1039"/>
                        <a:pt x="1094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3"/>
                <p:cNvSpPr/>
                <p:nvPr/>
              </p:nvSpPr>
              <p:spPr>
                <a:xfrm>
                  <a:off x="3392463" y="2817700"/>
                  <a:ext cx="27825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3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0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3"/>
                <p:cNvSpPr/>
                <p:nvPr/>
              </p:nvSpPr>
              <p:spPr>
                <a:xfrm>
                  <a:off x="34580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9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7" y="1039"/>
                        <a:pt x="542" y="1039"/>
                      </a:cubicBezTo>
                      <a:cubicBezTo>
                        <a:pt x="843" y="1039"/>
                        <a:pt x="1089" y="793"/>
                        <a:pt x="1089" y="498"/>
                      </a:cubicBezTo>
                      <a:lnTo>
                        <a:pt x="1089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3"/>
                <p:cNvSpPr/>
                <p:nvPr/>
              </p:nvSpPr>
              <p:spPr>
                <a:xfrm>
                  <a:off x="3523388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4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7" y="1039"/>
                      </a:cubicBezTo>
                      <a:cubicBezTo>
                        <a:pt x="849" y="1039"/>
                        <a:pt x="1088" y="793"/>
                        <a:pt x="1094" y="498"/>
                      </a:cubicBezTo>
                      <a:lnTo>
                        <a:pt x="1094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3"/>
                <p:cNvSpPr/>
                <p:nvPr/>
              </p:nvSpPr>
              <p:spPr>
                <a:xfrm>
                  <a:off x="3588538" y="2817700"/>
                  <a:ext cx="27850" cy="2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1058" extrusionOk="0">
                      <a:moveTo>
                        <a:pt x="1101" y="0"/>
                      </a:moveTo>
                      <a:lnTo>
                        <a:pt x="13" y="7"/>
                      </a:lnTo>
                      <a:lnTo>
                        <a:pt x="13" y="498"/>
                      </a:lnTo>
                      <a:cubicBezTo>
                        <a:pt x="1" y="806"/>
                        <a:pt x="246" y="1058"/>
                        <a:pt x="554" y="1058"/>
                      </a:cubicBezTo>
                      <a:cubicBezTo>
                        <a:pt x="861" y="1058"/>
                        <a:pt x="1113" y="806"/>
                        <a:pt x="1101" y="498"/>
                      </a:cubicBez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3"/>
                <p:cNvSpPr/>
                <p:nvPr/>
              </p:nvSpPr>
              <p:spPr>
                <a:xfrm>
                  <a:off x="3654163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3"/>
                <p:cNvSpPr/>
                <p:nvPr/>
              </p:nvSpPr>
              <p:spPr>
                <a:xfrm>
                  <a:off x="3719463" y="2817700"/>
                  <a:ext cx="2737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1040" extrusionOk="0">
                      <a:moveTo>
                        <a:pt x="1095" y="0"/>
                      </a:moveTo>
                      <a:lnTo>
                        <a:pt x="1" y="7"/>
                      </a:lnTo>
                      <a:lnTo>
                        <a:pt x="1" y="498"/>
                      </a:lnTo>
                      <a:cubicBezTo>
                        <a:pt x="1" y="793"/>
                        <a:pt x="246" y="1039"/>
                        <a:pt x="548" y="1039"/>
                      </a:cubicBezTo>
                      <a:cubicBezTo>
                        <a:pt x="849" y="1039"/>
                        <a:pt x="1089" y="793"/>
                        <a:pt x="1095" y="498"/>
                      </a:cubicBezTo>
                      <a:lnTo>
                        <a:pt x="1095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3"/>
                <p:cNvSpPr/>
                <p:nvPr/>
              </p:nvSpPr>
              <p:spPr>
                <a:xfrm>
                  <a:off x="37849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0" y="1039"/>
                        <a:pt x="541" y="1039"/>
                      </a:cubicBezTo>
                      <a:cubicBezTo>
                        <a:pt x="842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3"/>
                <p:cNvSpPr/>
                <p:nvPr/>
              </p:nvSpPr>
              <p:spPr>
                <a:xfrm>
                  <a:off x="3850238" y="2817700"/>
                  <a:ext cx="27225" cy="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040" extrusionOk="0">
                      <a:moveTo>
                        <a:pt x="1088" y="0"/>
                      </a:moveTo>
                      <a:lnTo>
                        <a:pt x="0" y="7"/>
                      </a:lnTo>
                      <a:lnTo>
                        <a:pt x="0" y="498"/>
                      </a:lnTo>
                      <a:cubicBezTo>
                        <a:pt x="0" y="793"/>
                        <a:pt x="246" y="1039"/>
                        <a:pt x="548" y="1039"/>
                      </a:cubicBezTo>
                      <a:cubicBezTo>
                        <a:pt x="843" y="1039"/>
                        <a:pt x="1088" y="793"/>
                        <a:pt x="1088" y="498"/>
                      </a:cubicBezTo>
                      <a:lnTo>
                        <a:pt x="1088" y="0"/>
                      </a:ln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96" name="Google Shape;6396;p63"/>
            <p:cNvGrpSpPr/>
            <p:nvPr/>
          </p:nvGrpSpPr>
          <p:grpSpPr>
            <a:xfrm>
              <a:off x="3090338" y="2927425"/>
              <a:ext cx="389575" cy="1365675"/>
              <a:chOff x="3090338" y="2927425"/>
              <a:chExt cx="389575" cy="1365675"/>
            </a:xfrm>
          </p:grpSpPr>
          <p:grpSp>
            <p:nvGrpSpPr>
              <p:cNvPr id="6397" name="Google Shape;6397;p63"/>
              <p:cNvGrpSpPr/>
              <p:nvPr/>
            </p:nvGrpSpPr>
            <p:grpSpPr>
              <a:xfrm>
                <a:off x="3090338" y="2927425"/>
                <a:ext cx="389575" cy="202550"/>
                <a:chOff x="3090338" y="2927425"/>
                <a:chExt cx="389575" cy="202550"/>
              </a:xfrm>
            </p:grpSpPr>
            <p:sp>
              <p:nvSpPr>
                <p:cNvPr id="6398" name="Google Shape;6398;p63"/>
                <p:cNvSpPr/>
                <p:nvPr/>
              </p:nvSpPr>
              <p:spPr>
                <a:xfrm>
                  <a:off x="3090338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3"/>
                <p:cNvSpPr/>
                <p:nvPr/>
              </p:nvSpPr>
              <p:spPr>
                <a:xfrm>
                  <a:off x="3102338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9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7"/>
                        <a:pt x="2102" y="6233"/>
                        <a:pt x="3369" y="6233"/>
                      </a:cubicBezTo>
                      <a:lnTo>
                        <a:pt x="11261" y="6233"/>
                      </a:lnTo>
                      <a:cubicBezTo>
                        <a:pt x="12982" y="6227"/>
                        <a:pt x="14371" y="4838"/>
                        <a:pt x="14371" y="3117"/>
                      </a:cubicBezTo>
                      <a:cubicBezTo>
                        <a:pt x="14371" y="1396"/>
                        <a:pt x="12982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0" name="Google Shape;6400;p63"/>
              <p:cNvGrpSpPr/>
              <p:nvPr/>
            </p:nvGrpSpPr>
            <p:grpSpPr>
              <a:xfrm>
                <a:off x="3090338" y="3218150"/>
                <a:ext cx="389575" cy="202575"/>
                <a:chOff x="3090338" y="3218150"/>
                <a:chExt cx="389575" cy="202575"/>
              </a:xfrm>
            </p:grpSpPr>
            <p:sp>
              <p:nvSpPr>
                <p:cNvPr id="6401" name="Google Shape;6401;p63"/>
                <p:cNvSpPr/>
                <p:nvPr/>
              </p:nvSpPr>
              <p:spPr>
                <a:xfrm>
                  <a:off x="3090338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3"/>
                <p:cNvSpPr/>
                <p:nvPr/>
              </p:nvSpPr>
              <p:spPr>
                <a:xfrm>
                  <a:off x="3102488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63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2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6"/>
                      </a:cubicBezTo>
                      <a:cubicBezTo>
                        <a:pt x="14365" y="1395"/>
                        <a:pt x="12976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3" name="Google Shape;6403;p63"/>
              <p:cNvGrpSpPr/>
              <p:nvPr/>
            </p:nvGrpSpPr>
            <p:grpSpPr>
              <a:xfrm>
                <a:off x="3090338" y="3509050"/>
                <a:ext cx="389575" cy="202550"/>
                <a:chOff x="3090338" y="3509050"/>
                <a:chExt cx="389575" cy="202550"/>
              </a:xfrm>
            </p:grpSpPr>
            <p:sp>
              <p:nvSpPr>
                <p:cNvPr id="6404" name="Google Shape;6404;p63"/>
                <p:cNvSpPr/>
                <p:nvPr/>
              </p:nvSpPr>
              <p:spPr>
                <a:xfrm>
                  <a:off x="3090338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6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5" name="Google Shape;6405;p63"/>
                <p:cNvSpPr/>
                <p:nvPr/>
              </p:nvSpPr>
              <p:spPr>
                <a:xfrm>
                  <a:off x="3102488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27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6" name="Google Shape;6406;p63"/>
              <p:cNvGrpSpPr/>
              <p:nvPr/>
            </p:nvGrpSpPr>
            <p:grpSpPr>
              <a:xfrm>
                <a:off x="3090338" y="3799800"/>
                <a:ext cx="389575" cy="202550"/>
                <a:chOff x="3090338" y="3799800"/>
                <a:chExt cx="389575" cy="202550"/>
              </a:xfrm>
            </p:grpSpPr>
            <p:sp>
              <p:nvSpPr>
                <p:cNvPr id="6407" name="Google Shape;6407;p63"/>
                <p:cNvSpPr/>
                <p:nvPr/>
              </p:nvSpPr>
              <p:spPr>
                <a:xfrm>
                  <a:off x="3090338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6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8" name="Google Shape;6408;p63"/>
                <p:cNvSpPr/>
                <p:nvPr/>
              </p:nvSpPr>
              <p:spPr>
                <a:xfrm>
                  <a:off x="3102488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6" y="6233"/>
                        <a:pt x="14365" y="4838"/>
                        <a:pt x="14365" y="3117"/>
                      </a:cubicBezTo>
                      <a:cubicBezTo>
                        <a:pt x="14365" y="1396"/>
                        <a:pt x="12976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9" name="Google Shape;6409;p63"/>
              <p:cNvGrpSpPr/>
              <p:nvPr/>
            </p:nvGrpSpPr>
            <p:grpSpPr>
              <a:xfrm>
                <a:off x="3090338" y="4090525"/>
                <a:ext cx="389575" cy="202575"/>
                <a:chOff x="3090338" y="4090525"/>
                <a:chExt cx="389575" cy="202575"/>
              </a:xfrm>
            </p:grpSpPr>
            <p:sp>
              <p:nvSpPr>
                <p:cNvPr id="6410" name="Google Shape;6410;p63"/>
                <p:cNvSpPr/>
                <p:nvPr/>
              </p:nvSpPr>
              <p:spPr>
                <a:xfrm>
                  <a:off x="3090338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6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6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1" name="Google Shape;6411;p63"/>
                <p:cNvSpPr/>
                <p:nvPr/>
              </p:nvSpPr>
              <p:spPr>
                <a:xfrm>
                  <a:off x="3102488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63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6" y="6234"/>
                        <a:pt x="14365" y="4838"/>
                        <a:pt x="14365" y="3117"/>
                      </a:cubicBezTo>
                      <a:cubicBezTo>
                        <a:pt x="14365" y="1396"/>
                        <a:pt x="12976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2" name="Google Shape;6412;p63"/>
            <p:cNvGrpSpPr/>
            <p:nvPr/>
          </p:nvGrpSpPr>
          <p:grpSpPr>
            <a:xfrm>
              <a:off x="3602363" y="2927425"/>
              <a:ext cx="389575" cy="1365675"/>
              <a:chOff x="3602363" y="2927425"/>
              <a:chExt cx="389575" cy="1365675"/>
            </a:xfrm>
          </p:grpSpPr>
          <p:grpSp>
            <p:nvGrpSpPr>
              <p:cNvPr id="6413" name="Google Shape;6413;p63"/>
              <p:cNvGrpSpPr/>
              <p:nvPr/>
            </p:nvGrpSpPr>
            <p:grpSpPr>
              <a:xfrm>
                <a:off x="3602363" y="2927425"/>
                <a:ext cx="389575" cy="202550"/>
                <a:chOff x="3602363" y="2927425"/>
                <a:chExt cx="389575" cy="202550"/>
              </a:xfrm>
            </p:grpSpPr>
            <p:sp>
              <p:nvSpPr>
                <p:cNvPr id="6414" name="Google Shape;6414;p63"/>
                <p:cNvSpPr/>
                <p:nvPr/>
              </p:nvSpPr>
              <p:spPr>
                <a:xfrm>
                  <a:off x="3602363" y="2927425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63"/>
                <p:cNvSpPr/>
                <p:nvPr/>
              </p:nvSpPr>
              <p:spPr>
                <a:xfrm>
                  <a:off x="3614363" y="2950925"/>
                  <a:ext cx="35930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2" h="6234" extrusionOk="0">
                      <a:moveTo>
                        <a:pt x="3363" y="1"/>
                      </a:moveTo>
                      <a:cubicBezTo>
                        <a:pt x="2539" y="1"/>
                        <a:pt x="1746" y="326"/>
                        <a:pt x="1168" y="910"/>
                      </a:cubicBezTo>
                      <a:cubicBezTo>
                        <a:pt x="271" y="1802"/>
                        <a:pt x="0" y="3142"/>
                        <a:pt x="480" y="4309"/>
                      </a:cubicBezTo>
                      <a:cubicBezTo>
                        <a:pt x="965" y="5471"/>
                        <a:pt x="2102" y="6233"/>
                        <a:pt x="3363" y="6233"/>
                      </a:cubicBezTo>
                      <a:lnTo>
                        <a:pt x="11261" y="6233"/>
                      </a:lnTo>
                      <a:cubicBezTo>
                        <a:pt x="12976" y="6227"/>
                        <a:pt x="14371" y="4838"/>
                        <a:pt x="14371" y="3117"/>
                      </a:cubicBezTo>
                      <a:cubicBezTo>
                        <a:pt x="14371" y="1396"/>
                        <a:pt x="12976" y="1"/>
                        <a:pt x="11261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63"/>
              <p:cNvGrpSpPr/>
              <p:nvPr/>
            </p:nvGrpSpPr>
            <p:grpSpPr>
              <a:xfrm>
                <a:off x="3602363" y="3218150"/>
                <a:ext cx="389575" cy="202575"/>
                <a:chOff x="3602363" y="3218150"/>
                <a:chExt cx="389575" cy="202575"/>
              </a:xfrm>
            </p:grpSpPr>
            <p:sp>
              <p:nvSpPr>
                <p:cNvPr id="6417" name="Google Shape;6417;p63"/>
                <p:cNvSpPr/>
                <p:nvPr/>
              </p:nvSpPr>
              <p:spPr>
                <a:xfrm>
                  <a:off x="3602363" y="3218150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6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6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63"/>
                <p:cNvSpPr/>
                <p:nvPr/>
              </p:nvSpPr>
              <p:spPr>
                <a:xfrm>
                  <a:off x="3614513" y="3241525"/>
                  <a:ext cx="359150" cy="15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3" extrusionOk="0">
                      <a:moveTo>
                        <a:pt x="3357" y="0"/>
                      </a:moveTo>
                      <a:cubicBezTo>
                        <a:pt x="2533" y="6"/>
                        <a:pt x="1740" y="332"/>
                        <a:pt x="1162" y="922"/>
                      </a:cubicBezTo>
                      <a:cubicBezTo>
                        <a:pt x="265" y="1807"/>
                        <a:pt x="0" y="3147"/>
                        <a:pt x="480" y="4315"/>
                      </a:cubicBezTo>
                      <a:cubicBezTo>
                        <a:pt x="957" y="5472"/>
                        <a:pt x="2087" y="6233"/>
                        <a:pt x="3341" y="6233"/>
                      </a:cubicBezTo>
                      <a:cubicBezTo>
                        <a:pt x="3346" y="6233"/>
                        <a:pt x="3351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6"/>
                      </a:cubicBezTo>
                      <a:cubicBezTo>
                        <a:pt x="14365" y="1395"/>
                        <a:pt x="12970" y="6"/>
                        <a:pt x="1125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63"/>
              <p:cNvGrpSpPr/>
              <p:nvPr/>
            </p:nvGrpSpPr>
            <p:grpSpPr>
              <a:xfrm>
                <a:off x="3602363" y="3509050"/>
                <a:ext cx="389575" cy="202550"/>
                <a:chOff x="3602363" y="3509050"/>
                <a:chExt cx="389575" cy="202550"/>
              </a:xfrm>
            </p:grpSpPr>
            <p:sp>
              <p:nvSpPr>
                <p:cNvPr id="6420" name="Google Shape;6420;p63"/>
                <p:cNvSpPr/>
                <p:nvPr/>
              </p:nvSpPr>
              <p:spPr>
                <a:xfrm>
                  <a:off x="3602363" y="350905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1"/>
                      </a:moveTo>
                      <a:cubicBezTo>
                        <a:pt x="370" y="1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27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27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63"/>
                <p:cNvSpPr/>
                <p:nvPr/>
              </p:nvSpPr>
              <p:spPr>
                <a:xfrm>
                  <a:off x="3614513" y="353240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27"/>
                        <a:pt x="1162" y="917"/>
                      </a:cubicBezTo>
                      <a:cubicBezTo>
                        <a:pt x="265" y="1802"/>
                        <a:pt x="0" y="3142"/>
                        <a:pt x="480" y="4310"/>
                      </a:cubicBezTo>
                      <a:cubicBezTo>
                        <a:pt x="959" y="5471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27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63"/>
              <p:cNvGrpSpPr/>
              <p:nvPr/>
            </p:nvGrpSpPr>
            <p:grpSpPr>
              <a:xfrm>
                <a:off x="3602363" y="3799800"/>
                <a:ext cx="389575" cy="202550"/>
                <a:chOff x="3602363" y="3799800"/>
                <a:chExt cx="389575" cy="202550"/>
              </a:xfrm>
            </p:grpSpPr>
            <p:sp>
              <p:nvSpPr>
                <p:cNvPr id="6423" name="Google Shape;6423;p63"/>
                <p:cNvSpPr/>
                <p:nvPr/>
              </p:nvSpPr>
              <p:spPr>
                <a:xfrm>
                  <a:off x="3602363" y="3799800"/>
                  <a:ext cx="389575" cy="20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2" extrusionOk="0">
                      <a:moveTo>
                        <a:pt x="831" y="0"/>
                      </a:moveTo>
                      <a:cubicBezTo>
                        <a:pt x="370" y="0"/>
                        <a:pt x="1" y="369"/>
                        <a:pt x="1" y="830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1"/>
                        <a:pt x="831" y="8101"/>
                      </a:cubicBezTo>
                      <a:lnTo>
                        <a:pt x="14753" y="8101"/>
                      </a:lnTo>
                      <a:cubicBezTo>
                        <a:pt x="15208" y="8101"/>
                        <a:pt x="15583" y="7733"/>
                        <a:pt x="15583" y="7272"/>
                      </a:cubicBezTo>
                      <a:lnTo>
                        <a:pt x="15583" y="830"/>
                      </a:lnTo>
                      <a:cubicBezTo>
                        <a:pt x="15583" y="369"/>
                        <a:pt x="15208" y="0"/>
                        <a:pt x="14753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63"/>
                <p:cNvSpPr/>
                <p:nvPr/>
              </p:nvSpPr>
              <p:spPr>
                <a:xfrm>
                  <a:off x="3614513" y="3823150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0"/>
                      </a:moveTo>
                      <a:cubicBezTo>
                        <a:pt x="2533" y="0"/>
                        <a:pt x="1740" y="332"/>
                        <a:pt x="1162" y="916"/>
                      </a:cubicBezTo>
                      <a:cubicBezTo>
                        <a:pt x="265" y="1808"/>
                        <a:pt x="0" y="3148"/>
                        <a:pt x="480" y="4309"/>
                      </a:cubicBezTo>
                      <a:cubicBezTo>
                        <a:pt x="959" y="5477"/>
                        <a:pt x="2096" y="6233"/>
                        <a:pt x="3357" y="6233"/>
                      </a:cubicBezTo>
                      <a:lnTo>
                        <a:pt x="11255" y="6233"/>
                      </a:lnTo>
                      <a:cubicBezTo>
                        <a:pt x="12970" y="6233"/>
                        <a:pt x="14365" y="4838"/>
                        <a:pt x="14365" y="3117"/>
                      </a:cubicBezTo>
                      <a:cubicBezTo>
                        <a:pt x="14365" y="1396"/>
                        <a:pt x="12970" y="0"/>
                        <a:pt x="1125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63"/>
              <p:cNvGrpSpPr/>
              <p:nvPr/>
            </p:nvGrpSpPr>
            <p:grpSpPr>
              <a:xfrm>
                <a:off x="3602363" y="4090525"/>
                <a:ext cx="389575" cy="202575"/>
                <a:chOff x="3602363" y="4090525"/>
                <a:chExt cx="389575" cy="202575"/>
              </a:xfrm>
            </p:grpSpPr>
            <p:sp>
              <p:nvSpPr>
                <p:cNvPr id="6426" name="Google Shape;6426;p63"/>
                <p:cNvSpPr/>
                <p:nvPr/>
              </p:nvSpPr>
              <p:spPr>
                <a:xfrm>
                  <a:off x="3602363" y="4090525"/>
                  <a:ext cx="389575" cy="20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3" h="8103" extrusionOk="0">
                      <a:moveTo>
                        <a:pt x="831" y="1"/>
                      </a:moveTo>
                      <a:cubicBezTo>
                        <a:pt x="370" y="1"/>
                        <a:pt x="1" y="370"/>
                        <a:pt x="1" y="831"/>
                      </a:cubicBezTo>
                      <a:lnTo>
                        <a:pt x="1" y="7272"/>
                      </a:lnTo>
                      <a:cubicBezTo>
                        <a:pt x="1" y="7733"/>
                        <a:pt x="370" y="8102"/>
                        <a:pt x="831" y="8102"/>
                      </a:cubicBezTo>
                      <a:lnTo>
                        <a:pt x="14753" y="8102"/>
                      </a:lnTo>
                      <a:cubicBezTo>
                        <a:pt x="15208" y="8102"/>
                        <a:pt x="15583" y="7733"/>
                        <a:pt x="15583" y="7272"/>
                      </a:cubicBezTo>
                      <a:lnTo>
                        <a:pt x="15583" y="831"/>
                      </a:lnTo>
                      <a:cubicBezTo>
                        <a:pt x="15583" y="370"/>
                        <a:pt x="15208" y="1"/>
                        <a:pt x="14753" y="1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63"/>
                <p:cNvSpPr/>
                <p:nvPr/>
              </p:nvSpPr>
              <p:spPr>
                <a:xfrm>
                  <a:off x="3614513" y="4113875"/>
                  <a:ext cx="359150" cy="15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6" h="6234" extrusionOk="0">
                      <a:moveTo>
                        <a:pt x="3357" y="1"/>
                      </a:moveTo>
                      <a:cubicBezTo>
                        <a:pt x="2533" y="1"/>
                        <a:pt x="1740" y="333"/>
                        <a:pt x="1162" y="917"/>
                      </a:cubicBezTo>
                      <a:cubicBezTo>
                        <a:pt x="265" y="1808"/>
                        <a:pt x="0" y="3148"/>
                        <a:pt x="480" y="4316"/>
                      </a:cubicBezTo>
                      <a:cubicBezTo>
                        <a:pt x="959" y="5478"/>
                        <a:pt x="2096" y="6234"/>
                        <a:pt x="3357" y="6234"/>
                      </a:cubicBezTo>
                      <a:lnTo>
                        <a:pt x="11255" y="6234"/>
                      </a:lnTo>
                      <a:cubicBezTo>
                        <a:pt x="12970" y="6234"/>
                        <a:pt x="14365" y="4838"/>
                        <a:pt x="14365" y="3117"/>
                      </a:cubicBezTo>
                      <a:cubicBezTo>
                        <a:pt x="14365" y="1396"/>
                        <a:pt x="12970" y="1"/>
                        <a:pt x="112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428" name="Google Shape;6428;p63"/>
          <p:cNvGrpSpPr/>
          <p:nvPr/>
        </p:nvGrpSpPr>
        <p:grpSpPr>
          <a:xfrm>
            <a:off x="4358525" y="1562650"/>
            <a:ext cx="381425" cy="1329000"/>
            <a:chOff x="4358525" y="1562650"/>
            <a:chExt cx="381425" cy="1329000"/>
          </a:xfrm>
        </p:grpSpPr>
        <p:grpSp>
          <p:nvGrpSpPr>
            <p:cNvPr id="6429" name="Google Shape;6429;p63"/>
            <p:cNvGrpSpPr/>
            <p:nvPr/>
          </p:nvGrpSpPr>
          <p:grpSpPr>
            <a:xfrm>
              <a:off x="4358525" y="1562650"/>
              <a:ext cx="381425" cy="1329000"/>
              <a:chOff x="4358525" y="1562650"/>
              <a:chExt cx="381425" cy="1329000"/>
            </a:xfrm>
          </p:grpSpPr>
          <p:sp>
            <p:nvSpPr>
              <p:cNvPr id="6430" name="Google Shape;6430;p63"/>
              <p:cNvSpPr/>
              <p:nvPr/>
            </p:nvSpPr>
            <p:spPr>
              <a:xfrm>
                <a:off x="4458550" y="1632600"/>
                <a:ext cx="175225" cy="167075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6683" extrusionOk="0">
                    <a:moveTo>
                      <a:pt x="3505" y="1"/>
                    </a:moveTo>
                    <a:lnTo>
                      <a:pt x="1" y="2072"/>
                    </a:lnTo>
                    <a:cubicBezTo>
                      <a:pt x="1" y="2072"/>
                      <a:pt x="782" y="5017"/>
                      <a:pt x="247" y="6682"/>
                    </a:cubicBezTo>
                    <a:lnTo>
                      <a:pt x="7008" y="6682"/>
                    </a:lnTo>
                    <a:cubicBezTo>
                      <a:pt x="7008" y="6682"/>
                      <a:pt x="6732" y="4974"/>
                      <a:pt x="7008" y="2146"/>
                    </a:cubicBezTo>
                    <a:lnTo>
                      <a:pt x="350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31" name="Google Shape;6431;p63"/>
              <p:cNvGrpSpPr/>
              <p:nvPr/>
            </p:nvGrpSpPr>
            <p:grpSpPr>
              <a:xfrm>
                <a:off x="4358525" y="1619100"/>
                <a:ext cx="381425" cy="1272550"/>
                <a:chOff x="4358525" y="1619100"/>
                <a:chExt cx="381425" cy="1272550"/>
              </a:xfrm>
            </p:grpSpPr>
            <p:sp>
              <p:nvSpPr>
                <p:cNvPr id="6432" name="Google Shape;6432;p63"/>
                <p:cNvSpPr/>
                <p:nvPr/>
              </p:nvSpPr>
              <p:spPr>
                <a:xfrm>
                  <a:off x="4358525" y="1732025"/>
                  <a:ext cx="381425" cy="11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7" h="46385" extrusionOk="0">
                      <a:moveTo>
                        <a:pt x="6073" y="1"/>
                      </a:moveTo>
                      <a:cubicBezTo>
                        <a:pt x="6073" y="1"/>
                        <a:pt x="6147" y="1482"/>
                        <a:pt x="6073" y="1722"/>
                      </a:cubicBezTo>
                      <a:cubicBezTo>
                        <a:pt x="6006" y="1968"/>
                        <a:pt x="5834" y="2312"/>
                        <a:pt x="5176" y="2521"/>
                      </a:cubicBezTo>
                      <a:cubicBezTo>
                        <a:pt x="4524" y="2724"/>
                        <a:pt x="3830" y="2656"/>
                        <a:pt x="3037" y="3142"/>
                      </a:cubicBezTo>
                      <a:cubicBezTo>
                        <a:pt x="2244" y="3621"/>
                        <a:pt x="2041" y="5558"/>
                        <a:pt x="2041" y="6799"/>
                      </a:cubicBezTo>
                      <a:cubicBezTo>
                        <a:pt x="2041" y="8041"/>
                        <a:pt x="1937" y="10801"/>
                        <a:pt x="1697" y="11870"/>
                      </a:cubicBezTo>
                      <a:cubicBezTo>
                        <a:pt x="1451" y="12940"/>
                        <a:pt x="800" y="15841"/>
                        <a:pt x="763" y="16702"/>
                      </a:cubicBezTo>
                      <a:cubicBezTo>
                        <a:pt x="726" y="17562"/>
                        <a:pt x="418" y="18773"/>
                        <a:pt x="351" y="19289"/>
                      </a:cubicBezTo>
                      <a:cubicBezTo>
                        <a:pt x="277" y="19812"/>
                        <a:pt x="0" y="21779"/>
                        <a:pt x="209" y="22191"/>
                      </a:cubicBezTo>
                      <a:cubicBezTo>
                        <a:pt x="673" y="23114"/>
                        <a:pt x="1007" y="23375"/>
                        <a:pt x="1170" y="23375"/>
                      </a:cubicBezTo>
                      <a:cubicBezTo>
                        <a:pt x="1253" y="23375"/>
                        <a:pt x="1291" y="23306"/>
                        <a:pt x="1279" y="23223"/>
                      </a:cubicBezTo>
                      <a:cubicBezTo>
                        <a:pt x="1248" y="22983"/>
                        <a:pt x="972" y="22504"/>
                        <a:pt x="898" y="22018"/>
                      </a:cubicBezTo>
                      <a:cubicBezTo>
                        <a:pt x="843" y="21628"/>
                        <a:pt x="924" y="21082"/>
                        <a:pt x="1012" y="21082"/>
                      </a:cubicBezTo>
                      <a:cubicBezTo>
                        <a:pt x="1034" y="21082"/>
                        <a:pt x="1056" y="21114"/>
                        <a:pt x="1076" y="21189"/>
                      </a:cubicBezTo>
                      <a:cubicBezTo>
                        <a:pt x="1163" y="21526"/>
                        <a:pt x="1284" y="22372"/>
                        <a:pt x="1455" y="22372"/>
                      </a:cubicBezTo>
                      <a:cubicBezTo>
                        <a:pt x="1477" y="22372"/>
                        <a:pt x="1501" y="22358"/>
                        <a:pt x="1525" y="22326"/>
                      </a:cubicBezTo>
                      <a:cubicBezTo>
                        <a:pt x="1728" y="22049"/>
                        <a:pt x="1795" y="20943"/>
                        <a:pt x="1795" y="20396"/>
                      </a:cubicBezTo>
                      <a:cubicBezTo>
                        <a:pt x="1795" y="19849"/>
                        <a:pt x="1525" y="19289"/>
                        <a:pt x="1556" y="18736"/>
                      </a:cubicBezTo>
                      <a:cubicBezTo>
                        <a:pt x="1592" y="18189"/>
                        <a:pt x="2871" y="14907"/>
                        <a:pt x="3111" y="13530"/>
                      </a:cubicBezTo>
                      <a:cubicBezTo>
                        <a:pt x="3350" y="12147"/>
                        <a:pt x="3695" y="8385"/>
                        <a:pt x="3695" y="8385"/>
                      </a:cubicBezTo>
                      <a:cubicBezTo>
                        <a:pt x="3836" y="9246"/>
                        <a:pt x="4389" y="10352"/>
                        <a:pt x="4420" y="11975"/>
                      </a:cubicBezTo>
                      <a:cubicBezTo>
                        <a:pt x="4457" y="13597"/>
                        <a:pt x="3037" y="16253"/>
                        <a:pt x="2766" y="18496"/>
                      </a:cubicBezTo>
                      <a:cubicBezTo>
                        <a:pt x="2490" y="20740"/>
                        <a:pt x="3283" y="27403"/>
                        <a:pt x="3590" y="29923"/>
                      </a:cubicBezTo>
                      <a:cubicBezTo>
                        <a:pt x="3904" y="32443"/>
                        <a:pt x="3246" y="35068"/>
                        <a:pt x="3492" y="36586"/>
                      </a:cubicBezTo>
                      <a:cubicBezTo>
                        <a:pt x="3732" y="38104"/>
                        <a:pt x="4524" y="41799"/>
                        <a:pt x="4524" y="42315"/>
                      </a:cubicBezTo>
                      <a:cubicBezTo>
                        <a:pt x="4524" y="42831"/>
                        <a:pt x="4488" y="43280"/>
                        <a:pt x="4629" y="43624"/>
                      </a:cubicBezTo>
                      <a:cubicBezTo>
                        <a:pt x="4764" y="43968"/>
                        <a:pt x="4322" y="44522"/>
                        <a:pt x="4180" y="45112"/>
                      </a:cubicBezTo>
                      <a:cubicBezTo>
                        <a:pt x="4039" y="45696"/>
                        <a:pt x="4420" y="46384"/>
                        <a:pt x="5041" y="46384"/>
                      </a:cubicBezTo>
                      <a:cubicBezTo>
                        <a:pt x="5662" y="46384"/>
                        <a:pt x="6252" y="45868"/>
                        <a:pt x="6147" y="45419"/>
                      </a:cubicBezTo>
                      <a:cubicBezTo>
                        <a:pt x="6043" y="44970"/>
                        <a:pt x="6043" y="43870"/>
                        <a:pt x="6110" y="43280"/>
                      </a:cubicBezTo>
                      <a:cubicBezTo>
                        <a:pt x="6178" y="42696"/>
                        <a:pt x="5834" y="42383"/>
                        <a:pt x="5834" y="41829"/>
                      </a:cubicBezTo>
                      <a:cubicBezTo>
                        <a:pt x="5834" y="41276"/>
                        <a:pt x="6043" y="37207"/>
                        <a:pt x="6067" y="33949"/>
                      </a:cubicBezTo>
                      <a:cubicBezTo>
                        <a:pt x="6073" y="32566"/>
                        <a:pt x="6436" y="31509"/>
                        <a:pt x="6805" y="28380"/>
                      </a:cubicBezTo>
                      <a:cubicBezTo>
                        <a:pt x="7174" y="25252"/>
                        <a:pt x="7629" y="20740"/>
                        <a:pt x="7629" y="20740"/>
                      </a:cubicBezTo>
                      <a:cubicBezTo>
                        <a:pt x="7629" y="20740"/>
                        <a:pt x="8090" y="25252"/>
                        <a:pt x="8458" y="28380"/>
                      </a:cubicBezTo>
                      <a:cubicBezTo>
                        <a:pt x="8827" y="31509"/>
                        <a:pt x="9184" y="32566"/>
                        <a:pt x="9196" y="33949"/>
                      </a:cubicBezTo>
                      <a:cubicBezTo>
                        <a:pt x="9221" y="37207"/>
                        <a:pt x="9430" y="41276"/>
                        <a:pt x="9430" y="41829"/>
                      </a:cubicBezTo>
                      <a:cubicBezTo>
                        <a:pt x="9430" y="42383"/>
                        <a:pt x="9079" y="42696"/>
                        <a:pt x="9153" y="43280"/>
                      </a:cubicBezTo>
                      <a:cubicBezTo>
                        <a:pt x="9221" y="43870"/>
                        <a:pt x="9221" y="44970"/>
                        <a:pt x="9116" y="45419"/>
                      </a:cubicBezTo>
                      <a:cubicBezTo>
                        <a:pt x="9012" y="45868"/>
                        <a:pt x="9602" y="46384"/>
                        <a:pt x="10222" y="46384"/>
                      </a:cubicBezTo>
                      <a:cubicBezTo>
                        <a:pt x="10843" y="46384"/>
                        <a:pt x="11218" y="45696"/>
                        <a:pt x="11083" y="45112"/>
                      </a:cubicBezTo>
                      <a:cubicBezTo>
                        <a:pt x="10948" y="44522"/>
                        <a:pt x="10499" y="43968"/>
                        <a:pt x="10634" y="43624"/>
                      </a:cubicBezTo>
                      <a:cubicBezTo>
                        <a:pt x="10770" y="43280"/>
                        <a:pt x="10739" y="42831"/>
                        <a:pt x="10739" y="42315"/>
                      </a:cubicBezTo>
                      <a:cubicBezTo>
                        <a:pt x="10739" y="41799"/>
                        <a:pt x="11532" y="38104"/>
                        <a:pt x="11771" y="36586"/>
                      </a:cubicBezTo>
                      <a:cubicBezTo>
                        <a:pt x="12017" y="35068"/>
                        <a:pt x="11360" y="32443"/>
                        <a:pt x="11673" y="29923"/>
                      </a:cubicBezTo>
                      <a:cubicBezTo>
                        <a:pt x="11980" y="27403"/>
                        <a:pt x="12773" y="20740"/>
                        <a:pt x="12497" y="18496"/>
                      </a:cubicBezTo>
                      <a:cubicBezTo>
                        <a:pt x="12220" y="16253"/>
                        <a:pt x="10806" y="13597"/>
                        <a:pt x="10843" y="11975"/>
                      </a:cubicBezTo>
                      <a:cubicBezTo>
                        <a:pt x="10874" y="10352"/>
                        <a:pt x="11427" y="9246"/>
                        <a:pt x="11569" y="8385"/>
                      </a:cubicBezTo>
                      <a:cubicBezTo>
                        <a:pt x="11569" y="8385"/>
                        <a:pt x="11913" y="12147"/>
                        <a:pt x="12153" y="13530"/>
                      </a:cubicBezTo>
                      <a:cubicBezTo>
                        <a:pt x="12398" y="14907"/>
                        <a:pt x="13671" y="18189"/>
                        <a:pt x="13708" y="18736"/>
                      </a:cubicBezTo>
                      <a:cubicBezTo>
                        <a:pt x="13745" y="19289"/>
                        <a:pt x="13462" y="19842"/>
                        <a:pt x="13462" y="20396"/>
                      </a:cubicBezTo>
                      <a:cubicBezTo>
                        <a:pt x="13462" y="20949"/>
                        <a:pt x="13529" y="22055"/>
                        <a:pt x="13738" y="22326"/>
                      </a:cubicBezTo>
                      <a:cubicBezTo>
                        <a:pt x="13762" y="22358"/>
                        <a:pt x="13785" y="22372"/>
                        <a:pt x="13806" y="22372"/>
                      </a:cubicBezTo>
                      <a:cubicBezTo>
                        <a:pt x="13973" y="22372"/>
                        <a:pt x="14094" y="21526"/>
                        <a:pt x="14181" y="21189"/>
                      </a:cubicBezTo>
                      <a:cubicBezTo>
                        <a:pt x="14201" y="21114"/>
                        <a:pt x="14223" y="21082"/>
                        <a:pt x="14245" y="21082"/>
                      </a:cubicBezTo>
                      <a:cubicBezTo>
                        <a:pt x="14333" y="21082"/>
                        <a:pt x="14412" y="21628"/>
                        <a:pt x="14353" y="22018"/>
                      </a:cubicBezTo>
                      <a:cubicBezTo>
                        <a:pt x="14285" y="22498"/>
                        <a:pt x="14009" y="22983"/>
                        <a:pt x="13978" y="23223"/>
                      </a:cubicBezTo>
                      <a:cubicBezTo>
                        <a:pt x="13966" y="23306"/>
                        <a:pt x="14004" y="23375"/>
                        <a:pt x="14087" y="23375"/>
                      </a:cubicBezTo>
                      <a:cubicBezTo>
                        <a:pt x="14250" y="23375"/>
                        <a:pt x="14584" y="23114"/>
                        <a:pt x="15048" y="22191"/>
                      </a:cubicBezTo>
                      <a:cubicBezTo>
                        <a:pt x="15257" y="21779"/>
                        <a:pt x="14980" y="19812"/>
                        <a:pt x="14912" y="19289"/>
                      </a:cubicBezTo>
                      <a:cubicBezTo>
                        <a:pt x="14839" y="18773"/>
                        <a:pt x="14531" y="17568"/>
                        <a:pt x="14494" y="16702"/>
                      </a:cubicBezTo>
                      <a:cubicBezTo>
                        <a:pt x="14464" y="15841"/>
                        <a:pt x="13806" y="12940"/>
                        <a:pt x="13566" y="11870"/>
                      </a:cubicBezTo>
                      <a:cubicBezTo>
                        <a:pt x="13320" y="10801"/>
                        <a:pt x="13222" y="8041"/>
                        <a:pt x="13222" y="6799"/>
                      </a:cubicBezTo>
                      <a:cubicBezTo>
                        <a:pt x="13222" y="5558"/>
                        <a:pt x="13013" y="3621"/>
                        <a:pt x="12220" y="3142"/>
                      </a:cubicBezTo>
                      <a:cubicBezTo>
                        <a:pt x="11427" y="2656"/>
                        <a:pt x="10739" y="2724"/>
                        <a:pt x="10081" y="2521"/>
                      </a:cubicBezTo>
                      <a:cubicBezTo>
                        <a:pt x="9423" y="2312"/>
                        <a:pt x="9251" y="1968"/>
                        <a:pt x="9184" y="1722"/>
                      </a:cubicBezTo>
                      <a:cubicBezTo>
                        <a:pt x="9116" y="1482"/>
                        <a:pt x="9184" y="1"/>
                        <a:pt x="9184" y="1"/>
                      </a:cubicBezTo>
                      <a:lnTo>
                        <a:pt x="9184" y="1"/>
                      </a:lnTo>
                      <a:lnTo>
                        <a:pt x="7629" y="32"/>
                      </a:lnTo>
                      <a:lnTo>
                        <a:pt x="607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63"/>
                <p:cNvSpPr/>
                <p:nvPr/>
              </p:nvSpPr>
              <p:spPr>
                <a:xfrm>
                  <a:off x="4510350" y="1731875"/>
                  <a:ext cx="77775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242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751"/>
                        <a:pt x="31" y="1267"/>
                      </a:cubicBezTo>
                      <a:cubicBezTo>
                        <a:pt x="504" y="1919"/>
                        <a:pt x="1088" y="2429"/>
                        <a:pt x="1556" y="2429"/>
                      </a:cubicBezTo>
                      <a:cubicBezTo>
                        <a:pt x="2023" y="2429"/>
                        <a:pt x="2607" y="1919"/>
                        <a:pt x="3080" y="1267"/>
                      </a:cubicBezTo>
                      <a:cubicBezTo>
                        <a:pt x="3074" y="751"/>
                        <a:pt x="3111" y="1"/>
                        <a:pt x="3111" y="1"/>
                      </a:cubicBezTo>
                      <a:lnTo>
                        <a:pt x="3111" y="1"/>
                      </a:lnTo>
                      <a:lnTo>
                        <a:pt x="1556" y="3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4" name="Google Shape;6434;p63"/>
                <p:cNvSpPr/>
                <p:nvPr/>
              </p:nvSpPr>
              <p:spPr>
                <a:xfrm>
                  <a:off x="4485925" y="1619100"/>
                  <a:ext cx="126650" cy="16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6" h="6491" extrusionOk="0">
                      <a:moveTo>
                        <a:pt x="2533" y="0"/>
                      </a:moveTo>
                      <a:cubicBezTo>
                        <a:pt x="49" y="0"/>
                        <a:pt x="0" y="1057"/>
                        <a:pt x="185" y="3153"/>
                      </a:cubicBezTo>
                      <a:cubicBezTo>
                        <a:pt x="369" y="5249"/>
                        <a:pt x="1660" y="6491"/>
                        <a:pt x="2533" y="6491"/>
                      </a:cubicBezTo>
                      <a:cubicBezTo>
                        <a:pt x="3405" y="6491"/>
                        <a:pt x="4696" y="5249"/>
                        <a:pt x="4881" y="3153"/>
                      </a:cubicBezTo>
                      <a:cubicBezTo>
                        <a:pt x="5065" y="1057"/>
                        <a:pt x="5016" y="0"/>
                        <a:pt x="25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35" name="Google Shape;6435;p63"/>
              <p:cNvSpPr/>
              <p:nvPr/>
            </p:nvSpPr>
            <p:spPr>
              <a:xfrm>
                <a:off x="4445650" y="1562650"/>
                <a:ext cx="19012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8737" extrusionOk="0">
                    <a:moveTo>
                      <a:pt x="3680" y="1"/>
                    </a:moveTo>
                    <a:cubicBezTo>
                      <a:pt x="3316" y="1"/>
                      <a:pt x="2904" y="60"/>
                      <a:pt x="2453" y="217"/>
                    </a:cubicBezTo>
                    <a:cubicBezTo>
                      <a:pt x="658" y="844"/>
                      <a:pt x="1" y="3395"/>
                      <a:pt x="726" y="5774"/>
                    </a:cubicBezTo>
                    <a:cubicBezTo>
                      <a:pt x="1451" y="8159"/>
                      <a:pt x="2828" y="8737"/>
                      <a:pt x="2828" y="8737"/>
                    </a:cubicBezTo>
                    <a:cubicBezTo>
                      <a:pt x="1832" y="7464"/>
                      <a:pt x="1796" y="5412"/>
                      <a:pt x="1796" y="5411"/>
                    </a:cubicBezTo>
                    <a:lnTo>
                      <a:pt x="1796" y="5411"/>
                    </a:lnTo>
                    <a:cubicBezTo>
                      <a:pt x="1998" y="6333"/>
                      <a:pt x="2588" y="6770"/>
                      <a:pt x="2588" y="6770"/>
                    </a:cubicBezTo>
                    <a:cubicBezTo>
                      <a:pt x="2140" y="6290"/>
                      <a:pt x="2072" y="4840"/>
                      <a:pt x="2588" y="4594"/>
                    </a:cubicBezTo>
                    <a:cubicBezTo>
                      <a:pt x="3105" y="4354"/>
                      <a:pt x="4137" y="3696"/>
                      <a:pt x="4137" y="3696"/>
                    </a:cubicBezTo>
                    <a:lnTo>
                      <a:pt x="4137" y="3696"/>
                    </a:lnTo>
                    <a:cubicBezTo>
                      <a:pt x="3867" y="4219"/>
                      <a:pt x="3215" y="4526"/>
                      <a:pt x="3215" y="4526"/>
                    </a:cubicBezTo>
                    <a:cubicBezTo>
                      <a:pt x="4734" y="4286"/>
                      <a:pt x="5182" y="3389"/>
                      <a:pt x="5182" y="3389"/>
                    </a:cubicBezTo>
                    <a:cubicBezTo>
                      <a:pt x="5182" y="3389"/>
                      <a:pt x="6252" y="4286"/>
                      <a:pt x="5871" y="6358"/>
                    </a:cubicBezTo>
                    <a:cubicBezTo>
                      <a:pt x="6141" y="5983"/>
                      <a:pt x="6307" y="5540"/>
                      <a:pt x="6350" y="5079"/>
                    </a:cubicBezTo>
                    <a:cubicBezTo>
                      <a:pt x="6350" y="5036"/>
                      <a:pt x="6356" y="4987"/>
                      <a:pt x="6356" y="4944"/>
                    </a:cubicBezTo>
                    <a:cubicBezTo>
                      <a:pt x="6356" y="4861"/>
                      <a:pt x="6360" y="4822"/>
                      <a:pt x="6364" y="4822"/>
                    </a:cubicBezTo>
                    <a:lnTo>
                      <a:pt x="6364" y="4822"/>
                    </a:lnTo>
                    <a:cubicBezTo>
                      <a:pt x="6404" y="4822"/>
                      <a:pt x="6538" y="7625"/>
                      <a:pt x="5459" y="8737"/>
                    </a:cubicBezTo>
                    <a:cubicBezTo>
                      <a:pt x="5459" y="8737"/>
                      <a:pt x="7457" y="7563"/>
                      <a:pt x="7530" y="4944"/>
                    </a:cubicBezTo>
                    <a:cubicBezTo>
                      <a:pt x="7604" y="2320"/>
                      <a:pt x="7045" y="592"/>
                      <a:pt x="5422" y="525"/>
                    </a:cubicBezTo>
                    <a:cubicBezTo>
                      <a:pt x="5422" y="525"/>
                      <a:pt x="4764" y="1"/>
                      <a:pt x="36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6" name="Google Shape;6436;p63"/>
            <p:cNvSpPr/>
            <p:nvPr/>
          </p:nvSpPr>
          <p:spPr>
            <a:xfrm>
              <a:off x="4646675" y="1802575"/>
              <a:ext cx="1075" cy="16775"/>
            </a:xfrm>
            <a:custGeom>
              <a:avLst/>
              <a:gdLst/>
              <a:ahLst/>
              <a:cxnLst/>
              <a:rect l="l" t="t" r="r" b="b"/>
              <a:pathLst>
                <a:path w="43" h="671" extrusionOk="0">
                  <a:moveTo>
                    <a:pt x="18" y="0"/>
                  </a:moveTo>
                  <a:cubicBezTo>
                    <a:pt x="7" y="176"/>
                    <a:pt x="1" y="383"/>
                    <a:pt x="5" y="612"/>
                  </a:cubicBezTo>
                  <a:lnTo>
                    <a:pt x="5" y="612"/>
                  </a:lnTo>
                  <a:cubicBezTo>
                    <a:pt x="2" y="415"/>
                    <a:pt x="15" y="214"/>
                    <a:pt x="43" y="19"/>
                  </a:cubicBezTo>
                  <a:cubicBezTo>
                    <a:pt x="36" y="13"/>
                    <a:pt x="24" y="6"/>
                    <a:pt x="18" y="0"/>
                  </a:cubicBezTo>
                  <a:close/>
                  <a:moveTo>
                    <a:pt x="5" y="612"/>
                  </a:moveTo>
                  <a:cubicBezTo>
                    <a:pt x="5" y="632"/>
                    <a:pt x="5" y="651"/>
                    <a:pt x="6" y="670"/>
                  </a:cubicBezTo>
                  <a:cubicBezTo>
                    <a:pt x="5" y="651"/>
                    <a:pt x="5" y="631"/>
                    <a:pt x="5" y="612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3"/>
            <p:cNvSpPr/>
            <p:nvPr/>
          </p:nvSpPr>
          <p:spPr>
            <a:xfrm>
              <a:off x="4450725" y="1802575"/>
              <a:ext cx="950" cy="16775"/>
            </a:xfrm>
            <a:custGeom>
              <a:avLst/>
              <a:gdLst/>
              <a:ahLst/>
              <a:cxnLst/>
              <a:rect l="l" t="t" r="r" b="b"/>
              <a:pathLst>
                <a:path w="38" h="671" extrusionOk="0">
                  <a:moveTo>
                    <a:pt x="25" y="0"/>
                  </a:moveTo>
                  <a:cubicBezTo>
                    <a:pt x="13" y="6"/>
                    <a:pt x="7" y="13"/>
                    <a:pt x="0" y="19"/>
                  </a:cubicBezTo>
                  <a:cubicBezTo>
                    <a:pt x="25" y="234"/>
                    <a:pt x="37" y="455"/>
                    <a:pt x="37" y="670"/>
                  </a:cubicBezTo>
                  <a:cubicBezTo>
                    <a:pt x="37" y="418"/>
                    <a:pt x="37" y="191"/>
                    <a:pt x="25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8" name="Google Shape;6438;p63"/>
            <p:cNvGrpSpPr/>
            <p:nvPr/>
          </p:nvGrpSpPr>
          <p:grpSpPr>
            <a:xfrm>
              <a:off x="4434425" y="1799150"/>
              <a:ext cx="229625" cy="176600"/>
              <a:chOff x="4434425" y="1799150"/>
              <a:chExt cx="229625" cy="176600"/>
            </a:xfrm>
          </p:grpSpPr>
          <p:sp>
            <p:nvSpPr>
              <p:cNvPr id="6439" name="Google Shape;6439;p63"/>
              <p:cNvSpPr/>
              <p:nvPr/>
            </p:nvSpPr>
            <p:spPr>
              <a:xfrm>
                <a:off x="4437500" y="1805750"/>
                <a:ext cx="22347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8939" h="6800" extrusionOk="0">
                    <a:moveTo>
                      <a:pt x="955" y="1"/>
                    </a:moveTo>
                    <a:cubicBezTo>
                      <a:pt x="728" y="1"/>
                      <a:pt x="529" y="156"/>
                      <a:pt x="529" y="156"/>
                    </a:cubicBezTo>
                    <a:cubicBezTo>
                      <a:pt x="634" y="875"/>
                      <a:pt x="511" y="3100"/>
                      <a:pt x="302" y="3696"/>
                    </a:cubicBezTo>
                    <a:cubicBezTo>
                      <a:pt x="1" y="4563"/>
                      <a:pt x="198" y="5596"/>
                      <a:pt x="456" y="6210"/>
                    </a:cubicBezTo>
                    <a:cubicBezTo>
                      <a:pt x="499" y="5743"/>
                      <a:pt x="536" y="5436"/>
                      <a:pt x="536" y="5436"/>
                    </a:cubicBezTo>
                    <a:cubicBezTo>
                      <a:pt x="597" y="5817"/>
                      <a:pt x="738" y="6247"/>
                      <a:pt x="880" y="6751"/>
                    </a:cubicBezTo>
                    <a:cubicBezTo>
                      <a:pt x="989" y="6784"/>
                      <a:pt x="1151" y="6800"/>
                      <a:pt x="1341" y="6800"/>
                    </a:cubicBezTo>
                    <a:cubicBezTo>
                      <a:pt x="1967" y="6800"/>
                      <a:pt x="2898" y="6634"/>
                      <a:pt x="3228" y="6389"/>
                    </a:cubicBezTo>
                    <a:cubicBezTo>
                      <a:pt x="3689" y="6045"/>
                      <a:pt x="4470" y="5719"/>
                      <a:pt x="4470" y="5719"/>
                    </a:cubicBezTo>
                    <a:cubicBezTo>
                      <a:pt x="4470" y="5719"/>
                      <a:pt x="5250" y="6045"/>
                      <a:pt x="5711" y="6389"/>
                    </a:cubicBezTo>
                    <a:cubicBezTo>
                      <a:pt x="6041" y="6634"/>
                      <a:pt x="6968" y="6800"/>
                      <a:pt x="7596" y="6800"/>
                    </a:cubicBezTo>
                    <a:cubicBezTo>
                      <a:pt x="7786" y="6800"/>
                      <a:pt x="7949" y="6784"/>
                      <a:pt x="8059" y="6751"/>
                    </a:cubicBezTo>
                    <a:cubicBezTo>
                      <a:pt x="8201" y="6247"/>
                      <a:pt x="8342" y="5817"/>
                      <a:pt x="8403" y="5436"/>
                    </a:cubicBezTo>
                    <a:cubicBezTo>
                      <a:pt x="8403" y="5436"/>
                      <a:pt x="8428" y="5743"/>
                      <a:pt x="8477" y="6210"/>
                    </a:cubicBezTo>
                    <a:cubicBezTo>
                      <a:pt x="8742" y="5596"/>
                      <a:pt x="8938" y="4563"/>
                      <a:pt x="8631" y="3696"/>
                    </a:cubicBezTo>
                    <a:cubicBezTo>
                      <a:pt x="8428" y="3100"/>
                      <a:pt x="8299" y="875"/>
                      <a:pt x="8410" y="156"/>
                    </a:cubicBezTo>
                    <a:cubicBezTo>
                      <a:pt x="8410" y="156"/>
                      <a:pt x="8211" y="1"/>
                      <a:pt x="7985" y="1"/>
                    </a:cubicBezTo>
                    <a:cubicBezTo>
                      <a:pt x="7940" y="1"/>
                      <a:pt x="7895" y="7"/>
                      <a:pt x="7850" y="21"/>
                    </a:cubicBezTo>
                    <a:cubicBezTo>
                      <a:pt x="7850" y="21"/>
                      <a:pt x="7654" y="2104"/>
                      <a:pt x="7481" y="2707"/>
                    </a:cubicBezTo>
                    <a:cubicBezTo>
                      <a:pt x="7438" y="2873"/>
                      <a:pt x="6725" y="2688"/>
                      <a:pt x="5988" y="3309"/>
                    </a:cubicBezTo>
                    <a:cubicBezTo>
                      <a:pt x="5250" y="3930"/>
                      <a:pt x="4881" y="4594"/>
                      <a:pt x="4470" y="4594"/>
                    </a:cubicBezTo>
                    <a:cubicBezTo>
                      <a:pt x="4052" y="4594"/>
                      <a:pt x="3683" y="3930"/>
                      <a:pt x="2951" y="3309"/>
                    </a:cubicBezTo>
                    <a:cubicBezTo>
                      <a:pt x="2214" y="2688"/>
                      <a:pt x="1501" y="2873"/>
                      <a:pt x="1452" y="2707"/>
                    </a:cubicBezTo>
                    <a:cubicBezTo>
                      <a:pt x="1279" y="2104"/>
                      <a:pt x="1089" y="21"/>
                      <a:pt x="1089" y="21"/>
                    </a:cubicBezTo>
                    <a:cubicBezTo>
                      <a:pt x="1044" y="7"/>
                      <a:pt x="999" y="1"/>
                      <a:pt x="9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63"/>
              <p:cNvSpPr/>
              <p:nvPr/>
            </p:nvSpPr>
            <p:spPr>
              <a:xfrm>
                <a:off x="4434425" y="1799150"/>
                <a:ext cx="229625" cy="170050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6802" extrusionOk="0">
                    <a:moveTo>
                      <a:pt x="1078" y="1"/>
                    </a:moveTo>
                    <a:cubicBezTo>
                      <a:pt x="851" y="1"/>
                      <a:pt x="652" y="156"/>
                      <a:pt x="652" y="156"/>
                    </a:cubicBezTo>
                    <a:cubicBezTo>
                      <a:pt x="757" y="875"/>
                      <a:pt x="634" y="3100"/>
                      <a:pt x="425" y="3696"/>
                    </a:cubicBezTo>
                    <a:cubicBezTo>
                      <a:pt x="1" y="4932"/>
                      <a:pt x="579" y="6511"/>
                      <a:pt x="917" y="6714"/>
                    </a:cubicBezTo>
                    <a:cubicBezTo>
                      <a:pt x="1014" y="6774"/>
                      <a:pt x="1217" y="6801"/>
                      <a:pt x="1470" y="6801"/>
                    </a:cubicBezTo>
                    <a:cubicBezTo>
                      <a:pt x="2096" y="6801"/>
                      <a:pt x="3022" y="6634"/>
                      <a:pt x="3351" y="6388"/>
                    </a:cubicBezTo>
                    <a:cubicBezTo>
                      <a:pt x="3812" y="6044"/>
                      <a:pt x="4593" y="5725"/>
                      <a:pt x="4593" y="5725"/>
                    </a:cubicBezTo>
                    <a:cubicBezTo>
                      <a:pt x="4593" y="5725"/>
                      <a:pt x="5373" y="6044"/>
                      <a:pt x="5834" y="6388"/>
                    </a:cubicBezTo>
                    <a:cubicBezTo>
                      <a:pt x="6163" y="6634"/>
                      <a:pt x="7089" y="6801"/>
                      <a:pt x="7716" y="6801"/>
                    </a:cubicBezTo>
                    <a:cubicBezTo>
                      <a:pt x="7968" y="6801"/>
                      <a:pt x="8171" y="6774"/>
                      <a:pt x="8268" y="6714"/>
                    </a:cubicBezTo>
                    <a:cubicBezTo>
                      <a:pt x="8606" y="6511"/>
                      <a:pt x="9184" y="4932"/>
                      <a:pt x="8754" y="3696"/>
                    </a:cubicBezTo>
                    <a:cubicBezTo>
                      <a:pt x="8551" y="3100"/>
                      <a:pt x="8422" y="875"/>
                      <a:pt x="8533" y="156"/>
                    </a:cubicBezTo>
                    <a:cubicBezTo>
                      <a:pt x="8533" y="156"/>
                      <a:pt x="8334" y="1"/>
                      <a:pt x="8108" y="1"/>
                    </a:cubicBezTo>
                    <a:cubicBezTo>
                      <a:pt x="8063" y="1"/>
                      <a:pt x="8018" y="6"/>
                      <a:pt x="7973" y="20"/>
                    </a:cubicBezTo>
                    <a:cubicBezTo>
                      <a:pt x="7973" y="20"/>
                      <a:pt x="7777" y="2104"/>
                      <a:pt x="7604" y="2713"/>
                    </a:cubicBezTo>
                    <a:cubicBezTo>
                      <a:pt x="7561" y="2873"/>
                      <a:pt x="6848" y="2688"/>
                      <a:pt x="6111" y="3309"/>
                    </a:cubicBezTo>
                    <a:cubicBezTo>
                      <a:pt x="5373" y="3930"/>
                      <a:pt x="5004" y="4600"/>
                      <a:pt x="4593" y="4600"/>
                    </a:cubicBezTo>
                    <a:cubicBezTo>
                      <a:pt x="4175" y="4600"/>
                      <a:pt x="3806" y="3930"/>
                      <a:pt x="3074" y="3309"/>
                    </a:cubicBezTo>
                    <a:cubicBezTo>
                      <a:pt x="2337" y="2688"/>
                      <a:pt x="1624" y="2873"/>
                      <a:pt x="1575" y="2713"/>
                    </a:cubicBezTo>
                    <a:cubicBezTo>
                      <a:pt x="1402" y="2110"/>
                      <a:pt x="1212" y="20"/>
                      <a:pt x="1212" y="20"/>
                    </a:cubicBezTo>
                    <a:cubicBezTo>
                      <a:pt x="1167" y="6"/>
                      <a:pt x="1122" y="1"/>
                      <a:pt x="107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63"/>
              <p:cNvSpPr/>
              <p:nvPr/>
            </p:nvSpPr>
            <p:spPr>
              <a:xfrm>
                <a:off x="4440425" y="1912450"/>
                <a:ext cx="2176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8705" h="2267" extrusionOk="0">
                    <a:moveTo>
                      <a:pt x="38" y="0"/>
                    </a:moveTo>
                    <a:cubicBezTo>
                      <a:pt x="1" y="1020"/>
                      <a:pt x="412" y="2022"/>
                      <a:pt x="677" y="2182"/>
                    </a:cubicBezTo>
                    <a:cubicBezTo>
                      <a:pt x="773" y="2240"/>
                      <a:pt x="976" y="2267"/>
                      <a:pt x="1227" y="2267"/>
                    </a:cubicBezTo>
                    <a:cubicBezTo>
                      <a:pt x="1854" y="2267"/>
                      <a:pt x="2782" y="2102"/>
                      <a:pt x="3111" y="1856"/>
                    </a:cubicBezTo>
                    <a:cubicBezTo>
                      <a:pt x="3566" y="1512"/>
                      <a:pt x="4353" y="1186"/>
                      <a:pt x="4353" y="1186"/>
                    </a:cubicBezTo>
                    <a:cubicBezTo>
                      <a:pt x="4353" y="1186"/>
                      <a:pt x="5133" y="1506"/>
                      <a:pt x="5594" y="1856"/>
                    </a:cubicBezTo>
                    <a:cubicBezTo>
                      <a:pt x="5923" y="2102"/>
                      <a:pt x="6851" y="2267"/>
                      <a:pt x="7478" y="2267"/>
                    </a:cubicBezTo>
                    <a:cubicBezTo>
                      <a:pt x="7729" y="2267"/>
                      <a:pt x="7932" y="2240"/>
                      <a:pt x="8028" y="2182"/>
                    </a:cubicBezTo>
                    <a:cubicBezTo>
                      <a:pt x="8293" y="2022"/>
                      <a:pt x="8704" y="1020"/>
                      <a:pt x="8668" y="0"/>
                    </a:cubicBezTo>
                    <a:lnTo>
                      <a:pt x="8668" y="0"/>
                    </a:lnTo>
                    <a:cubicBezTo>
                      <a:pt x="8631" y="928"/>
                      <a:pt x="8268" y="1777"/>
                      <a:pt x="8028" y="1924"/>
                    </a:cubicBezTo>
                    <a:cubicBezTo>
                      <a:pt x="7932" y="1982"/>
                      <a:pt x="7730" y="2008"/>
                      <a:pt x="7480" y="2008"/>
                    </a:cubicBezTo>
                    <a:cubicBezTo>
                      <a:pt x="6853" y="2008"/>
                      <a:pt x="5924" y="1843"/>
                      <a:pt x="5594" y="1592"/>
                    </a:cubicBezTo>
                    <a:cubicBezTo>
                      <a:pt x="5133" y="1248"/>
                      <a:pt x="4353" y="928"/>
                      <a:pt x="4353" y="928"/>
                    </a:cubicBezTo>
                    <a:cubicBezTo>
                      <a:pt x="4353" y="928"/>
                      <a:pt x="3566" y="1248"/>
                      <a:pt x="3111" y="1592"/>
                    </a:cubicBezTo>
                    <a:cubicBezTo>
                      <a:pt x="2781" y="1843"/>
                      <a:pt x="1852" y="2008"/>
                      <a:pt x="1225" y="2008"/>
                    </a:cubicBezTo>
                    <a:cubicBezTo>
                      <a:pt x="975" y="2008"/>
                      <a:pt x="773" y="1982"/>
                      <a:pt x="677" y="1924"/>
                    </a:cubicBezTo>
                    <a:cubicBezTo>
                      <a:pt x="437" y="1777"/>
                      <a:pt x="68" y="928"/>
                      <a:pt x="3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42" name="Google Shape;6442;p63"/>
            <p:cNvGrpSpPr/>
            <p:nvPr/>
          </p:nvGrpSpPr>
          <p:grpSpPr>
            <a:xfrm>
              <a:off x="4427975" y="2144625"/>
              <a:ext cx="241150" cy="131875"/>
              <a:chOff x="4427975" y="2144625"/>
              <a:chExt cx="241150" cy="131875"/>
            </a:xfrm>
          </p:grpSpPr>
          <p:sp>
            <p:nvSpPr>
              <p:cNvPr id="6443" name="Google Shape;6443;p63"/>
              <p:cNvSpPr/>
              <p:nvPr/>
            </p:nvSpPr>
            <p:spPr>
              <a:xfrm>
                <a:off x="4427975" y="2154475"/>
                <a:ext cx="241150" cy="122025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1" extrusionOk="0">
                    <a:moveTo>
                      <a:pt x="406" y="0"/>
                    </a:moveTo>
                    <a:cubicBezTo>
                      <a:pt x="351" y="68"/>
                      <a:pt x="302" y="142"/>
                      <a:pt x="259" y="221"/>
                    </a:cubicBezTo>
                    <a:cubicBezTo>
                      <a:pt x="154" y="603"/>
                      <a:pt x="75" y="996"/>
                      <a:pt x="13" y="1389"/>
                    </a:cubicBezTo>
                    <a:cubicBezTo>
                      <a:pt x="1" y="1568"/>
                      <a:pt x="1" y="1684"/>
                      <a:pt x="1" y="1684"/>
                    </a:cubicBezTo>
                    <a:cubicBezTo>
                      <a:pt x="443" y="1801"/>
                      <a:pt x="1347" y="2440"/>
                      <a:pt x="2447" y="3135"/>
                    </a:cubicBezTo>
                    <a:cubicBezTo>
                      <a:pt x="3554" y="3823"/>
                      <a:pt x="3990" y="4881"/>
                      <a:pt x="4334" y="4881"/>
                    </a:cubicBezTo>
                    <a:lnTo>
                      <a:pt x="4740" y="4881"/>
                    </a:lnTo>
                    <a:cubicBezTo>
                      <a:pt x="4808" y="4241"/>
                      <a:pt x="4851" y="3842"/>
                      <a:pt x="4851" y="3842"/>
                    </a:cubicBezTo>
                    <a:cubicBezTo>
                      <a:pt x="4851" y="3842"/>
                      <a:pt x="4887" y="4241"/>
                      <a:pt x="4955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3"/>
                      <a:pt x="7192" y="3135"/>
                    </a:cubicBezTo>
                    <a:cubicBezTo>
                      <a:pt x="8293" y="2440"/>
                      <a:pt x="9196" y="1801"/>
                      <a:pt x="9639" y="1684"/>
                    </a:cubicBezTo>
                    <a:cubicBezTo>
                      <a:pt x="9645" y="1684"/>
                      <a:pt x="9639" y="430"/>
                      <a:pt x="9233" y="0"/>
                    </a:cubicBezTo>
                    <a:cubicBezTo>
                      <a:pt x="9233" y="0"/>
                      <a:pt x="7537" y="830"/>
                      <a:pt x="4820" y="830"/>
                    </a:cubicBezTo>
                    <a:cubicBezTo>
                      <a:pt x="2103" y="830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63"/>
              <p:cNvSpPr/>
              <p:nvPr/>
            </p:nvSpPr>
            <p:spPr>
              <a:xfrm>
                <a:off x="4427975" y="2144625"/>
                <a:ext cx="241150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4882" extrusionOk="0">
                    <a:moveTo>
                      <a:pt x="413" y="1"/>
                    </a:moveTo>
                    <a:cubicBezTo>
                      <a:pt x="7" y="431"/>
                      <a:pt x="1" y="1685"/>
                      <a:pt x="1" y="1685"/>
                    </a:cubicBezTo>
                    <a:cubicBezTo>
                      <a:pt x="443" y="1802"/>
                      <a:pt x="1347" y="2447"/>
                      <a:pt x="2447" y="3136"/>
                    </a:cubicBezTo>
                    <a:cubicBezTo>
                      <a:pt x="3554" y="3824"/>
                      <a:pt x="3990" y="4881"/>
                      <a:pt x="4334" y="4881"/>
                    </a:cubicBezTo>
                    <a:lnTo>
                      <a:pt x="5305" y="4881"/>
                    </a:lnTo>
                    <a:cubicBezTo>
                      <a:pt x="5650" y="4881"/>
                      <a:pt x="6086" y="3824"/>
                      <a:pt x="7192" y="3136"/>
                    </a:cubicBezTo>
                    <a:cubicBezTo>
                      <a:pt x="8293" y="2447"/>
                      <a:pt x="9196" y="1802"/>
                      <a:pt x="9639" y="1685"/>
                    </a:cubicBezTo>
                    <a:cubicBezTo>
                      <a:pt x="9645" y="1685"/>
                      <a:pt x="9639" y="431"/>
                      <a:pt x="9233" y="1"/>
                    </a:cubicBezTo>
                    <a:cubicBezTo>
                      <a:pt x="9233" y="1"/>
                      <a:pt x="7537" y="837"/>
                      <a:pt x="4820" y="837"/>
                    </a:cubicBezTo>
                    <a:cubicBezTo>
                      <a:pt x="2103" y="837"/>
                      <a:pt x="413" y="1"/>
                      <a:pt x="4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63"/>
              <p:cNvSpPr/>
              <p:nvPr/>
            </p:nvSpPr>
            <p:spPr>
              <a:xfrm>
                <a:off x="4427975" y="2178600"/>
                <a:ext cx="2409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9639" h="3523" extrusionOk="0">
                    <a:moveTo>
                      <a:pt x="13" y="0"/>
                    </a:moveTo>
                    <a:cubicBezTo>
                      <a:pt x="1" y="197"/>
                      <a:pt x="1" y="326"/>
                      <a:pt x="1" y="326"/>
                    </a:cubicBezTo>
                    <a:cubicBezTo>
                      <a:pt x="443" y="443"/>
                      <a:pt x="1347" y="1082"/>
                      <a:pt x="2447" y="1771"/>
                    </a:cubicBezTo>
                    <a:cubicBezTo>
                      <a:pt x="3554" y="2465"/>
                      <a:pt x="3990" y="3522"/>
                      <a:pt x="4334" y="3522"/>
                    </a:cubicBezTo>
                    <a:lnTo>
                      <a:pt x="5305" y="3522"/>
                    </a:lnTo>
                    <a:cubicBezTo>
                      <a:pt x="5650" y="3522"/>
                      <a:pt x="6086" y="2465"/>
                      <a:pt x="7192" y="1771"/>
                    </a:cubicBezTo>
                    <a:cubicBezTo>
                      <a:pt x="8293" y="1082"/>
                      <a:pt x="9196" y="443"/>
                      <a:pt x="9639" y="326"/>
                    </a:cubicBezTo>
                    <a:cubicBezTo>
                      <a:pt x="9639" y="326"/>
                      <a:pt x="9639" y="197"/>
                      <a:pt x="9627" y="0"/>
                    </a:cubicBezTo>
                    <a:cubicBezTo>
                      <a:pt x="9172" y="129"/>
                      <a:pt x="8280" y="762"/>
                      <a:pt x="7192" y="1445"/>
                    </a:cubicBezTo>
                    <a:cubicBezTo>
                      <a:pt x="6086" y="2139"/>
                      <a:pt x="5650" y="3197"/>
                      <a:pt x="5305" y="3197"/>
                    </a:cubicBezTo>
                    <a:lnTo>
                      <a:pt x="4334" y="3197"/>
                    </a:lnTo>
                    <a:cubicBezTo>
                      <a:pt x="3990" y="3197"/>
                      <a:pt x="3554" y="2133"/>
                      <a:pt x="2447" y="1445"/>
                    </a:cubicBezTo>
                    <a:cubicBezTo>
                      <a:pt x="1359" y="762"/>
                      <a:pt x="468" y="129"/>
                      <a:pt x="1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6" name="Google Shape;6446;p63"/>
          <p:cNvGrpSpPr/>
          <p:nvPr/>
        </p:nvGrpSpPr>
        <p:grpSpPr>
          <a:xfrm>
            <a:off x="4331625" y="3022588"/>
            <a:ext cx="435225" cy="1370250"/>
            <a:chOff x="4331625" y="2992450"/>
            <a:chExt cx="435225" cy="1370250"/>
          </a:xfrm>
        </p:grpSpPr>
        <p:grpSp>
          <p:nvGrpSpPr>
            <p:cNvPr id="6447" name="Google Shape;6447;p63"/>
            <p:cNvGrpSpPr/>
            <p:nvPr/>
          </p:nvGrpSpPr>
          <p:grpSpPr>
            <a:xfrm>
              <a:off x="4331625" y="2992450"/>
              <a:ext cx="435225" cy="1370250"/>
              <a:chOff x="4331625" y="2992450"/>
              <a:chExt cx="435225" cy="1370250"/>
            </a:xfrm>
          </p:grpSpPr>
          <p:sp>
            <p:nvSpPr>
              <p:cNvPr id="6448" name="Google Shape;6448;p63"/>
              <p:cNvSpPr/>
              <p:nvPr/>
            </p:nvSpPr>
            <p:spPr>
              <a:xfrm>
                <a:off x="4331625" y="3172825"/>
                <a:ext cx="43522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17409" h="47595" extrusionOk="0">
                    <a:moveTo>
                      <a:pt x="7149" y="1"/>
                    </a:moveTo>
                    <a:cubicBezTo>
                      <a:pt x="7149" y="1"/>
                      <a:pt x="6904" y="1765"/>
                      <a:pt x="6836" y="2010"/>
                    </a:cubicBezTo>
                    <a:cubicBezTo>
                      <a:pt x="6768" y="2256"/>
                      <a:pt x="6326" y="2453"/>
                      <a:pt x="5668" y="2662"/>
                    </a:cubicBezTo>
                    <a:cubicBezTo>
                      <a:pt x="5017" y="2877"/>
                      <a:pt x="3406" y="2711"/>
                      <a:pt x="2613" y="3203"/>
                    </a:cubicBezTo>
                    <a:cubicBezTo>
                      <a:pt x="1820" y="3689"/>
                      <a:pt x="1931" y="5828"/>
                      <a:pt x="1931" y="7094"/>
                    </a:cubicBezTo>
                    <a:cubicBezTo>
                      <a:pt x="1931" y="8354"/>
                      <a:pt x="1390" y="10727"/>
                      <a:pt x="1150" y="11814"/>
                    </a:cubicBezTo>
                    <a:cubicBezTo>
                      <a:pt x="910" y="12902"/>
                      <a:pt x="861" y="16179"/>
                      <a:pt x="831" y="17058"/>
                    </a:cubicBezTo>
                    <a:cubicBezTo>
                      <a:pt x="794" y="17937"/>
                      <a:pt x="658" y="19172"/>
                      <a:pt x="591" y="19701"/>
                    </a:cubicBezTo>
                    <a:cubicBezTo>
                      <a:pt x="523" y="20229"/>
                      <a:pt x="1" y="21569"/>
                      <a:pt x="468" y="22387"/>
                    </a:cubicBezTo>
                    <a:cubicBezTo>
                      <a:pt x="1072" y="23418"/>
                      <a:pt x="1448" y="23751"/>
                      <a:pt x="1632" y="23751"/>
                    </a:cubicBezTo>
                    <a:cubicBezTo>
                      <a:pt x="1692" y="23751"/>
                      <a:pt x="1732" y="23716"/>
                      <a:pt x="1753" y="23659"/>
                    </a:cubicBezTo>
                    <a:cubicBezTo>
                      <a:pt x="1876" y="23333"/>
                      <a:pt x="1230" y="22700"/>
                      <a:pt x="1163" y="22209"/>
                    </a:cubicBezTo>
                    <a:cubicBezTo>
                      <a:pt x="1107" y="21806"/>
                      <a:pt x="1220" y="21170"/>
                      <a:pt x="1354" y="21170"/>
                    </a:cubicBezTo>
                    <a:cubicBezTo>
                      <a:pt x="1384" y="21170"/>
                      <a:pt x="1415" y="21202"/>
                      <a:pt x="1445" y="21274"/>
                    </a:cubicBezTo>
                    <a:cubicBezTo>
                      <a:pt x="1578" y="21599"/>
                      <a:pt x="1559" y="22299"/>
                      <a:pt x="1840" y="22299"/>
                    </a:cubicBezTo>
                    <a:cubicBezTo>
                      <a:pt x="1883" y="22299"/>
                      <a:pt x="1933" y="22282"/>
                      <a:pt x="1992" y="22245"/>
                    </a:cubicBezTo>
                    <a:cubicBezTo>
                      <a:pt x="2287" y="22061"/>
                      <a:pt x="2232" y="20881"/>
                      <a:pt x="2146" y="20322"/>
                    </a:cubicBezTo>
                    <a:cubicBezTo>
                      <a:pt x="2035" y="19602"/>
                      <a:pt x="2140" y="19301"/>
                      <a:pt x="2195" y="18717"/>
                    </a:cubicBezTo>
                    <a:cubicBezTo>
                      <a:pt x="2244" y="18158"/>
                      <a:pt x="3203" y="14992"/>
                      <a:pt x="3369" y="13572"/>
                    </a:cubicBezTo>
                    <a:cubicBezTo>
                      <a:pt x="3640" y="11243"/>
                      <a:pt x="4586" y="7118"/>
                      <a:pt x="4586" y="7118"/>
                    </a:cubicBezTo>
                    <a:cubicBezTo>
                      <a:pt x="4721" y="7997"/>
                      <a:pt x="4648" y="10665"/>
                      <a:pt x="4678" y="12319"/>
                    </a:cubicBezTo>
                    <a:cubicBezTo>
                      <a:pt x="4715" y="13966"/>
                      <a:pt x="4457" y="15798"/>
                      <a:pt x="4334" y="18521"/>
                    </a:cubicBezTo>
                    <a:cubicBezTo>
                      <a:pt x="4224" y="20813"/>
                      <a:pt x="3418" y="28527"/>
                      <a:pt x="3732" y="31091"/>
                    </a:cubicBezTo>
                    <a:cubicBezTo>
                      <a:pt x="4045" y="33654"/>
                      <a:pt x="4015" y="35738"/>
                      <a:pt x="4254" y="37280"/>
                    </a:cubicBezTo>
                    <a:cubicBezTo>
                      <a:pt x="4494" y="38823"/>
                      <a:pt x="5355" y="42118"/>
                      <a:pt x="5269" y="42634"/>
                    </a:cubicBezTo>
                    <a:cubicBezTo>
                      <a:pt x="5195" y="43126"/>
                      <a:pt x="5244" y="43624"/>
                      <a:pt x="5410" y="44091"/>
                    </a:cubicBezTo>
                    <a:cubicBezTo>
                      <a:pt x="5545" y="44441"/>
                      <a:pt x="5090" y="45652"/>
                      <a:pt x="4949" y="46248"/>
                    </a:cubicBezTo>
                    <a:cubicBezTo>
                      <a:pt x="4808" y="46845"/>
                      <a:pt x="5521" y="47595"/>
                      <a:pt x="6141" y="47595"/>
                    </a:cubicBezTo>
                    <a:cubicBezTo>
                      <a:pt x="6762" y="47595"/>
                      <a:pt x="7481" y="46605"/>
                      <a:pt x="7377" y="46144"/>
                    </a:cubicBezTo>
                    <a:cubicBezTo>
                      <a:pt x="7272" y="45689"/>
                      <a:pt x="7211" y="44300"/>
                      <a:pt x="7328" y="43611"/>
                    </a:cubicBezTo>
                    <a:cubicBezTo>
                      <a:pt x="7444" y="42917"/>
                      <a:pt x="7162" y="42862"/>
                      <a:pt x="7162" y="42302"/>
                    </a:cubicBezTo>
                    <a:cubicBezTo>
                      <a:pt x="7162" y="41749"/>
                      <a:pt x="7377" y="37969"/>
                      <a:pt x="7401" y="34656"/>
                    </a:cubicBezTo>
                    <a:cubicBezTo>
                      <a:pt x="7408" y="33254"/>
                      <a:pt x="7518" y="32043"/>
                      <a:pt x="7869" y="28865"/>
                    </a:cubicBezTo>
                    <a:cubicBezTo>
                      <a:pt x="8305" y="24882"/>
                      <a:pt x="8698" y="21096"/>
                      <a:pt x="8698" y="21096"/>
                    </a:cubicBezTo>
                    <a:cubicBezTo>
                      <a:pt x="8698" y="21096"/>
                      <a:pt x="9086" y="24882"/>
                      <a:pt x="9522" y="28865"/>
                    </a:cubicBezTo>
                    <a:cubicBezTo>
                      <a:pt x="9872" y="32049"/>
                      <a:pt x="9983" y="33254"/>
                      <a:pt x="9989" y="34656"/>
                    </a:cubicBezTo>
                    <a:cubicBezTo>
                      <a:pt x="10014" y="37969"/>
                      <a:pt x="10229" y="41743"/>
                      <a:pt x="10229" y="42302"/>
                    </a:cubicBezTo>
                    <a:cubicBezTo>
                      <a:pt x="10229" y="42868"/>
                      <a:pt x="9946" y="42923"/>
                      <a:pt x="10063" y="43611"/>
                    </a:cubicBezTo>
                    <a:cubicBezTo>
                      <a:pt x="10180" y="44300"/>
                      <a:pt x="10118" y="45695"/>
                      <a:pt x="10014" y="46144"/>
                    </a:cubicBezTo>
                    <a:cubicBezTo>
                      <a:pt x="9909" y="46599"/>
                      <a:pt x="10628" y="47595"/>
                      <a:pt x="11249" y="47595"/>
                    </a:cubicBezTo>
                    <a:cubicBezTo>
                      <a:pt x="11870" y="47595"/>
                      <a:pt x="12583" y="46845"/>
                      <a:pt x="12442" y="46248"/>
                    </a:cubicBezTo>
                    <a:cubicBezTo>
                      <a:pt x="12307" y="45652"/>
                      <a:pt x="11846" y="44441"/>
                      <a:pt x="11981" y="44091"/>
                    </a:cubicBezTo>
                    <a:cubicBezTo>
                      <a:pt x="12147" y="43624"/>
                      <a:pt x="12196" y="43126"/>
                      <a:pt x="12128" y="42634"/>
                    </a:cubicBezTo>
                    <a:cubicBezTo>
                      <a:pt x="12036" y="42118"/>
                      <a:pt x="12897" y="38823"/>
                      <a:pt x="13143" y="37280"/>
                    </a:cubicBezTo>
                    <a:cubicBezTo>
                      <a:pt x="13382" y="35738"/>
                      <a:pt x="13352" y="33654"/>
                      <a:pt x="13665" y="31091"/>
                    </a:cubicBezTo>
                    <a:cubicBezTo>
                      <a:pt x="13972" y="28527"/>
                      <a:pt x="13167" y="20813"/>
                      <a:pt x="13063" y="18521"/>
                    </a:cubicBezTo>
                    <a:cubicBezTo>
                      <a:pt x="12934" y="15798"/>
                      <a:pt x="12675" y="13966"/>
                      <a:pt x="12712" y="12319"/>
                    </a:cubicBezTo>
                    <a:cubicBezTo>
                      <a:pt x="12749" y="10665"/>
                      <a:pt x="12669" y="7997"/>
                      <a:pt x="12804" y="7118"/>
                    </a:cubicBezTo>
                    <a:cubicBezTo>
                      <a:pt x="12804" y="7118"/>
                      <a:pt x="13757" y="11243"/>
                      <a:pt x="14028" y="13572"/>
                    </a:cubicBezTo>
                    <a:cubicBezTo>
                      <a:pt x="14187" y="14992"/>
                      <a:pt x="15146" y="18158"/>
                      <a:pt x="15202" y="18717"/>
                    </a:cubicBezTo>
                    <a:cubicBezTo>
                      <a:pt x="15257" y="19301"/>
                      <a:pt x="15355" y="19602"/>
                      <a:pt x="15251" y="20322"/>
                    </a:cubicBezTo>
                    <a:cubicBezTo>
                      <a:pt x="15165" y="20881"/>
                      <a:pt x="15109" y="22055"/>
                      <a:pt x="15405" y="22245"/>
                    </a:cubicBezTo>
                    <a:cubicBezTo>
                      <a:pt x="15463" y="22282"/>
                      <a:pt x="15512" y="22299"/>
                      <a:pt x="15555" y="22299"/>
                    </a:cubicBezTo>
                    <a:cubicBezTo>
                      <a:pt x="15833" y="22299"/>
                      <a:pt x="15818" y="21599"/>
                      <a:pt x="15952" y="21274"/>
                    </a:cubicBezTo>
                    <a:cubicBezTo>
                      <a:pt x="15982" y="21202"/>
                      <a:pt x="16013" y="21170"/>
                      <a:pt x="16042" y="21170"/>
                    </a:cubicBezTo>
                    <a:cubicBezTo>
                      <a:pt x="16176" y="21170"/>
                      <a:pt x="16290" y="21806"/>
                      <a:pt x="16234" y="22209"/>
                    </a:cubicBezTo>
                    <a:cubicBezTo>
                      <a:pt x="16161" y="22700"/>
                      <a:pt x="15521" y="23327"/>
                      <a:pt x="15638" y="23659"/>
                    </a:cubicBezTo>
                    <a:cubicBezTo>
                      <a:pt x="15659" y="23714"/>
                      <a:pt x="15699" y="23748"/>
                      <a:pt x="15758" y="23748"/>
                    </a:cubicBezTo>
                    <a:cubicBezTo>
                      <a:pt x="15944" y="23748"/>
                      <a:pt x="16323" y="23420"/>
                      <a:pt x="16923" y="22387"/>
                    </a:cubicBezTo>
                    <a:cubicBezTo>
                      <a:pt x="17408" y="21575"/>
                      <a:pt x="16886" y="20229"/>
                      <a:pt x="16812" y="19701"/>
                    </a:cubicBezTo>
                    <a:cubicBezTo>
                      <a:pt x="16745" y="19178"/>
                      <a:pt x="16609" y="17937"/>
                      <a:pt x="16579" y="17058"/>
                    </a:cubicBezTo>
                    <a:cubicBezTo>
                      <a:pt x="16542" y="16185"/>
                      <a:pt x="16499" y="12902"/>
                      <a:pt x="16253" y="11814"/>
                    </a:cubicBezTo>
                    <a:cubicBezTo>
                      <a:pt x="16013" y="10727"/>
                      <a:pt x="15478" y="8354"/>
                      <a:pt x="15478" y="7094"/>
                    </a:cubicBezTo>
                    <a:cubicBezTo>
                      <a:pt x="15478" y="5828"/>
                      <a:pt x="15589" y="3695"/>
                      <a:pt x="14796" y="3203"/>
                    </a:cubicBezTo>
                    <a:cubicBezTo>
                      <a:pt x="13997" y="2711"/>
                      <a:pt x="12393" y="2871"/>
                      <a:pt x="11735" y="2662"/>
                    </a:cubicBezTo>
                    <a:cubicBezTo>
                      <a:pt x="11083" y="2453"/>
                      <a:pt x="10641" y="2256"/>
                      <a:pt x="10567" y="2010"/>
                    </a:cubicBezTo>
                    <a:cubicBezTo>
                      <a:pt x="10499" y="1765"/>
                      <a:pt x="10260" y="1"/>
                      <a:pt x="10260" y="1"/>
                    </a:cubicBezTo>
                    <a:lnTo>
                      <a:pt x="8705" y="37"/>
                    </a:lnTo>
                    <a:lnTo>
                      <a:pt x="7149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63"/>
              <p:cNvSpPr/>
              <p:nvPr/>
            </p:nvSpPr>
            <p:spPr>
              <a:xfrm>
                <a:off x="4473925" y="3018075"/>
                <a:ext cx="150475" cy="201175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8047" extrusionOk="0">
                    <a:moveTo>
                      <a:pt x="3013" y="1"/>
                    </a:moveTo>
                    <a:cubicBezTo>
                      <a:pt x="56" y="1"/>
                      <a:pt x="1" y="1316"/>
                      <a:pt x="222" y="3916"/>
                    </a:cubicBezTo>
                    <a:cubicBezTo>
                      <a:pt x="437" y="6510"/>
                      <a:pt x="1974" y="8047"/>
                      <a:pt x="3013" y="8047"/>
                    </a:cubicBezTo>
                    <a:cubicBezTo>
                      <a:pt x="4051" y="8047"/>
                      <a:pt x="5582" y="6510"/>
                      <a:pt x="5803" y="3916"/>
                    </a:cubicBezTo>
                    <a:cubicBezTo>
                      <a:pt x="6018" y="1316"/>
                      <a:pt x="5963" y="1"/>
                      <a:pt x="30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63"/>
              <p:cNvSpPr/>
              <p:nvPr/>
            </p:nvSpPr>
            <p:spPr>
              <a:xfrm>
                <a:off x="4505900" y="3192950"/>
                <a:ext cx="865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3461" h="1550" extrusionOk="0">
                    <a:moveTo>
                      <a:pt x="62" y="1"/>
                    </a:moveTo>
                    <a:cubicBezTo>
                      <a:pt x="43" y="142"/>
                      <a:pt x="25" y="283"/>
                      <a:pt x="0" y="419"/>
                    </a:cubicBezTo>
                    <a:cubicBezTo>
                      <a:pt x="547" y="1150"/>
                      <a:pt x="1205" y="1550"/>
                      <a:pt x="1734" y="1550"/>
                    </a:cubicBezTo>
                    <a:cubicBezTo>
                      <a:pt x="2262" y="1550"/>
                      <a:pt x="2920" y="1150"/>
                      <a:pt x="3461" y="419"/>
                    </a:cubicBezTo>
                    <a:cubicBezTo>
                      <a:pt x="3442" y="283"/>
                      <a:pt x="3418" y="142"/>
                      <a:pt x="3399" y="1"/>
                    </a:cubicBezTo>
                    <a:cubicBezTo>
                      <a:pt x="2865" y="683"/>
                      <a:pt x="2244" y="1052"/>
                      <a:pt x="1734" y="1052"/>
                    </a:cubicBezTo>
                    <a:cubicBezTo>
                      <a:pt x="1223" y="1052"/>
                      <a:pt x="596" y="683"/>
                      <a:pt x="62" y="1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63"/>
              <p:cNvSpPr/>
              <p:nvPr/>
            </p:nvSpPr>
            <p:spPr>
              <a:xfrm>
                <a:off x="4465425" y="2992450"/>
                <a:ext cx="201850" cy="156325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6253" extrusionOk="0">
                    <a:moveTo>
                      <a:pt x="3160" y="0"/>
                    </a:moveTo>
                    <a:cubicBezTo>
                      <a:pt x="1498" y="0"/>
                      <a:pt x="330" y="1278"/>
                      <a:pt x="187" y="2513"/>
                    </a:cubicBezTo>
                    <a:cubicBezTo>
                      <a:pt x="1" y="4124"/>
                      <a:pt x="402" y="6229"/>
                      <a:pt x="771" y="6229"/>
                    </a:cubicBezTo>
                    <a:cubicBezTo>
                      <a:pt x="779" y="6229"/>
                      <a:pt x="787" y="6228"/>
                      <a:pt x="796" y="6226"/>
                    </a:cubicBezTo>
                    <a:cubicBezTo>
                      <a:pt x="1131" y="6136"/>
                      <a:pt x="520" y="3966"/>
                      <a:pt x="1179" y="3966"/>
                    </a:cubicBezTo>
                    <a:cubicBezTo>
                      <a:pt x="1196" y="3966"/>
                      <a:pt x="1213" y="3967"/>
                      <a:pt x="1232" y="3970"/>
                    </a:cubicBezTo>
                    <a:cubicBezTo>
                      <a:pt x="1481" y="4008"/>
                      <a:pt x="1715" y="4025"/>
                      <a:pt x="1937" y="4025"/>
                    </a:cubicBezTo>
                    <a:cubicBezTo>
                      <a:pt x="3641" y="4025"/>
                      <a:pt x="4527" y="3023"/>
                      <a:pt x="4527" y="3023"/>
                    </a:cubicBezTo>
                    <a:cubicBezTo>
                      <a:pt x="4527" y="3023"/>
                      <a:pt x="5190" y="3810"/>
                      <a:pt x="5664" y="4001"/>
                    </a:cubicBezTo>
                    <a:cubicBezTo>
                      <a:pt x="6143" y="4197"/>
                      <a:pt x="5461" y="6121"/>
                      <a:pt x="5903" y="6250"/>
                    </a:cubicBezTo>
                    <a:cubicBezTo>
                      <a:pt x="5908" y="6252"/>
                      <a:pt x="5913" y="6253"/>
                      <a:pt x="5918" y="6253"/>
                    </a:cubicBezTo>
                    <a:cubicBezTo>
                      <a:pt x="6362" y="6253"/>
                      <a:pt x="8074" y="788"/>
                      <a:pt x="4938" y="460"/>
                    </a:cubicBezTo>
                    <a:cubicBezTo>
                      <a:pt x="4305" y="138"/>
                      <a:pt x="3706" y="0"/>
                      <a:pt x="316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2" name="Google Shape;6452;p63"/>
            <p:cNvGrpSpPr/>
            <p:nvPr/>
          </p:nvGrpSpPr>
          <p:grpSpPr>
            <a:xfrm>
              <a:off x="4415850" y="3599250"/>
              <a:ext cx="266625" cy="293850"/>
              <a:chOff x="4415850" y="3599250"/>
              <a:chExt cx="266625" cy="293850"/>
            </a:xfrm>
          </p:grpSpPr>
          <p:sp>
            <p:nvSpPr>
              <p:cNvPr id="6453" name="Google Shape;6453;p63"/>
              <p:cNvSpPr/>
              <p:nvPr/>
            </p:nvSpPr>
            <p:spPr>
              <a:xfrm>
                <a:off x="4423375" y="3863550"/>
                <a:ext cx="1085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182" extrusionOk="0">
                    <a:moveTo>
                      <a:pt x="37" y="1"/>
                    </a:moveTo>
                    <a:cubicBezTo>
                      <a:pt x="19" y="407"/>
                      <a:pt x="7" y="806"/>
                      <a:pt x="0" y="1181"/>
                    </a:cubicBezTo>
                    <a:lnTo>
                      <a:pt x="4211" y="1181"/>
                    </a:lnTo>
                    <a:cubicBezTo>
                      <a:pt x="4260" y="782"/>
                      <a:pt x="4297" y="388"/>
                      <a:pt x="434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63"/>
              <p:cNvSpPr/>
              <p:nvPr/>
            </p:nvSpPr>
            <p:spPr>
              <a:xfrm>
                <a:off x="4566425" y="3863550"/>
                <a:ext cx="1085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1182" extrusionOk="0">
                    <a:moveTo>
                      <a:pt x="1" y="1"/>
                    </a:moveTo>
                    <a:cubicBezTo>
                      <a:pt x="44" y="388"/>
                      <a:pt x="87" y="782"/>
                      <a:pt x="130" y="1181"/>
                    </a:cubicBezTo>
                    <a:lnTo>
                      <a:pt x="4341" y="1181"/>
                    </a:lnTo>
                    <a:cubicBezTo>
                      <a:pt x="4334" y="806"/>
                      <a:pt x="4322" y="407"/>
                      <a:pt x="43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63"/>
              <p:cNvSpPr/>
              <p:nvPr/>
            </p:nvSpPr>
            <p:spPr>
              <a:xfrm>
                <a:off x="4415850" y="3617700"/>
                <a:ext cx="13340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6" h="10788" extrusionOk="0">
                    <a:moveTo>
                      <a:pt x="1008" y="0"/>
                    </a:moveTo>
                    <a:cubicBezTo>
                      <a:pt x="492" y="2324"/>
                      <a:pt x="0" y="10788"/>
                      <a:pt x="0" y="10788"/>
                    </a:cubicBezTo>
                    <a:lnTo>
                      <a:pt x="4942" y="10788"/>
                    </a:lnTo>
                    <a:cubicBezTo>
                      <a:pt x="4942" y="9644"/>
                      <a:pt x="5336" y="6411"/>
                      <a:pt x="5336" y="6411"/>
                    </a:cubicBezTo>
                    <a:lnTo>
                      <a:pt x="5336" y="726"/>
                    </a:lnTo>
                    <a:cubicBezTo>
                      <a:pt x="5022" y="363"/>
                      <a:pt x="1008" y="0"/>
                      <a:pt x="100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63"/>
              <p:cNvSpPr/>
              <p:nvPr/>
            </p:nvSpPr>
            <p:spPr>
              <a:xfrm>
                <a:off x="4428900" y="3599250"/>
                <a:ext cx="12035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464" extrusionOk="0">
                    <a:moveTo>
                      <a:pt x="529" y="1"/>
                    </a:moveTo>
                    <a:cubicBezTo>
                      <a:pt x="1" y="1"/>
                      <a:pt x="81" y="1464"/>
                      <a:pt x="443" y="1464"/>
                    </a:cubicBezTo>
                    <a:lnTo>
                      <a:pt x="4814" y="1464"/>
                    </a:lnTo>
                    <a:lnTo>
                      <a:pt x="4814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63"/>
              <p:cNvSpPr/>
              <p:nvPr/>
            </p:nvSpPr>
            <p:spPr>
              <a:xfrm>
                <a:off x="4416000" y="3857575"/>
                <a:ext cx="1249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4998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7"/>
                      <a:pt x="499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63"/>
              <p:cNvSpPr/>
              <p:nvPr/>
            </p:nvSpPr>
            <p:spPr>
              <a:xfrm>
                <a:off x="4549225" y="3617700"/>
                <a:ext cx="133250" cy="269700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10788" extrusionOk="0">
                    <a:moveTo>
                      <a:pt x="4328" y="0"/>
                    </a:moveTo>
                    <a:cubicBezTo>
                      <a:pt x="4328" y="0"/>
                      <a:pt x="320" y="363"/>
                      <a:pt x="1" y="726"/>
                    </a:cubicBezTo>
                    <a:lnTo>
                      <a:pt x="1" y="6411"/>
                    </a:lnTo>
                    <a:cubicBezTo>
                      <a:pt x="1" y="6411"/>
                      <a:pt x="394" y="9644"/>
                      <a:pt x="394" y="10788"/>
                    </a:cubicBezTo>
                    <a:lnTo>
                      <a:pt x="5330" y="10788"/>
                    </a:lnTo>
                    <a:cubicBezTo>
                      <a:pt x="5330" y="10788"/>
                      <a:pt x="4844" y="2324"/>
                      <a:pt x="43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63"/>
              <p:cNvSpPr/>
              <p:nvPr/>
            </p:nvSpPr>
            <p:spPr>
              <a:xfrm>
                <a:off x="4549225" y="3599250"/>
                <a:ext cx="1202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1464" extrusionOk="0">
                    <a:moveTo>
                      <a:pt x="1" y="1"/>
                    </a:moveTo>
                    <a:lnTo>
                      <a:pt x="1" y="1464"/>
                    </a:lnTo>
                    <a:lnTo>
                      <a:pt x="4365" y="1464"/>
                    </a:lnTo>
                    <a:cubicBezTo>
                      <a:pt x="4727" y="1464"/>
                      <a:pt x="4807" y="1"/>
                      <a:pt x="42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63"/>
              <p:cNvSpPr/>
              <p:nvPr/>
            </p:nvSpPr>
            <p:spPr>
              <a:xfrm>
                <a:off x="4557375" y="3857575"/>
                <a:ext cx="1251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1181" extrusionOk="0">
                    <a:moveTo>
                      <a:pt x="0" y="0"/>
                    </a:moveTo>
                    <a:cubicBezTo>
                      <a:pt x="37" y="467"/>
                      <a:pt x="68" y="885"/>
                      <a:pt x="68" y="1180"/>
                    </a:cubicBezTo>
                    <a:lnTo>
                      <a:pt x="5004" y="1180"/>
                    </a:lnTo>
                    <a:cubicBezTo>
                      <a:pt x="4998" y="1045"/>
                      <a:pt x="4973" y="615"/>
                      <a:pt x="493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63"/>
              <p:cNvSpPr/>
              <p:nvPr/>
            </p:nvSpPr>
            <p:spPr>
              <a:xfrm>
                <a:off x="4416000" y="3857575"/>
                <a:ext cx="266475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1181" extrusionOk="0">
                    <a:moveTo>
                      <a:pt x="68" y="0"/>
                    </a:moveTo>
                    <a:cubicBezTo>
                      <a:pt x="31" y="615"/>
                      <a:pt x="6" y="1045"/>
                      <a:pt x="0" y="1180"/>
                    </a:cubicBezTo>
                    <a:lnTo>
                      <a:pt x="4936" y="1180"/>
                    </a:lnTo>
                    <a:cubicBezTo>
                      <a:pt x="4936" y="885"/>
                      <a:pt x="4961" y="461"/>
                      <a:pt x="4998" y="0"/>
                    </a:cubicBezTo>
                    <a:close/>
                    <a:moveTo>
                      <a:pt x="5655" y="0"/>
                    </a:moveTo>
                    <a:cubicBezTo>
                      <a:pt x="5692" y="461"/>
                      <a:pt x="5717" y="885"/>
                      <a:pt x="5723" y="1180"/>
                    </a:cubicBezTo>
                    <a:lnTo>
                      <a:pt x="10659" y="1180"/>
                    </a:lnTo>
                    <a:cubicBezTo>
                      <a:pt x="10653" y="1045"/>
                      <a:pt x="10628" y="615"/>
                      <a:pt x="1058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2" name="Google Shape;6462;p63"/>
          <p:cNvGrpSpPr/>
          <p:nvPr/>
        </p:nvGrpSpPr>
        <p:grpSpPr>
          <a:xfrm>
            <a:off x="998276" y="1542725"/>
            <a:ext cx="1785800" cy="2843650"/>
            <a:chOff x="998276" y="1542725"/>
            <a:chExt cx="1785800" cy="2843650"/>
          </a:xfrm>
        </p:grpSpPr>
        <p:sp>
          <p:nvSpPr>
            <p:cNvPr id="6463" name="Google Shape;6463;p63"/>
            <p:cNvSpPr/>
            <p:nvPr/>
          </p:nvSpPr>
          <p:spPr>
            <a:xfrm>
              <a:off x="998276" y="1542725"/>
              <a:ext cx="1785800" cy="2843650"/>
            </a:xfrm>
            <a:custGeom>
              <a:avLst/>
              <a:gdLst/>
              <a:ahLst/>
              <a:cxnLst/>
              <a:rect l="l" t="t" r="r" b="b"/>
              <a:pathLst>
                <a:path w="71432" h="113746" extrusionOk="0">
                  <a:moveTo>
                    <a:pt x="70079" y="101052"/>
                  </a:moveTo>
                  <a:cubicBezTo>
                    <a:pt x="69821" y="95870"/>
                    <a:pt x="67719" y="85439"/>
                    <a:pt x="65955" y="80252"/>
                  </a:cubicBezTo>
                  <a:cubicBezTo>
                    <a:pt x="64682" y="75211"/>
                    <a:pt x="64375" y="68825"/>
                    <a:pt x="64190" y="64535"/>
                  </a:cubicBezTo>
                  <a:cubicBezTo>
                    <a:pt x="64012" y="60422"/>
                    <a:pt x="62137" y="53446"/>
                    <a:pt x="61252" y="45222"/>
                  </a:cubicBezTo>
                  <a:cubicBezTo>
                    <a:pt x="60226" y="39124"/>
                    <a:pt x="58240" y="37802"/>
                    <a:pt x="53176" y="36118"/>
                  </a:cubicBezTo>
                  <a:cubicBezTo>
                    <a:pt x="51264" y="35454"/>
                    <a:pt x="49574" y="34791"/>
                    <a:pt x="48326" y="34428"/>
                  </a:cubicBezTo>
                  <a:cubicBezTo>
                    <a:pt x="45246" y="33518"/>
                    <a:pt x="42671" y="32811"/>
                    <a:pt x="42671" y="32811"/>
                  </a:cubicBezTo>
                  <a:cubicBezTo>
                    <a:pt x="40175" y="32037"/>
                    <a:pt x="40833" y="28994"/>
                    <a:pt x="42302" y="26154"/>
                  </a:cubicBezTo>
                  <a:cubicBezTo>
                    <a:pt x="43433" y="23972"/>
                    <a:pt x="46377" y="21268"/>
                    <a:pt x="47527" y="16264"/>
                  </a:cubicBezTo>
                  <a:cubicBezTo>
                    <a:pt x="47729" y="17432"/>
                    <a:pt x="47822" y="18612"/>
                    <a:pt x="47797" y="19786"/>
                  </a:cubicBezTo>
                  <a:cubicBezTo>
                    <a:pt x="47773" y="21594"/>
                    <a:pt x="47570" y="23468"/>
                    <a:pt x="48221" y="25152"/>
                  </a:cubicBezTo>
                  <a:cubicBezTo>
                    <a:pt x="48768" y="26566"/>
                    <a:pt x="49881" y="27697"/>
                    <a:pt x="51092" y="28601"/>
                  </a:cubicBezTo>
                  <a:cubicBezTo>
                    <a:pt x="52438" y="29603"/>
                    <a:pt x="54141" y="30402"/>
                    <a:pt x="55751" y="29935"/>
                  </a:cubicBezTo>
                  <a:cubicBezTo>
                    <a:pt x="53618" y="28558"/>
                    <a:pt x="53514" y="25503"/>
                    <a:pt x="53944" y="23007"/>
                  </a:cubicBezTo>
                  <a:cubicBezTo>
                    <a:pt x="54429" y="20211"/>
                    <a:pt x="55302" y="17500"/>
                    <a:pt x="56525" y="14937"/>
                  </a:cubicBezTo>
                  <a:cubicBezTo>
                    <a:pt x="57460" y="12988"/>
                    <a:pt x="58622" y="11070"/>
                    <a:pt x="58861" y="8919"/>
                  </a:cubicBezTo>
                  <a:cubicBezTo>
                    <a:pt x="59292" y="5016"/>
                    <a:pt x="56286" y="1414"/>
                    <a:pt x="52438" y="639"/>
                  </a:cubicBezTo>
                  <a:cubicBezTo>
                    <a:pt x="49242" y="0"/>
                    <a:pt x="45793" y="1186"/>
                    <a:pt x="43587" y="3553"/>
                  </a:cubicBezTo>
                  <a:cubicBezTo>
                    <a:pt x="41491" y="2022"/>
                    <a:pt x="38651" y="1014"/>
                    <a:pt x="35073" y="744"/>
                  </a:cubicBezTo>
                  <a:cubicBezTo>
                    <a:pt x="30303" y="160"/>
                    <a:pt x="24821" y="1113"/>
                    <a:pt x="21944" y="4727"/>
                  </a:cubicBezTo>
                  <a:cubicBezTo>
                    <a:pt x="21434" y="5354"/>
                    <a:pt x="21028" y="6055"/>
                    <a:pt x="20733" y="6805"/>
                  </a:cubicBezTo>
                  <a:cubicBezTo>
                    <a:pt x="20137" y="8433"/>
                    <a:pt x="20297" y="10247"/>
                    <a:pt x="21169" y="11747"/>
                  </a:cubicBezTo>
                  <a:cubicBezTo>
                    <a:pt x="21335" y="11703"/>
                    <a:pt x="21501" y="11673"/>
                    <a:pt x="21667" y="11636"/>
                  </a:cubicBezTo>
                  <a:cubicBezTo>
                    <a:pt x="21839" y="12705"/>
                    <a:pt x="22159" y="13732"/>
                    <a:pt x="22141" y="15047"/>
                  </a:cubicBezTo>
                  <a:cubicBezTo>
                    <a:pt x="22104" y="17371"/>
                    <a:pt x="19762" y="18871"/>
                    <a:pt x="19928" y="19737"/>
                  </a:cubicBezTo>
                  <a:cubicBezTo>
                    <a:pt x="20069" y="20426"/>
                    <a:pt x="21200" y="20579"/>
                    <a:pt x="21852" y="20579"/>
                  </a:cubicBezTo>
                  <a:cubicBezTo>
                    <a:pt x="22036" y="20579"/>
                    <a:pt x="22159" y="20573"/>
                    <a:pt x="22159" y="20573"/>
                  </a:cubicBezTo>
                  <a:cubicBezTo>
                    <a:pt x="22546" y="21421"/>
                    <a:pt x="21489" y="22048"/>
                    <a:pt x="21471" y="22571"/>
                  </a:cubicBezTo>
                  <a:cubicBezTo>
                    <a:pt x="21452" y="23087"/>
                    <a:pt x="22122" y="23438"/>
                    <a:pt x="22122" y="23438"/>
                  </a:cubicBezTo>
                  <a:cubicBezTo>
                    <a:pt x="22122" y="23438"/>
                    <a:pt x="21471" y="23733"/>
                    <a:pt x="22122" y="24489"/>
                  </a:cubicBezTo>
                  <a:cubicBezTo>
                    <a:pt x="22768" y="25269"/>
                    <a:pt x="22159" y="25435"/>
                    <a:pt x="22122" y="26800"/>
                  </a:cubicBezTo>
                  <a:cubicBezTo>
                    <a:pt x="22091" y="27925"/>
                    <a:pt x="23493" y="28164"/>
                    <a:pt x="25023" y="28164"/>
                  </a:cubicBezTo>
                  <a:cubicBezTo>
                    <a:pt x="25380" y="28164"/>
                    <a:pt x="25743" y="28146"/>
                    <a:pt x="26093" y="28134"/>
                  </a:cubicBezTo>
                  <a:cubicBezTo>
                    <a:pt x="26191" y="28128"/>
                    <a:pt x="26296" y="28121"/>
                    <a:pt x="26388" y="28121"/>
                  </a:cubicBezTo>
                  <a:cubicBezTo>
                    <a:pt x="28078" y="28121"/>
                    <a:pt x="30426" y="28509"/>
                    <a:pt x="30844" y="30365"/>
                  </a:cubicBezTo>
                  <a:cubicBezTo>
                    <a:pt x="31305" y="32326"/>
                    <a:pt x="30801" y="32959"/>
                    <a:pt x="29179" y="33500"/>
                  </a:cubicBezTo>
                  <a:cubicBezTo>
                    <a:pt x="27556" y="34041"/>
                    <a:pt x="26585" y="34330"/>
                    <a:pt x="24753" y="34864"/>
                  </a:cubicBezTo>
                  <a:cubicBezTo>
                    <a:pt x="23505" y="35086"/>
                    <a:pt x="22694" y="35233"/>
                    <a:pt x="18950" y="36481"/>
                  </a:cubicBezTo>
                  <a:cubicBezTo>
                    <a:pt x="16406" y="37262"/>
                    <a:pt x="10861" y="38743"/>
                    <a:pt x="10136" y="48080"/>
                  </a:cubicBezTo>
                  <a:cubicBezTo>
                    <a:pt x="9109" y="55278"/>
                    <a:pt x="8569" y="60662"/>
                    <a:pt x="7640" y="66151"/>
                  </a:cubicBezTo>
                  <a:cubicBezTo>
                    <a:pt x="7198" y="70263"/>
                    <a:pt x="7044" y="76601"/>
                    <a:pt x="5139" y="81278"/>
                  </a:cubicBezTo>
                  <a:cubicBezTo>
                    <a:pt x="3497" y="86521"/>
                    <a:pt x="2987" y="95870"/>
                    <a:pt x="2496" y="100960"/>
                  </a:cubicBezTo>
                  <a:cubicBezTo>
                    <a:pt x="1912" y="106006"/>
                    <a:pt x="184" y="113192"/>
                    <a:pt x="0" y="113653"/>
                  </a:cubicBezTo>
                  <a:lnTo>
                    <a:pt x="6743" y="113653"/>
                  </a:lnTo>
                  <a:cubicBezTo>
                    <a:pt x="6743" y="113653"/>
                    <a:pt x="8716" y="106154"/>
                    <a:pt x="10480" y="102331"/>
                  </a:cubicBezTo>
                  <a:cubicBezTo>
                    <a:pt x="12435" y="98022"/>
                    <a:pt x="14058" y="88113"/>
                    <a:pt x="14002" y="86079"/>
                  </a:cubicBezTo>
                  <a:cubicBezTo>
                    <a:pt x="13929" y="84063"/>
                    <a:pt x="15096" y="78168"/>
                    <a:pt x="15668" y="75205"/>
                  </a:cubicBezTo>
                  <a:cubicBezTo>
                    <a:pt x="16682" y="69981"/>
                    <a:pt x="17186" y="59537"/>
                    <a:pt x="17186" y="59537"/>
                  </a:cubicBezTo>
                  <a:cubicBezTo>
                    <a:pt x="17186" y="59537"/>
                    <a:pt x="19940" y="72624"/>
                    <a:pt x="19977" y="77756"/>
                  </a:cubicBezTo>
                  <a:cubicBezTo>
                    <a:pt x="19995" y="82895"/>
                    <a:pt x="18827" y="85722"/>
                    <a:pt x="18606" y="88531"/>
                  </a:cubicBezTo>
                  <a:cubicBezTo>
                    <a:pt x="18121" y="91482"/>
                    <a:pt x="17137" y="94795"/>
                    <a:pt x="15963" y="98618"/>
                  </a:cubicBezTo>
                  <a:cubicBezTo>
                    <a:pt x="15084" y="101851"/>
                    <a:pt x="13517" y="106990"/>
                    <a:pt x="14543" y="113745"/>
                  </a:cubicBezTo>
                  <a:lnTo>
                    <a:pt x="56698" y="113598"/>
                  </a:lnTo>
                  <a:cubicBezTo>
                    <a:pt x="57730" y="105963"/>
                    <a:pt x="56212" y="101943"/>
                    <a:pt x="55524" y="98618"/>
                  </a:cubicBezTo>
                  <a:cubicBezTo>
                    <a:pt x="54940" y="95090"/>
                    <a:pt x="53932" y="92951"/>
                    <a:pt x="52979" y="89804"/>
                  </a:cubicBezTo>
                  <a:cubicBezTo>
                    <a:pt x="52192" y="87062"/>
                    <a:pt x="51079" y="83485"/>
                    <a:pt x="51116" y="78346"/>
                  </a:cubicBezTo>
                  <a:cubicBezTo>
                    <a:pt x="51135" y="73208"/>
                    <a:pt x="54497" y="58812"/>
                    <a:pt x="54497" y="58812"/>
                  </a:cubicBezTo>
                  <a:cubicBezTo>
                    <a:pt x="54497" y="58812"/>
                    <a:pt x="55880" y="72310"/>
                    <a:pt x="56261" y="75015"/>
                  </a:cubicBezTo>
                  <a:cubicBezTo>
                    <a:pt x="56864" y="79299"/>
                    <a:pt x="58886" y="84413"/>
                    <a:pt x="58757" y="86423"/>
                  </a:cubicBezTo>
                  <a:cubicBezTo>
                    <a:pt x="58548" y="89810"/>
                    <a:pt x="60625" y="99669"/>
                    <a:pt x="61842" y="101993"/>
                  </a:cubicBezTo>
                  <a:cubicBezTo>
                    <a:pt x="63059" y="104304"/>
                    <a:pt x="65955" y="113598"/>
                    <a:pt x="65955" y="113598"/>
                  </a:cubicBezTo>
                  <a:lnTo>
                    <a:pt x="71431" y="113659"/>
                  </a:lnTo>
                  <a:cubicBezTo>
                    <a:pt x="71229" y="113198"/>
                    <a:pt x="70313" y="106449"/>
                    <a:pt x="70079" y="101052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4" name="Google Shape;6464;p63"/>
            <p:cNvGrpSpPr/>
            <p:nvPr/>
          </p:nvGrpSpPr>
          <p:grpSpPr>
            <a:xfrm>
              <a:off x="1459126" y="1614025"/>
              <a:ext cx="848725" cy="2691675"/>
              <a:chOff x="1459126" y="1614025"/>
              <a:chExt cx="848725" cy="2691675"/>
            </a:xfrm>
          </p:grpSpPr>
          <p:sp>
            <p:nvSpPr>
              <p:cNvPr id="6465" name="Google Shape;6465;p63"/>
              <p:cNvSpPr/>
              <p:nvPr/>
            </p:nvSpPr>
            <p:spPr>
              <a:xfrm>
                <a:off x="1577901" y="1614025"/>
                <a:ext cx="587050" cy="514500"/>
              </a:xfrm>
              <a:custGeom>
                <a:avLst/>
                <a:gdLst/>
                <a:ahLst/>
                <a:cxnLst/>
                <a:rect l="l" t="t" r="r" b="b"/>
                <a:pathLst>
                  <a:path w="23482" h="20580" extrusionOk="0">
                    <a:moveTo>
                      <a:pt x="11163" y="0"/>
                    </a:moveTo>
                    <a:cubicBezTo>
                      <a:pt x="4402" y="0"/>
                      <a:pt x="603" y="2680"/>
                      <a:pt x="308" y="6626"/>
                    </a:cubicBezTo>
                    <a:cubicBezTo>
                      <a:pt x="1" y="10640"/>
                      <a:pt x="1820" y="11931"/>
                      <a:pt x="4383" y="11931"/>
                    </a:cubicBezTo>
                    <a:cubicBezTo>
                      <a:pt x="4635" y="11931"/>
                      <a:pt x="4887" y="11919"/>
                      <a:pt x="5145" y="11894"/>
                    </a:cubicBezTo>
                    <a:cubicBezTo>
                      <a:pt x="5145" y="11894"/>
                      <a:pt x="5373" y="11876"/>
                      <a:pt x="5668" y="11876"/>
                    </a:cubicBezTo>
                    <a:cubicBezTo>
                      <a:pt x="6246" y="11876"/>
                      <a:pt x="7088" y="11943"/>
                      <a:pt x="7088" y="12318"/>
                    </a:cubicBezTo>
                    <a:cubicBezTo>
                      <a:pt x="7088" y="12878"/>
                      <a:pt x="6903" y="14390"/>
                      <a:pt x="8139" y="14427"/>
                    </a:cubicBezTo>
                    <a:cubicBezTo>
                      <a:pt x="8557" y="14445"/>
                      <a:pt x="8944" y="14451"/>
                      <a:pt x="9276" y="14451"/>
                    </a:cubicBezTo>
                    <a:cubicBezTo>
                      <a:pt x="9946" y="14451"/>
                      <a:pt x="10395" y="14427"/>
                      <a:pt x="10395" y="14427"/>
                    </a:cubicBezTo>
                    <a:cubicBezTo>
                      <a:pt x="10395" y="14427"/>
                      <a:pt x="10745" y="16129"/>
                      <a:pt x="11489" y="16480"/>
                    </a:cubicBezTo>
                    <a:cubicBezTo>
                      <a:pt x="12226" y="16848"/>
                      <a:pt x="11931" y="17512"/>
                      <a:pt x="12153" y="17899"/>
                    </a:cubicBezTo>
                    <a:cubicBezTo>
                      <a:pt x="12374" y="18268"/>
                      <a:pt x="13259" y="18699"/>
                      <a:pt x="13609" y="19270"/>
                    </a:cubicBezTo>
                    <a:cubicBezTo>
                      <a:pt x="13966" y="19823"/>
                      <a:pt x="14113" y="20561"/>
                      <a:pt x="14704" y="20579"/>
                    </a:cubicBezTo>
                    <a:lnTo>
                      <a:pt x="14734" y="20579"/>
                    </a:lnTo>
                    <a:cubicBezTo>
                      <a:pt x="15331" y="20579"/>
                      <a:pt x="15785" y="20088"/>
                      <a:pt x="15404" y="19307"/>
                    </a:cubicBezTo>
                    <a:cubicBezTo>
                      <a:pt x="14999" y="18490"/>
                      <a:pt x="14611" y="17770"/>
                      <a:pt x="14870" y="17697"/>
                    </a:cubicBezTo>
                    <a:cubicBezTo>
                      <a:pt x="14876" y="17697"/>
                      <a:pt x="14888" y="17697"/>
                      <a:pt x="14894" y="17697"/>
                    </a:cubicBezTo>
                    <a:cubicBezTo>
                      <a:pt x="15128" y="17697"/>
                      <a:pt x="16037" y="18004"/>
                      <a:pt x="17015" y="18004"/>
                    </a:cubicBezTo>
                    <a:cubicBezTo>
                      <a:pt x="17593" y="18004"/>
                      <a:pt x="18195" y="17893"/>
                      <a:pt x="18693" y="17549"/>
                    </a:cubicBezTo>
                    <a:cubicBezTo>
                      <a:pt x="20094" y="16590"/>
                      <a:pt x="22037" y="15385"/>
                      <a:pt x="21115" y="12595"/>
                    </a:cubicBezTo>
                    <a:lnTo>
                      <a:pt x="21115" y="12595"/>
                    </a:lnTo>
                    <a:lnTo>
                      <a:pt x="21164" y="12595"/>
                    </a:lnTo>
                    <a:cubicBezTo>
                      <a:pt x="21471" y="12595"/>
                      <a:pt x="23020" y="12478"/>
                      <a:pt x="23241" y="10062"/>
                    </a:cubicBezTo>
                    <a:cubicBezTo>
                      <a:pt x="23481" y="7382"/>
                      <a:pt x="21889" y="799"/>
                      <a:pt x="13597" y="99"/>
                    </a:cubicBezTo>
                    <a:cubicBezTo>
                      <a:pt x="12743" y="31"/>
                      <a:pt x="11938" y="0"/>
                      <a:pt x="111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66" name="Google Shape;6466;p63"/>
              <p:cNvGrpSpPr/>
              <p:nvPr/>
            </p:nvGrpSpPr>
            <p:grpSpPr>
              <a:xfrm>
                <a:off x="1459126" y="2549075"/>
                <a:ext cx="848725" cy="608875"/>
                <a:chOff x="1459126" y="2549075"/>
                <a:chExt cx="848725" cy="608875"/>
              </a:xfrm>
            </p:grpSpPr>
            <p:sp>
              <p:nvSpPr>
                <p:cNvPr id="6467" name="Google Shape;6467;p63"/>
                <p:cNvSpPr/>
                <p:nvPr/>
              </p:nvSpPr>
              <p:spPr>
                <a:xfrm>
                  <a:off x="1912751" y="2564925"/>
                  <a:ext cx="395100" cy="5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4" h="23721" extrusionOk="0">
                      <a:moveTo>
                        <a:pt x="4850" y="6"/>
                      </a:moveTo>
                      <a:cubicBezTo>
                        <a:pt x="4137" y="6"/>
                        <a:pt x="2736" y="234"/>
                        <a:pt x="2275" y="1973"/>
                      </a:cubicBezTo>
                      <a:cubicBezTo>
                        <a:pt x="1666" y="4321"/>
                        <a:pt x="129" y="7241"/>
                        <a:pt x="904" y="10603"/>
                      </a:cubicBezTo>
                      <a:cubicBezTo>
                        <a:pt x="1666" y="13965"/>
                        <a:pt x="0" y="16904"/>
                        <a:pt x="1740" y="18754"/>
                      </a:cubicBezTo>
                      <a:cubicBezTo>
                        <a:pt x="3418" y="20555"/>
                        <a:pt x="7419" y="23720"/>
                        <a:pt x="11335" y="23720"/>
                      </a:cubicBezTo>
                      <a:cubicBezTo>
                        <a:pt x="11476" y="23720"/>
                        <a:pt x="11618" y="23720"/>
                        <a:pt x="11753" y="23708"/>
                      </a:cubicBezTo>
                      <a:cubicBezTo>
                        <a:pt x="15804" y="23468"/>
                        <a:pt x="15711" y="19922"/>
                        <a:pt x="15029" y="18569"/>
                      </a:cubicBezTo>
                      <a:cubicBezTo>
                        <a:pt x="14365" y="17217"/>
                        <a:pt x="12829" y="14334"/>
                        <a:pt x="12699" y="12650"/>
                      </a:cubicBezTo>
                      <a:cubicBezTo>
                        <a:pt x="12570" y="10990"/>
                        <a:pt x="10610" y="1733"/>
                        <a:pt x="5268" y="31"/>
                      </a:cubicBezTo>
                      <a:cubicBezTo>
                        <a:pt x="5127" y="12"/>
                        <a:pt x="4991" y="0"/>
                        <a:pt x="4850" y="6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63"/>
                <p:cNvSpPr/>
                <p:nvPr/>
              </p:nvSpPr>
              <p:spPr>
                <a:xfrm>
                  <a:off x="1459126" y="2549075"/>
                  <a:ext cx="395550" cy="59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2" h="23728" extrusionOk="0">
                      <a:moveTo>
                        <a:pt x="10997" y="1"/>
                      </a:moveTo>
                      <a:cubicBezTo>
                        <a:pt x="10843" y="1"/>
                        <a:pt x="10695" y="13"/>
                        <a:pt x="10554" y="38"/>
                      </a:cubicBezTo>
                      <a:cubicBezTo>
                        <a:pt x="5194" y="1734"/>
                        <a:pt x="3252" y="10979"/>
                        <a:pt x="3123" y="12657"/>
                      </a:cubicBezTo>
                      <a:cubicBezTo>
                        <a:pt x="2994" y="14323"/>
                        <a:pt x="1463" y="17224"/>
                        <a:pt x="775" y="18576"/>
                      </a:cubicBezTo>
                      <a:cubicBezTo>
                        <a:pt x="111" y="19904"/>
                        <a:pt x="0" y="23475"/>
                        <a:pt x="4045" y="23715"/>
                      </a:cubicBezTo>
                      <a:cubicBezTo>
                        <a:pt x="4186" y="23721"/>
                        <a:pt x="4327" y="23727"/>
                        <a:pt x="4469" y="23727"/>
                      </a:cubicBezTo>
                      <a:cubicBezTo>
                        <a:pt x="8384" y="23727"/>
                        <a:pt x="12404" y="20562"/>
                        <a:pt x="14082" y="18761"/>
                      </a:cubicBezTo>
                      <a:cubicBezTo>
                        <a:pt x="15822" y="16892"/>
                        <a:pt x="14138" y="13954"/>
                        <a:pt x="14912" y="10610"/>
                      </a:cubicBezTo>
                      <a:cubicBezTo>
                        <a:pt x="15687" y="7248"/>
                        <a:pt x="14156" y="4328"/>
                        <a:pt x="13529" y="1956"/>
                      </a:cubicBezTo>
                      <a:cubicBezTo>
                        <a:pt x="13068" y="235"/>
                        <a:pt x="11704" y="1"/>
                        <a:pt x="109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69" name="Google Shape;6469;p63"/>
              <p:cNvSpPr/>
              <p:nvPr/>
            </p:nvSpPr>
            <p:spPr>
              <a:xfrm>
                <a:off x="1834226" y="2227925"/>
                <a:ext cx="114650" cy="514800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20592" extrusionOk="0">
                    <a:moveTo>
                      <a:pt x="3215" y="0"/>
                    </a:moveTo>
                    <a:cubicBezTo>
                      <a:pt x="3215" y="0"/>
                      <a:pt x="2109" y="609"/>
                      <a:pt x="775" y="683"/>
                    </a:cubicBezTo>
                    <a:cubicBezTo>
                      <a:pt x="775" y="683"/>
                      <a:pt x="1666" y="9724"/>
                      <a:pt x="1236" y="13253"/>
                    </a:cubicBezTo>
                    <a:cubicBezTo>
                      <a:pt x="793" y="16799"/>
                      <a:pt x="0" y="18090"/>
                      <a:pt x="0" y="18090"/>
                    </a:cubicBezTo>
                    <a:cubicBezTo>
                      <a:pt x="13" y="18422"/>
                      <a:pt x="142" y="18520"/>
                      <a:pt x="289" y="18520"/>
                    </a:cubicBezTo>
                    <a:cubicBezTo>
                      <a:pt x="510" y="18520"/>
                      <a:pt x="775" y="18293"/>
                      <a:pt x="775" y="18293"/>
                    </a:cubicBezTo>
                    <a:lnTo>
                      <a:pt x="1371" y="17174"/>
                    </a:lnTo>
                    <a:cubicBezTo>
                      <a:pt x="1414" y="17174"/>
                      <a:pt x="1463" y="17168"/>
                      <a:pt x="1506" y="17168"/>
                    </a:cubicBezTo>
                    <a:cubicBezTo>
                      <a:pt x="2348" y="17168"/>
                      <a:pt x="2385" y="17654"/>
                      <a:pt x="2385" y="17654"/>
                    </a:cubicBezTo>
                    <a:lnTo>
                      <a:pt x="2201" y="18133"/>
                    </a:lnTo>
                    <a:lnTo>
                      <a:pt x="3953" y="20592"/>
                    </a:lnTo>
                    <a:lnTo>
                      <a:pt x="4586" y="18096"/>
                    </a:lnTo>
                    <a:cubicBezTo>
                      <a:pt x="4586" y="18096"/>
                      <a:pt x="2975" y="16412"/>
                      <a:pt x="3252" y="11900"/>
                    </a:cubicBezTo>
                    <a:cubicBezTo>
                      <a:pt x="3547" y="7413"/>
                      <a:pt x="3215" y="0"/>
                      <a:pt x="3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63"/>
              <p:cNvSpPr/>
              <p:nvPr/>
            </p:nvSpPr>
            <p:spPr>
              <a:xfrm>
                <a:off x="1625226" y="3065100"/>
                <a:ext cx="639600" cy="411550"/>
              </a:xfrm>
              <a:custGeom>
                <a:avLst/>
                <a:gdLst/>
                <a:ahLst/>
                <a:cxnLst/>
                <a:rect l="l" t="t" r="r" b="b"/>
                <a:pathLst>
                  <a:path w="25584" h="16462" extrusionOk="0">
                    <a:moveTo>
                      <a:pt x="18373" y="1"/>
                    </a:moveTo>
                    <a:cubicBezTo>
                      <a:pt x="15589" y="1"/>
                      <a:pt x="12540" y="1003"/>
                      <a:pt x="11003" y="1500"/>
                    </a:cubicBezTo>
                    <a:cubicBezTo>
                      <a:pt x="9436" y="1998"/>
                      <a:pt x="6756" y="1832"/>
                      <a:pt x="3996" y="2072"/>
                    </a:cubicBezTo>
                    <a:cubicBezTo>
                      <a:pt x="1242" y="2312"/>
                      <a:pt x="1" y="4070"/>
                      <a:pt x="634" y="4826"/>
                    </a:cubicBezTo>
                    <a:cubicBezTo>
                      <a:pt x="1267" y="5563"/>
                      <a:pt x="4113" y="4660"/>
                      <a:pt x="5496" y="6319"/>
                    </a:cubicBezTo>
                    <a:cubicBezTo>
                      <a:pt x="6897" y="7985"/>
                      <a:pt x="8766" y="8889"/>
                      <a:pt x="9842" y="9411"/>
                    </a:cubicBezTo>
                    <a:cubicBezTo>
                      <a:pt x="10174" y="9559"/>
                      <a:pt x="10727" y="9792"/>
                      <a:pt x="11354" y="10112"/>
                    </a:cubicBezTo>
                    <a:cubicBezTo>
                      <a:pt x="11723" y="10278"/>
                      <a:pt x="12110" y="10462"/>
                      <a:pt x="12516" y="10665"/>
                    </a:cubicBezTo>
                    <a:cubicBezTo>
                      <a:pt x="13610" y="11255"/>
                      <a:pt x="14734" y="11938"/>
                      <a:pt x="15331" y="12626"/>
                    </a:cubicBezTo>
                    <a:cubicBezTo>
                      <a:pt x="16474" y="14009"/>
                      <a:pt x="20445" y="15712"/>
                      <a:pt x="21982" y="16283"/>
                    </a:cubicBezTo>
                    <a:cubicBezTo>
                      <a:pt x="22252" y="16394"/>
                      <a:pt x="22541" y="16455"/>
                      <a:pt x="22836" y="16462"/>
                    </a:cubicBezTo>
                    <a:cubicBezTo>
                      <a:pt x="23881" y="16462"/>
                      <a:pt x="24582" y="15552"/>
                      <a:pt x="24864" y="13972"/>
                    </a:cubicBezTo>
                    <a:cubicBezTo>
                      <a:pt x="25233" y="11993"/>
                      <a:pt x="25104" y="8409"/>
                      <a:pt x="25344" y="5121"/>
                    </a:cubicBezTo>
                    <a:cubicBezTo>
                      <a:pt x="25583" y="1814"/>
                      <a:pt x="22793" y="388"/>
                      <a:pt x="22793" y="388"/>
                    </a:cubicBezTo>
                    <a:cubicBezTo>
                      <a:pt x="22793" y="388"/>
                      <a:pt x="21281" y="38"/>
                      <a:pt x="1845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63"/>
              <p:cNvSpPr/>
              <p:nvPr/>
            </p:nvSpPr>
            <p:spPr>
              <a:xfrm>
                <a:off x="1524726" y="3048050"/>
                <a:ext cx="355325" cy="574750"/>
              </a:xfrm>
              <a:custGeom>
                <a:avLst/>
                <a:gdLst/>
                <a:ahLst/>
                <a:cxnLst/>
                <a:rect l="l" t="t" r="r" b="b"/>
                <a:pathLst>
                  <a:path w="14213" h="22990" extrusionOk="0">
                    <a:moveTo>
                      <a:pt x="10180" y="0"/>
                    </a:moveTo>
                    <a:lnTo>
                      <a:pt x="8207" y="1500"/>
                    </a:lnTo>
                    <a:cubicBezTo>
                      <a:pt x="7315" y="1205"/>
                      <a:pt x="6541" y="1076"/>
                      <a:pt x="5852" y="1076"/>
                    </a:cubicBezTo>
                    <a:cubicBezTo>
                      <a:pt x="4021" y="1076"/>
                      <a:pt x="2791" y="1992"/>
                      <a:pt x="1623" y="3147"/>
                    </a:cubicBezTo>
                    <a:cubicBezTo>
                      <a:pt x="1" y="4733"/>
                      <a:pt x="56" y="9595"/>
                      <a:pt x="2054" y="12294"/>
                    </a:cubicBezTo>
                    <a:cubicBezTo>
                      <a:pt x="4045" y="14992"/>
                      <a:pt x="8373" y="15785"/>
                      <a:pt x="10327" y="16154"/>
                    </a:cubicBezTo>
                    <a:cubicBezTo>
                      <a:pt x="12307" y="16523"/>
                      <a:pt x="11827" y="17482"/>
                      <a:pt x="11790" y="18275"/>
                    </a:cubicBezTo>
                    <a:cubicBezTo>
                      <a:pt x="11735" y="19074"/>
                      <a:pt x="8741" y="21182"/>
                      <a:pt x="8852" y="22116"/>
                    </a:cubicBezTo>
                    <a:cubicBezTo>
                      <a:pt x="8926" y="22934"/>
                      <a:pt x="10020" y="22989"/>
                      <a:pt x="10309" y="22989"/>
                    </a:cubicBezTo>
                    <a:lnTo>
                      <a:pt x="10383" y="22989"/>
                    </a:lnTo>
                    <a:cubicBezTo>
                      <a:pt x="10383" y="22989"/>
                      <a:pt x="10788" y="21938"/>
                      <a:pt x="11882" y="20733"/>
                    </a:cubicBezTo>
                    <a:cubicBezTo>
                      <a:pt x="12970" y="19516"/>
                      <a:pt x="14132" y="18662"/>
                      <a:pt x="14040" y="16873"/>
                    </a:cubicBezTo>
                    <a:cubicBezTo>
                      <a:pt x="13954" y="15103"/>
                      <a:pt x="12491" y="14562"/>
                      <a:pt x="12491" y="14562"/>
                    </a:cubicBezTo>
                    <a:cubicBezTo>
                      <a:pt x="12491" y="14562"/>
                      <a:pt x="14212" y="13953"/>
                      <a:pt x="13413" y="11808"/>
                    </a:cubicBezTo>
                    <a:cubicBezTo>
                      <a:pt x="12614" y="9669"/>
                      <a:pt x="8698" y="10978"/>
                      <a:pt x="8735" y="8907"/>
                    </a:cubicBezTo>
                    <a:cubicBezTo>
                      <a:pt x="8791" y="6854"/>
                      <a:pt x="7942" y="5342"/>
                      <a:pt x="9178" y="3750"/>
                    </a:cubicBezTo>
                    <a:cubicBezTo>
                      <a:pt x="10401" y="2182"/>
                      <a:pt x="11305" y="203"/>
                      <a:pt x="11305" y="203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72" name="Google Shape;6472;p63"/>
              <p:cNvGrpSpPr/>
              <p:nvPr/>
            </p:nvGrpSpPr>
            <p:grpSpPr>
              <a:xfrm>
                <a:off x="1674701" y="3317900"/>
                <a:ext cx="433525" cy="379725"/>
                <a:chOff x="1674701" y="3317900"/>
                <a:chExt cx="433525" cy="379725"/>
              </a:xfrm>
            </p:grpSpPr>
            <p:sp>
              <p:nvSpPr>
                <p:cNvPr id="6473" name="Google Shape;6473;p63"/>
                <p:cNvSpPr/>
                <p:nvPr/>
              </p:nvSpPr>
              <p:spPr>
                <a:xfrm>
                  <a:off x="1946101" y="3390425"/>
                  <a:ext cx="162125" cy="23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5" h="9282" extrusionOk="0">
                      <a:moveTo>
                        <a:pt x="3289" y="0"/>
                      </a:moveTo>
                      <a:cubicBezTo>
                        <a:pt x="2317" y="0"/>
                        <a:pt x="1051" y="277"/>
                        <a:pt x="590" y="1512"/>
                      </a:cubicBezTo>
                      <a:cubicBezTo>
                        <a:pt x="0" y="3104"/>
                        <a:pt x="1715" y="3953"/>
                        <a:pt x="1715" y="3953"/>
                      </a:cubicBezTo>
                      <a:cubicBezTo>
                        <a:pt x="1494" y="4506"/>
                        <a:pt x="1770" y="4856"/>
                        <a:pt x="1770" y="4856"/>
                      </a:cubicBezTo>
                      <a:cubicBezTo>
                        <a:pt x="1475" y="5416"/>
                        <a:pt x="1715" y="5692"/>
                        <a:pt x="1715" y="5692"/>
                      </a:cubicBezTo>
                      <a:cubicBezTo>
                        <a:pt x="1205" y="6129"/>
                        <a:pt x="910" y="6774"/>
                        <a:pt x="922" y="7444"/>
                      </a:cubicBezTo>
                      <a:cubicBezTo>
                        <a:pt x="922" y="8360"/>
                        <a:pt x="2047" y="9282"/>
                        <a:pt x="3436" y="9282"/>
                      </a:cubicBezTo>
                      <a:cubicBezTo>
                        <a:pt x="3842" y="9282"/>
                        <a:pt x="4241" y="9202"/>
                        <a:pt x="4616" y="9054"/>
                      </a:cubicBezTo>
                      <a:cubicBezTo>
                        <a:pt x="6485" y="8311"/>
                        <a:pt x="6190" y="6374"/>
                        <a:pt x="6153" y="3455"/>
                      </a:cubicBezTo>
                      <a:cubicBezTo>
                        <a:pt x="6116" y="517"/>
                        <a:pt x="4032" y="56"/>
                        <a:pt x="4032" y="56"/>
                      </a:cubicBezTo>
                      <a:cubicBezTo>
                        <a:pt x="3787" y="19"/>
                        <a:pt x="3535" y="0"/>
                        <a:pt x="328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63"/>
                <p:cNvSpPr/>
                <p:nvPr/>
              </p:nvSpPr>
              <p:spPr>
                <a:xfrm>
                  <a:off x="1674701" y="3385650"/>
                  <a:ext cx="162300" cy="23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2" h="9283" extrusionOk="0">
                      <a:moveTo>
                        <a:pt x="3154" y="1"/>
                      </a:moveTo>
                      <a:cubicBezTo>
                        <a:pt x="2921" y="1"/>
                        <a:pt x="2687" y="13"/>
                        <a:pt x="2460" y="44"/>
                      </a:cubicBezTo>
                      <a:cubicBezTo>
                        <a:pt x="2460" y="44"/>
                        <a:pt x="370" y="505"/>
                        <a:pt x="333" y="3443"/>
                      </a:cubicBezTo>
                      <a:cubicBezTo>
                        <a:pt x="296" y="6381"/>
                        <a:pt x="1" y="8323"/>
                        <a:pt x="1870" y="9061"/>
                      </a:cubicBezTo>
                      <a:cubicBezTo>
                        <a:pt x="2245" y="9208"/>
                        <a:pt x="2638" y="9282"/>
                        <a:pt x="3037" y="9282"/>
                      </a:cubicBezTo>
                      <a:cubicBezTo>
                        <a:pt x="4433" y="9282"/>
                        <a:pt x="5570" y="8354"/>
                        <a:pt x="5570" y="7438"/>
                      </a:cubicBezTo>
                      <a:cubicBezTo>
                        <a:pt x="5576" y="6762"/>
                        <a:pt x="5287" y="6117"/>
                        <a:pt x="4777" y="5680"/>
                      </a:cubicBezTo>
                      <a:cubicBezTo>
                        <a:pt x="4777" y="5680"/>
                        <a:pt x="5017" y="5422"/>
                        <a:pt x="4722" y="4869"/>
                      </a:cubicBezTo>
                      <a:cubicBezTo>
                        <a:pt x="4722" y="4869"/>
                        <a:pt x="4998" y="4519"/>
                        <a:pt x="4777" y="3947"/>
                      </a:cubicBezTo>
                      <a:cubicBezTo>
                        <a:pt x="4777" y="3947"/>
                        <a:pt x="6492" y="3117"/>
                        <a:pt x="5902" y="1525"/>
                      </a:cubicBezTo>
                      <a:cubicBezTo>
                        <a:pt x="5435" y="265"/>
                        <a:pt x="4132" y="1"/>
                        <a:pt x="315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63"/>
                <p:cNvSpPr/>
                <p:nvPr/>
              </p:nvSpPr>
              <p:spPr>
                <a:xfrm>
                  <a:off x="1792726" y="3317900"/>
                  <a:ext cx="197650" cy="37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6" h="15189" extrusionOk="0">
                      <a:moveTo>
                        <a:pt x="4654" y="0"/>
                      </a:moveTo>
                      <a:lnTo>
                        <a:pt x="4654" y="4192"/>
                      </a:lnTo>
                      <a:cubicBezTo>
                        <a:pt x="4654" y="4192"/>
                        <a:pt x="1734" y="6817"/>
                        <a:pt x="130" y="6964"/>
                      </a:cubicBezTo>
                      <a:lnTo>
                        <a:pt x="1" y="7579"/>
                      </a:lnTo>
                      <a:cubicBezTo>
                        <a:pt x="1" y="7579"/>
                        <a:pt x="2840" y="6725"/>
                        <a:pt x="4248" y="5563"/>
                      </a:cubicBezTo>
                      <a:lnTo>
                        <a:pt x="4248" y="5563"/>
                      </a:lnTo>
                      <a:cubicBezTo>
                        <a:pt x="4064" y="5729"/>
                        <a:pt x="1144" y="8298"/>
                        <a:pt x="56" y="8390"/>
                      </a:cubicBezTo>
                      <a:lnTo>
                        <a:pt x="554" y="8980"/>
                      </a:lnTo>
                      <a:cubicBezTo>
                        <a:pt x="554" y="8980"/>
                        <a:pt x="4174" y="7075"/>
                        <a:pt x="4303" y="6300"/>
                      </a:cubicBezTo>
                      <a:lnTo>
                        <a:pt x="4303" y="15189"/>
                      </a:lnTo>
                      <a:lnTo>
                        <a:pt x="5766" y="15189"/>
                      </a:lnTo>
                      <a:lnTo>
                        <a:pt x="5766" y="8095"/>
                      </a:lnTo>
                      <a:cubicBezTo>
                        <a:pt x="6295" y="8943"/>
                        <a:pt x="7199" y="8999"/>
                        <a:pt x="7426" y="8999"/>
                      </a:cubicBezTo>
                      <a:cubicBezTo>
                        <a:pt x="7444" y="8999"/>
                        <a:pt x="7463" y="8999"/>
                        <a:pt x="7481" y="8999"/>
                      </a:cubicBezTo>
                      <a:lnTo>
                        <a:pt x="7850" y="8593"/>
                      </a:lnTo>
                      <a:cubicBezTo>
                        <a:pt x="6725" y="8482"/>
                        <a:pt x="6227" y="7358"/>
                        <a:pt x="6227" y="7358"/>
                      </a:cubicBezTo>
                      <a:lnTo>
                        <a:pt x="6227" y="7358"/>
                      </a:lnTo>
                      <a:cubicBezTo>
                        <a:pt x="6781" y="7720"/>
                        <a:pt x="7420" y="7769"/>
                        <a:pt x="7727" y="7769"/>
                      </a:cubicBezTo>
                      <a:cubicBezTo>
                        <a:pt x="7838" y="7769"/>
                        <a:pt x="7905" y="7763"/>
                        <a:pt x="7905" y="7763"/>
                      </a:cubicBezTo>
                      <a:lnTo>
                        <a:pt x="7776" y="7173"/>
                      </a:lnTo>
                      <a:cubicBezTo>
                        <a:pt x="7678" y="7186"/>
                        <a:pt x="7580" y="7186"/>
                        <a:pt x="7481" y="7186"/>
                      </a:cubicBezTo>
                      <a:cubicBezTo>
                        <a:pt x="6092" y="7186"/>
                        <a:pt x="5803" y="5987"/>
                        <a:pt x="5803" y="5987"/>
                      </a:cubicBezTo>
                      <a:lnTo>
                        <a:pt x="5803" y="553"/>
                      </a:lnTo>
                      <a:cubicBezTo>
                        <a:pt x="5410" y="350"/>
                        <a:pt x="5029" y="166"/>
                        <a:pt x="4654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76" name="Google Shape;6476;p63"/>
              <p:cNvSpPr/>
              <p:nvPr/>
            </p:nvSpPr>
            <p:spPr>
              <a:xfrm>
                <a:off x="1513051" y="3450200"/>
                <a:ext cx="724875" cy="855500"/>
              </a:xfrm>
              <a:custGeom>
                <a:avLst/>
                <a:gdLst/>
                <a:ahLst/>
                <a:cxnLst/>
                <a:rect l="l" t="t" r="r" b="b"/>
                <a:pathLst>
                  <a:path w="28995" h="34220" extrusionOk="0">
                    <a:moveTo>
                      <a:pt x="2244" y="0"/>
                    </a:moveTo>
                    <a:cubicBezTo>
                      <a:pt x="1974" y="6"/>
                      <a:pt x="1703" y="43"/>
                      <a:pt x="1445" y="123"/>
                    </a:cubicBezTo>
                    <a:cubicBezTo>
                      <a:pt x="1" y="511"/>
                      <a:pt x="1021" y="2059"/>
                      <a:pt x="1095" y="2803"/>
                    </a:cubicBezTo>
                    <a:cubicBezTo>
                      <a:pt x="1150" y="3522"/>
                      <a:pt x="1593" y="4703"/>
                      <a:pt x="1593" y="4703"/>
                    </a:cubicBezTo>
                    <a:cubicBezTo>
                      <a:pt x="1371" y="5668"/>
                      <a:pt x="2312" y="6995"/>
                      <a:pt x="2312" y="6995"/>
                    </a:cubicBezTo>
                    <a:cubicBezTo>
                      <a:pt x="1851" y="8200"/>
                      <a:pt x="2404" y="8753"/>
                      <a:pt x="2404" y="8753"/>
                    </a:cubicBezTo>
                    <a:cubicBezTo>
                      <a:pt x="1925" y="9528"/>
                      <a:pt x="2422" y="10935"/>
                      <a:pt x="2422" y="10935"/>
                    </a:cubicBezTo>
                    <a:cubicBezTo>
                      <a:pt x="1519" y="12706"/>
                      <a:pt x="2293" y="13855"/>
                      <a:pt x="2293" y="13855"/>
                    </a:cubicBezTo>
                    <a:cubicBezTo>
                      <a:pt x="1648" y="14740"/>
                      <a:pt x="1980" y="16314"/>
                      <a:pt x="1980" y="16314"/>
                    </a:cubicBezTo>
                    <a:cubicBezTo>
                      <a:pt x="947" y="17955"/>
                      <a:pt x="1832" y="19823"/>
                      <a:pt x="1832" y="19823"/>
                    </a:cubicBezTo>
                    <a:cubicBezTo>
                      <a:pt x="1500" y="21114"/>
                      <a:pt x="1740" y="22430"/>
                      <a:pt x="1740" y="22430"/>
                    </a:cubicBezTo>
                    <a:cubicBezTo>
                      <a:pt x="1408" y="24347"/>
                      <a:pt x="2220" y="25017"/>
                      <a:pt x="2220" y="25017"/>
                    </a:cubicBezTo>
                    <a:cubicBezTo>
                      <a:pt x="2367" y="27642"/>
                      <a:pt x="4955" y="28011"/>
                      <a:pt x="4955" y="28011"/>
                    </a:cubicBezTo>
                    <a:cubicBezTo>
                      <a:pt x="5416" y="28939"/>
                      <a:pt x="6141" y="29222"/>
                      <a:pt x="6854" y="29222"/>
                    </a:cubicBezTo>
                    <a:cubicBezTo>
                      <a:pt x="7930" y="29222"/>
                      <a:pt x="8969" y="28589"/>
                      <a:pt x="8969" y="28589"/>
                    </a:cubicBezTo>
                    <a:cubicBezTo>
                      <a:pt x="9313" y="28705"/>
                      <a:pt x="9676" y="28767"/>
                      <a:pt x="10038" y="28779"/>
                    </a:cubicBezTo>
                    <a:cubicBezTo>
                      <a:pt x="10917" y="28779"/>
                      <a:pt x="11163" y="28238"/>
                      <a:pt x="11741" y="28011"/>
                    </a:cubicBezTo>
                    <a:cubicBezTo>
                      <a:pt x="11956" y="27919"/>
                      <a:pt x="12183" y="27870"/>
                      <a:pt x="12417" y="27863"/>
                    </a:cubicBezTo>
                    <a:cubicBezTo>
                      <a:pt x="12841" y="27863"/>
                      <a:pt x="13161" y="28091"/>
                      <a:pt x="13308" y="28638"/>
                    </a:cubicBezTo>
                    <a:cubicBezTo>
                      <a:pt x="13530" y="29455"/>
                      <a:pt x="13142" y="30709"/>
                      <a:pt x="12976" y="31969"/>
                    </a:cubicBezTo>
                    <a:cubicBezTo>
                      <a:pt x="12810" y="33205"/>
                      <a:pt x="13603" y="34219"/>
                      <a:pt x="13603" y="34219"/>
                    </a:cubicBezTo>
                    <a:lnTo>
                      <a:pt x="15490" y="34219"/>
                    </a:lnTo>
                    <a:cubicBezTo>
                      <a:pt x="15454" y="34219"/>
                      <a:pt x="15306" y="34182"/>
                      <a:pt x="15951" y="33076"/>
                    </a:cubicBezTo>
                    <a:cubicBezTo>
                      <a:pt x="16652" y="31889"/>
                      <a:pt x="15693" y="30746"/>
                      <a:pt x="16597" y="29302"/>
                    </a:cubicBezTo>
                    <a:cubicBezTo>
                      <a:pt x="17507" y="27863"/>
                      <a:pt x="17451" y="26032"/>
                      <a:pt x="17451" y="26032"/>
                    </a:cubicBezTo>
                    <a:cubicBezTo>
                      <a:pt x="17894" y="23591"/>
                      <a:pt x="16744" y="23518"/>
                      <a:pt x="15822" y="22485"/>
                    </a:cubicBezTo>
                    <a:cubicBezTo>
                      <a:pt x="15429" y="22061"/>
                      <a:pt x="14808" y="21932"/>
                      <a:pt x="14218" y="21932"/>
                    </a:cubicBezTo>
                    <a:cubicBezTo>
                      <a:pt x="13689" y="21944"/>
                      <a:pt x="13167" y="22024"/>
                      <a:pt x="12663" y="22172"/>
                    </a:cubicBezTo>
                    <a:cubicBezTo>
                      <a:pt x="12454" y="22092"/>
                      <a:pt x="12226" y="22049"/>
                      <a:pt x="12005" y="22042"/>
                    </a:cubicBezTo>
                    <a:cubicBezTo>
                      <a:pt x="11556" y="22030"/>
                      <a:pt x="11151" y="22301"/>
                      <a:pt x="10997" y="22725"/>
                    </a:cubicBezTo>
                    <a:cubicBezTo>
                      <a:pt x="10856" y="22676"/>
                      <a:pt x="10708" y="22651"/>
                      <a:pt x="10561" y="22651"/>
                    </a:cubicBezTo>
                    <a:cubicBezTo>
                      <a:pt x="9805" y="22651"/>
                      <a:pt x="9172" y="23266"/>
                      <a:pt x="9172" y="23266"/>
                    </a:cubicBezTo>
                    <a:cubicBezTo>
                      <a:pt x="9110" y="22885"/>
                      <a:pt x="8803" y="22780"/>
                      <a:pt x="8471" y="22780"/>
                    </a:cubicBezTo>
                    <a:cubicBezTo>
                      <a:pt x="8182" y="22792"/>
                      <a:pt x="7893" y="22848"/>
                      <a:pt x="7616" y="22946"/>
                    </a:cubicBezTo>
                    <a:cubicBezTo>
                      <a:pt x="7696" y="22079"/>
                      <a:pt x="6897" y="21766"/>
                      <a:pt x="6897" y="21766"/>
                    </a:cubicBezTo>
                    <a:cubicBezTo>
                      <a:pt x="7561" y="20512"/>
                      <a:pt x="6621" y="19676"/>
                      <a:pt x="6621" y="19676"/>
                    </a:cubicBezTo>
                    <a:cubicBezTo>
                      <a:pt x="7709" y="18109"/>
                      <a:pt x="7045" y="16295"/>
                      <a:pt x="7045" y="16295"/>
                    </a:cubicBezTo>
                    <a:cubicBezTo>
                      <a:pt x="7506" y="14433"/>
                      <a:pt x="6473" y="13394"/>
                      <a:pt x="6473" y="13394"/>
                    </a:cubicBezTo>
                    <a:cubicBezTo>
                      <a:pt x="7580" y="11919"/>
                      <a:pt x="6270" y="10554"/>
                      <a:pt x="6270" y="10554"/>
                    </a:cubicBezTo>
                    <a:cubicBezTo>
                      <a:pt x="6694" y="10149"/>
                      <a:pt x="6547" y="9257"/>
                      <a:pt x="6510" y="9036"/>
                    </a:cubicBezTo>
                    <a:lnTo>
                      <a:pt x="6510" y="9036"/>
                    </a:lnTo>
                    <a:cubicBezTo>
                      <a:pt x="6682" y="10007"/>
                      <a:pt x="7758" y="10075"/>
                      <a:pt x="8059" y="10075"/>
                    </a:cubicBezTo>
                    <a:lnTo>
                      <a:pt x="8133" y="10075"/>
                    </a:lnTo>
                    <a:cubicBezTo>
                      <a:pt x="8219" y="10917"/>
                      <a:pt x="9307" y="11028"/>
                      <a:pt x="9842" y="11028"/>
                    </a:cubicBezTo>
                    <a:cubicBezTo>
                      <a:pt x="10014" y="11028"/>
                      <a:pt x="10130" y="11015"/>
                      <a:pt x="10130" y="11015"/>
                    </a:cubicBezTo>
                    <a:cubicBezTo>
                      <a:pt x="10296" y="11765"/>
                      <a:pt x="10764" y="11962"/>
                      <a:pt x="11194" y="11962"/>
                    </a:cubicBezTo>
                    <a:cubicBezTo>
                      <a:pt x="11507" y="11950"/>
                      <a:pt x="11809" y="11876"/>
                      <a:pt x="12091" y="11741"/>
                    </a:cubicBezTo>
                    <a:cubicBezTo>
                      <a:pt x="12509" y="12146"/>
                      <a:pt x="13044" y="12275"/>
                      <a:pt x="13560" y="12275"/>
                    </a:cubicBezTo>
                    <a:cubicBezTo>
                      <a:pt x="14452" y="12275"/>
                      <a:pt x="15269" y="11894"/>
                      <a:pt x="15269" y="11894"/>
                    </a:cubicBezTo>
                    <a:cubicBezTo>
                      <a:pt x="15490" y="12109"/>
                      <a:pt x="15798" y="12226"/>
                      <a:pt x="16111" y="12214"/>
                    </a:cubicBezTo>
                    <a:cubicBezTo>
                      <a:pt x="17009" y="12214"/>
                      <a:pt x="18023" y="11501"/>
                      <a:pt x="18023" y="11501"/>
                    </a:cubicBezTo>
                    <a:cubicBezTo>
                      <a:pt x="18213" y="11568"/>
                      <a:pt x="18410" y="11599"/>
                      <a:pt x="18613" y="11599"/>
                    </a:cubicBezTo>
                    <a:cubicBezTo>
                      <a:pt x="19744" y="11599"/>
                      <a:pt x="20033" y="10413"/>
                      <a:pt x="20033" y="10413"/>
                    </a:cubicBezTo>
                    <a:lnTo>
                      <a:pt x="20076" y="10413"/>
                    </a:lnTo>
                    <a:cubicBezTo>
                      <a:pt x="21668" y="10394"/>
                      <a:pt x="21975" y="9313"/>
                      <a:pt x="21975" y="9313"/>
                    </a:cubicBezTo>
                    <a:cubicBezTo>
                      <a:pt x="22172" y="9380"/>
                      <a:pt x="22381" y="9417"/>
                      <a:pt x="22590" y="9423"/>
                    </a:cubicBezTo>
                    <a:cubicBezTo>
                      <a:pt x="23002" y="9423"/>
                      <a:pt x="23119" y="9202"/>
                      <a:pt x="23162" y="9067"/>
                    </a:cubicBezTo>
                    <a:lnTo>
                      <a:pt x="23162" y="9067"/>
                    </a:lnTo>
                    <a:cubicBezTo>
                      <a:pt x="22977" y="10382"/>
                      <a:pt x="23807" y="10603"/>
                      <a:pt x="23807" y="10603"/>
                    </a:cubicBezTo>
                    <a:cubicBezTo>
                      <a:pt x="23586" y="11396"/>
                      <a:pt x="23487" y="12220"/>
                      <a:pt x="23512" y="13044"/>
                    </a:cubicBezTo>
                    <a:cubicBezTo>
                      <a:pt x="22602" y="15336"/>
                      <a:pt x="24084" y="16240"/>
                      <a:pt x="24084" y="16240"/>
                    </a:cubicBezTo>
                    <a:cubicBezTo>
                      <a:pt x="22996" y="17611"/>
                      <a:pt x="23807" y="18938"/>
                      <a:pt x="23807" y="18938"/>
                    </a:cubicBezTo>
                    <a:cubicBezTo>
                      <a:pt x="23401" y="19553"/>
                      <a:pt x="23586" y="21415"/>
                      <a:pt x="23586" y="21415"/>
                    </a:cubicBezTo>
                    <a:cubicBezTo>
                      <a:pt x="23045" y="22024"/>
                      <a:pt x="22768" y="23303"/>
                      <a:pt x="22768" y="23303"/>
                    </a:cubicBezTo>
                    <a:cubicBezTo>
                      <a:pt x="20943" y="24077"/>
                      <a:pt x="21035" y="25706"/>
                      <a:pt x="21035" y="25706"/>
                    </a:cubicBezTo>
                    <a:cubicBezTo>
                      <a:pt x="21145" y="25755"/>
                      <a:pt x="21244" y="25841"/>
                      <a:pt x="21311" y="25946"/>
                    </a:cubicBezTo>
                    <a:cubicBezTo>
                      <a:pt x="21570" y="26327"/>
                      <a:pt x="22215" y="26757"/>
                      <a:pt x="22215" y="26757"/>
                    </a:cubicBezTo>
                    <a:cubicBezTo>
                      <a:pt x="21496" y="27089"/>
                      <a:pt x="20850" y="29455"/>
                      <a:pt x="20648" y="30027"/>
                    </a:cubicBezTo>
                    <a:cubicBezTo>
                      <a:pt x="20586" y="30193"/>
                      <a:pt x="20654" y="30267"/>
                      <a:pt x="20777" y="30267"/>
                    </a:cubicBezTo>
                    <a:cubicBezTo>
                      <a:pt x="21109" y="30267"/>
                      <a:pt x="21871" y="29750"/>
                      <a:pt x="22067" y="28921"/>
                    </a:cubicBezTo>
                    <a:cubicBezTo>
                      <a:pt x="22362" y="27796"/>
                      <a:pt x="23180" y="27384"/>
                      <a:pt x="23180" y="27384"/>
                    </a:cubicBezTo>
                    <a:cubicBezTo>
                      <a:pt x="23567" y="28251"/>
                      <a:pt x="24194" y="28521"/>
                      <a:pt x="24852" y="28521"/>
                    </a:cubicBezTo>
                    <a:cubicBezTo>
                      <a:pt x="25565" y="28521"/>
                      <a:pt x="26309" y="28195"/>
                      <a:pt x="26800" y="27974"/>
                    </a:cubicBezTo>
                    <a:cubicBezTo>
                      <a:pt x="27741" y="27550"/>
                      <a:pt x="27649" y="25405"/>
                      <a:pt x="27649" y="25405"/>
                    </a:cubicBezTo>
                    <a:cubicBezTo>
                      <a:pt x="27649" y="25405"/>
                      <a:pt x="27962" y="25276"/>
                      <a:pt x="28497" y="23782"/>
                    </a:cubicBezTo>
                    <a:cubicBezTo>
                      <a:pt x="28835" y="22928"/>
                      <a:pt x="28749" y="21975"/>
                      <a:pt x="28276" y="21194"/>
                    </a:cubicBezTo>
                    <a:cubicBezTo>
                      <a:pt x="28927" y="19197"/>
                      <a:pt x="27852" y="18035"/>
                      <a:pt x="27852" y="18035"/>
                    </a:cubicBezTo>
                    <a:cubicBezTo>
                      <a:pt x="28798" y="16461"/>
                      <a:pt x="27833" y="15078"/>
                      <a:pt x="27833" y="15078"/>
                    </a:cubicBezTo>
                    <a:cubicBezTo>
                      <a:pt x="28632" y="13726"/>
                      <a:pt x="27759" y="12435"/>
                      <a:pt x="27759" y="12435"/>
                    </a:cubicBezTo>
                    <a:cubicBezTo>
                      <a:pt x="28552" y="11286"/>
                      <a:pt x="27981" y="9792"/>
                      <a:pt x="27981" y="9792"/>
                    </a:cubicBezTo>
                    <a:cubicBezTo>
                      <a:pt x="28995" y="8311"/>
                      <a:pt x="28036" y="7352"/>
                      <a:pt x="28036" y="7352"/>
                    </a:cubicBezTo>
                    <a:cubicBezTo>
                      <a:pt x="28036" y="7352"/>
                      <a:pt x="28663" y="7167"/>
                      <a:pt x="28589" y="5151"/>
                    </a:cubicBezTo>
                    <a:cubicBezTo>
                      <a:pt x="28540" y="3424"/>
                      <a:pt x="26973" y="3301"/>
                      <a:pt x="26524" y="3301"/>
                    </a:cubicBezTo>
                    <a:lnTo>
                      <a:pt x="26407" y="3301"/>
                    </a:lnTo>
                    <a:cubicBezTo>
                      <a:pt x="26032" y="2895"/>
                      <a:pt x="25663" y="2754"/>
                      <a:pt x="25344" y="2754"/>
                    </a:cubicBezTo>
                    <a:cubicBezTo>
                      <a:pt x="24581" y="2754"/>
                      <a:pt x="24041" y="3541"/>
                      <a:pt x="24041" y="3541"/>
                    </a:cubicBezTo>
                    <a:cubicBezTo>
                      <a:pt x="23942" y="3510"/>
                      <a:pt x="23844" y="3498"/>
                      <a:pt x="23739" y="3498"/>
                    </a:cubicBezTo>
                    <a:cubicBezTo>
                      <a:pt x="22658" y="3498"/>
                      <a:pt x="21809" y="5016"/>
                      <a:pt x="21809" y="5016"/>
                    </a:cubicBezTo>
                    <a:lnTo>
                      <a:pt x="21729" y="5016"/>
                    </a:lnTo>
                    <a:cubicBezTo>
                      <a:pt x="20574" y="5016"/>
                      <a:pt x="20641" y="5834"/>
                      <a:pt x="20641" y="5834"/>
                    </a:cubicBezTo>
                    <a:cubicBezTo>
                      <a:pt x="20439" y="5784"/>
                      <a:pt x="20230" y="5754"/>
                      <a:pt x="20021" y="5754"/>
                    </a:cubicBezTo>
                    <a:cubicBezTo>
                      <a:pt x="19344" y="5748"/>
                      <a:pt x="18717" y="6104"/>
                      <a:pt x="18392" y="6700"/>
                    </a:cubicBezTo>
                    <a:cubicBezTo>
                      <a:pt x="18152" y="6571"/>
                      <a:pt x="17888" y="6510"/>
                      <a:pt x="17617" y="6504"/>
                    </a:cubicBezTo>
                    <a:cubicBezTo>
                      <a:pt x="16707" y="6510"/>
                      <a:pt x="16136" y="7315"/>
                      <a:pt x="16136" y="7315"/>
                    </a:cubicBezTo>
                    <a:cubicBezTo>
                      <a:pt x="15902" y="7247"/>
                      <a:pt x="15656" y="7217"/>
                      <a:pt x="15417" y="7217"/>
                    </a:cubicBezTo>
                    <a:cubicBezTo>
                      <a:pt x="14396" y="7217"/>
                      <a:pt x="13843" y="7831"/>
                      <a:pt x="13843" y="7831"/>
                    </a:cubicBezTo>
                    <a:cubicBezTo>
                      <a:pt x="13339" y="7167"/>
                      <a:pt x="12743" y="6977"/>
                      <a:pt x="12233" y="6977"/>
                    </a:cubicBezTo>
                    <a:cubicBezTo>
                      <a:pt x="11790" y="6983"/>
                      <a:pt x="11360" y="7106"/>
                      <a:pt x="10979" y="7333"/>
                    </a:cubicBezTo>
                    <a:cubicBezTo>
                      <a:pt x="10942" y="6393"/>
                      <a:pt x="10198" y="6245"/>
                      <a:pt x="9737" y="6245"/>
                    </a:cubicBezTo>
                    <a:cubicBezTo>
                      <a:pt x="9614" y="6245"/>
                      <a:pt x="9491" y="6258"/>
                      <a:pt x="9368" y="6276"/>
                    </a:cubicBezTo>
                    <a:cubicBezTo>
                      <a:pt x="9202" y="5225"/>
                      <a:pt x="7598" y="5041"/>
                      <a:pt x="7598" y="5041"/>
                    </a:cubicBezTo>
                    <a:cubicBezTo>
                      <a:pt x="8114" y="3762"/>
                      <a:pt x="6688" y="3320"/>
                      <a:pt x="6688" y="3320"/>
                    </a:cubicBezTo>
                    <a:cubicBezTo>
                      <a:pt x="6744" y="2176"/>
                      <a:pt x="5600" y="1807"/>
                      <a:pt x="5600" y="1807"/>
                    </a:cubicBezTo>
                    <a:cubicBezTo>
                      <a:pt x="5422" y="578"/>
                      <a:pt x="4777" y="302"/>
                      <a:pt x="4236" y="302"/>
                    </a:cubicBezTo>
                    <a:cubicBezTo>
                      <a:pt x="3959" y="308"/>
                      <a:pt x="3689" y="363"/>
                      <a:pt x="3443" y="474"/>
                    </a:cubicBezTo>
                    <a:cubicBezTo>
                      <a:pt x="3443" y="474"/>
                      <a:pt x="3092" y="0"/>
                      <a:pt x="22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63"/>
              <p:cNvSpPr/>
              <p:nvPr/>
            </p:nvSpPr>
            <p:spPr>
              <a:xfrm>
                <a:off x="1726651" y="2627300"/>
                <a:ext cx="281400" cy="432450"/>
              </a:xfrm>
              <a:custGeom>
                <a:avLst/>
                <a:gdLst/>
                <a:ahLst/>
                <a:cxnLst/>
                <a:rect l="l" t="t" r="r" b="b"/>
                <a:pathLst>
                  <a:path w="11256" h="17298" extrusionOk="0">
                    <a:moveTo>
                      <a:pt x="6147" y="1"/>
                    </a:moveTo>
                    <a:cubicBezTo>
                      <a:pt x="6141" y="1"/>
                      <a:pt x="6129" y="1"/>
                      <a:pt x="6117" y="1"/>
                    </a:cubicBezTo>
                    <a:cubicBezTo>
                      <a:pt x="6043" y="56"/>
                      <a:pt x="5570" y="873"/>
                      <a:pt x="5514" y="1175"/>
                    </a:cubicBezTo>
                    <a:cubicBezTo>
                      <a:pt x="5483" y="1359"/>
                      <a:pt x="5299" y="1414"/>
                      <a:pt x="5127" y="1414"/>
                    </a:cubicBezTo>
                    <a:cubicBezTo>
                      <a:pt x="5022" y="1414"/>
                      <a:pt x="4918" y="1396"/>
                      <a:pt x="4820" y="1359"/>
                    </a:cubicBezTo>
                    <a:cubicBezTo>
                      <a:pt x="4684" y="1322"/>
                      <a:pt x="4684" y="99"/>
                      <a:pt x="4684" y="99"/>
                    </a:cubicBezTo>
                    <a:cubicBezTo>
                      <a:pt x="4119" y="99"/>
                      <a:pt x="3553" y="548"/>
                      <a:pt x="3553" y="548"/>
                    </a:cubicBezTo>
                    <a:lnTo>
                      <a:pt x="3738" y="1605"/>
                    </a:lnTo>
                    <a:cubicBezTo>
                      <a:pt x="3215" y="2066"/>
                      <a:pt x="3418" y="2502"/>
                      <a:pt x="3418" y="2502"/>
                    </a:cubicBezTo>
                    <a:cubicBezTo>
                      <a:pt x="2681" y="3049"/>
                      <a:pt x="2797" y="4242"/>
                      <a:pt x="2361" y="4242"/>
                    </a:cubicBezTo>
                    <a:cubicBezTo>
                      <a:pt x="1974" y="4223"/>
                      <a:pt x="1974" y="4045"/>
                      <a:pt x="1851" y="4045"/>
                    </a:cubicBezTo>
                    <a:cubicBezTo>
                      <a:pt x="1826" y="4045"/>
                      <a:pt x="1808" y="4045"/>
                      <a:pt x="1795" y="4051"/>
                    </a:cubicBezTo>
                    <a:cubicBezTo>
                      <a:pt x="1623" y="4131"/>
                      <a:pt x="1377" y="4371"/>
                      <a:pt x="1586" y="4525"/>
                    </a:cubicBezTo>
                    <a:cubicBezTo>
                      <a:pt x="1777" y="4691"/>
                      <a:pt x="1605" y="4691"/>
                      <a:pt x="1377" y="4973"/>
                    </a:cubicBezTo>
                    <a:cubicBezTo>
                      <a:pt x="1132" y="5262"/>
                      <a:pt x="1642" y="5828"/>
                      <a:pt x="1832" y="5895"/>
                    </a:cubicBezTo>
                    <a:cubicBezTo>
                      <a:pt x="1845" y="5902"/>
                      <a:pt x="1857" y="5902"/>
                      <a:pt x="1869" y="5902"/>
                    </a:cubicBezTo>
                    <a:cubicBezTo>
                      <a:pt x="2121" y="5902"/>
                      <a:pt x="2963" y="5465"/>
                      <a:pt x="2963" y="5465"/>
                    </a:cubicBezTo>
                    <a:lnTo>
                      <a:pt x="2963" y="5465"/>
                    </a:lnTo>
                    <a:cubicBezTo>
                      <a:pt x="2736" y="5957"/>
                      <a:pt x="2773" y="6633"/>
                      <a:pt x="2773" y="6633"/>
                    </a:cubicBezTo>
                    <a:cubicBezTo>
                      <a:pt x="2773" y="6633"/>
                      <a:pt x="2631" y="6221"/>
                      <a:pt x="2269" y="6221"/>
                    </a:cubicBezTo>
                    <a:cubicBezTo>
                      <a:pt x="2189" y="6227"/>
                      <a:pt x="2115" y="6246"/>
                      <a:pt x="2041" y="6276"/>
                    </a:cubicBezTo>
                    <a:cubicBezTo>
                      <a:pt x="1513" y="6485"/>
                      <a:pt x="1494" y="6879"/>
                      <a:pt x="1494" y="6879"/>
                    </a:cubicBezTo>
                    <a:cubicBezTo>
                      <a:pt x="1869" y="6897"/>
                      <a:pt x="2023" y="7278"/>
                      <a:pt x="2023" y="7278"/>
                    </a:cubicBezTo>
                    <a:cubicBezTo>
                      <a:pt x="1" y="10659"/>
                      <a:pt x="1" y="15927"/>
                      <a:pt x="683" y="16683"/>
                    </a:cubicBezTo>
                    <a:cubicBezTo>
                      <a:pt x="1070" y="17089"/>
                      <a:pt x="1574" y="17298"/>
                      <a:pt x="2293" y="17298"/>
                    </a:cubicBezTo>
                    <a:cubicBezTo>
                      <a:pt x="2871" y="17298"/>
                      <a:pt x="3590" y="17168"/>
                      <a:pt x="4512" y="16904"/>
                    </a:cubicBezTo>
                    <a:cubicBezTo>
                      <a:pt x="6608" y="16302"/>
                      <a:pt x="10063" y="13868"/>
                      <a:pt x="10647" y="11354"/>
                    </a:cubicBezTo>
                    <a:cubicBezTo>
                      <a:pt x="11255" y="8846"/>
                      <a:pt x="9178" y="7407"/>
                      <a:pt x="9178" y="7407"/>
                    </a:cubicBezTo>
                    <a:cubicBezTo>
                      <a:pt x="9178" y="7407"/>
                      <a:pt x="9251" y="6670"/>
                      <a:pt x="9178" y="5182"/>
                    </a:cubicBezTo>
                    <a:cubicBezTo>
                      <a:pt x="9129" y="3855"/>
                      <a:pt x="8182" y="3781"/>
                      <a:pt x="7973" y="3781"/>
                    </a:cubicBezTo>
                    <a:lnTo>
                      <a:pt x="7930" y="3781"/>
                    </a:lnTo>
                    <a:cubicBezTo>
                      <a:pt x="8041" y="2349"/>
                      <a:pt x="6664" y="1931"/>
                      <a:pt x="6664" y="1740"/>
                    </a:cubicBezTo>
                    <a:cubicBezTo>
                      <a:pt x="6682" y="1531"/>
                      <a:pt x="7082" y="837"/>
                      <a:pt x="7155" y="511"/>
                    </a:cubicBezTo>
                    <a:cubicBezTo>
                      <a:pt x="7241" y="216"/>
                      <a:pt x="6344" y="1"/>
                      <a:pt x="614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78" name="Google Shape;6478;p63"/>
          <p:cNvGrpSpPr/>
          <p:nvPr/>
        </p:nvGrpSpPr>
        <p:grpSpPr>
          <a:xfrm>
            <a:off x="1234609" y="2417569"/>
            <a:ext cx="224507" cy="215983"/>
            <a:chOff x="2648935" y="1948120"/>
            <a:chExt cx="233594" cy="224748"/>
          </a:xfrm>
        </p:grpSpPr>
        <p:sp>
          <p:nvSpPr>
            <p:cNvPr id="6479" name="Google Shape;6479;p63"/>
            <p:cNvSpPr/>
            <p:nvPr/>
          </p:nvSpPr>
          <p:spPr>
            <a:xfrm>
              <a:off x="2648935" y="1948120"/>
              <a:ext cx="233594" cy="224748"/>
            </a:xfrm>
            <a:custGeom>
              <a:avLst/>
              <a:gdLst/>
              <a:ahLst/>
              <a:cxnLst/>
              <a:rect l="l" t="t" r="r" b="b"/>
              <a:pathLst>
                <a:path w="9243" h="8893" extrusionOk="0">
                  <a:moveTo>
                    <a:pt x="4802" y="1351"/>
                  </a:moveTo>
                  <a:cubicBezTo>
                    <a:pt x="5200" y="1351"/>
                    <a:pt x="5602" y="1428"/>
                    <a:pt x="5984" y="1586"/>
                  </a:cubicBezTo>
                  <a:cubicBezTo>
                    <a:pt x="7139" y="2066"/>
                    <a:pt x="7896" y="3194"/>
                    <a:pt x="7896" y="4447"/>
                  </a:cubicBezTo>
                  <a:cubicBezTo>
                    <a:pt x="7891" y="6158"/>
                    <a:pt x="6507" y="7542"/>
                    <a:pt x="4796" y="7542"/>
                  </a:cubicBezTo>
                  <a:cubicBezTo>
                    <a:pt x="3548" y="7542"/>
                    <a:pt x="2415" y="6790"/>
                    <a:pt x="1941" y="5630"/>
                  </a:cubicBezTo>
                  <a:cubicBezTo>
                    <a:pt x="1461" y="4474"/>
                    <a:pt x="1723" y="3145"/>
                    <a:pt x="2611" y="2257"/>
                  </a:cubicBezTo>
                  <a:cubicBezTo>
                    <a:pt x="3202" y="1666"/>
                    <a:pt x="3995" y="1351"/>
                    <a:pt x="4802" y="1351"/>
                  </a:cubicBezTo>
                  <a:close/>
                  <a:moveTo>
                    <a:pt x="4796" y="1"/>
                  </a:moveTo>
                  <a:cubicBezTo>
                    <a:pt x="2998" y="1"/>
                    <a:pt x="1380" y="1085"/>
                    <a:pt x="693" y="2747"/>
                  </a:cubicBezTo>
                  <a:cubicBezTo>
                    <a:pt x="1" y="4409"/>
                    <a:pt x="382" y="6322"/>
                    <a:pt x="1652" y="7591"/>
                  </a:cubicBezTo>
                  <a:cubicBezTo>
                    <a:pt x="2505" y="8441"/>
                    <a:pt x="3645" y="8893"/>
                    <a:pt x="4803" y="8893"/>
                  </a:cubicBezTo>
                  <a:cubicBezTo>
                    <a:pt x="5375" y="8893"/>
                    <a:pt x="5952" y="8783"/>
                    <a:pt x="6502" y="8556"/>
                  </a:cubicBezTo>
                  <a:cubicBezTo>
                    <a:pt x="8158" y="7864"/>
                    <a:pt x="9242" y="6245"/>
                    <a:pt x="9242" y="4447"/>
                  </a:cubicBezTo>
                  <a:cubicBezTo>
                    <a:pt x="9242" y="1995"/>
                    <a:pt x="7254" y="6"/>
                    <a:pt x="4796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3"/>
            <p:cNvSpPr/>
            <p:nvPr/>
          </p:nvSpPr>
          <p:spPr>
            <a:xfrm>
              <a:off x="2733370" y="2023735"/>
              <a:ext cx="73695" cy="73568"/>
            </a:xfrm>
            <a:custGeom>
              <a:avLst/>
              <a:gdLst/>
              <a:ahLst/>
              <a:cxnLst/>
              <a:rect l="l" t="t" r="r" b="b"/>
              <a:pathLst>
                <a:path w="2916" h="2911" extrusionOk="0">
                  <a:moveTo>
                    <a:pt x="1455" y="0"/>
                  </a:moveTo>
                  <a:cubicBezTo>
                    <a:pt x="654" y="0"/>
                    <a:pt x="0" y="649"/>
                    <a:pt x="0" y="1455"/>
                  </a:cubicBezTo>
                  <a:cubicBezTo>
                    <a:pt x="0" y="2262"/>
                    <a:pt x="654" y="2910"/>
                    <a:pt x="1455" y="2910"/>
                  </a:cubicBezTo>
                  <a:cubicBezTo>
                    <a:pt x="2261" y="2910"/>
                    <a:pt x="2915" y="2262"/>
                    <a:pt x="2915" y="1455"/>
                  </a:cubicBezTo>
                  <a:cubicBezTo>
                    <a:pt x="2915" y="649"/>
                    <a:pt x="2261" y="0"/>
                    <a:pt x="1455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1" name="Google Shape;6481;p63"/>
          <p:cNvGrpSpPr/>
          <p:nvPr/>
        </p:nvGrpSpPr>
        <p:grpSpPr>
          <a:xfrm>
            <a:off x="2463611" y="3301566"/>
            <a:ext cx="330071" cy="317580"/>
            <a:chOff x="3628558" y="2776198"/>
            <a:chExt cx="257045" cy="247375"/>
          </a:xfrm>
        </p:grpSpPr>
        <p:sp>
          <p:nvSpPr>
            <p:cNvPr id="6482" name="Google Shape;6482;p63"/>
            <p:cNvSpPr/>
            <p:nvPr/>
          </p:nvSpPr>
          <p:spPr>
            <a:xfrm>
              <a:off x="3686627" y="2843457"/>
              <a:ext cx="131842" cy="112806"/>
            </a:xfrm>
            <a:custGeom>
              <a:avLst/>
              <a:gdLst/>
              <a:ahLst/>
              <a:cxnLst/>
              <a:rect l="l" t="t" r="r" b="b"/>
              <a:pathLst>
                <a:path w="5222" h="4468" extrusionOk="0">
                  <a:moveTo>
                    <a:pt x="2969" y="0"/>
                  </a:moveTo>
                  <a:cubicBezTo>
                    <a:pt x="2421" y="0"/>
                    <a:pt x="1863" y="203"/>
                    <a:pt x="1409" y="655"/>
                  </a:cubicBezTo>
                  <a:cubicBezTo>
                    <a:pt x="1" y="2063"/>
                    <a:pt x="998" y="4468"/>
                    <a:pt x="2986" y="4468"/>
                  </a:cubicBezTo>
                  <a:cubicBezTo>
                    <a:pt x="4224" y="4468"/>
                    <a:pt x="5221" y="3470"/>
                    <a:pt x="5221" y="2239"/>
                  </a:cubicBezTo>
                  <a:cubicBezTo>
                    <a:pt x="5221" y="892"/>
                    <a:pt x="4118" y="0"/>
                    <a:pt x="2969" y="0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3"/>
            <p:cNvSpPr/>
            <p:nvPr/>
          </p:nvSpPr>
          <p:spPr>
            <a:xfrm>
              <a:off x="3663097" y="2808237"/>
              <a:ext cx="190593" cy="183398"/>
            </a:xfrm>
            <a:custGeom>
              <a:avLst/>
              <a:gdLst/>
              <a:ahLst/>
              <a:cxnLst/>
              <a:rect l="l" t="t" r="r" b="b"/>
              <a:pathLst>
                <a:path w="7549" h="7264" extrusionOk="0">
                  <a:moveTo>
                    <a:pt x="3918" y="440"/>
                  </a:moveTo>
                  <a:cubicBezTo>
                    <a:pt x="5678" y="446"/>
                    <a:pt x="7105" y="1874"/>
                    <a:pt x="7105" y="3634"/>
                  </a:cubicBezTo>
                  <a:cubicBezTo>
                    <a:pt x="7105" y="4924"/>
                    <a:pt x="6329" y="6084"/>
                    <a:pt x="5137" y="6579"/>
                  </a:cubicBezTo>
                  <a:cubicBezTo>
                    <a:pt x="4742" y="6744"/>
                    <a:pt x="4327" y="6823"/>
                    <a:pt x="3916" y="6823"/>
                  </a:cubicBezTo>
                  <a:cubicBezTo>
                    <a:pt x="3087" y="6823"/>
                    <a:pt x="2273" y="6499"/>
                    <a:pt x="1663" y="5889"/>
                  </a:cubicBezTo>
                  <a:cubicBezTo>
                    <a:pt x="750" y="4976"/>
                    <a:pt x="477" y="3601"/>
                    <a:pt x="972" y="2415"/>
                  </a:cubicBezTo>
                  <a:cubicBezTo>
                    <a:pt x="1461" y="1222"/>
                    <a:pt x="2627" y="440"/>
                    <a:pt x="3918" y="440"/>
                  </a:cubicBezTo>
                  <a:close/>
                  <a:moveTo>
                    <a:pt x="3916" y="1"/>
                  </a:moveTo>
                  <a:cubicBezTo>
                    <a:pt x="2971" y="1"/>
                    <a:pt x="2043" y="369"/>
                    <a:pt x="1350" y="1066"/>
                  </a:cubicBezTo>
                  <a:cubicBezTo>
                    <a:pt x="307" y="2102"/>
                    <a:pt x="1" y="3666"/>
                    <a:pt x="561" y="5022"/>
                  </a:cubicBezTo>
                  <a:cubicBezTo>
                    <a:pt x="1122" y="6377"/>
                    <a:pt x="2445" y="7264"/>
                    <a:pt x="3918" y="7264"/>
                  </a:cubicBezTo>
                  <a:cubicBezTo>
                    <a:pt x="5919" y="7264"/>
                    <a:pt x="7548" y="5641"/>
                    <a:pt x="7548" y="3634"/>
                  </a:cubicBezTo>
                  <a:cubicBezTo>
                    <a:pt x="7548" y="2161"/>
                    <a:pt x="6662" y="838"/>
                    <a:pt x="5306" y="277"/>
                  </a:cubicBezTo>
                  <a:cubicBezTo>
                    <a:pt x="4857" y="91"/>
                    <a:pt x="4384" y="1"/>
                    <a:pt x="391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3"/>
            <p:cNvSpPr/>
            <p:nvPr/>
          </p:nvSpPr>
          <p:spPr>
            <a:xfrm>
              <a:off x="3628558" y="2776198"/>
              <a:ext cx="257045" cy="247375"/>
            </a:xfrm>
            <a:custGeom>
              <a:avLst/>
              <a:gdLst/>
              <a:ahLst/>
              <a:cxnLst/>
              <a:rect l="l" t="t" r="r" b="b"/>
              <a:pathLst>
                <a:path w="10181" h="9798" extrusionOk="0">
                  <a:moveTo>
                    <a:pt x="5286" y="223"/>
                  </a:moveTo>
                  <a:cubicBezTo>
                    <a:pt x="7867" y="229"/>
                    <a:pt x="9959" y="2322"/>
                    <a:pt x="9959" y="4903"/>
                  </a:cubicBezTo>
                  <a:cubicBezTo>
                    <a:pt x="9959" y="6793"/>
                    <a:pt x="8818" y="8500"/>
                    <a:pt x="7072" y="9224"/>
                  </a:cubicBezTo>
                  <a:cubicBezTo>
                    <a:pt x="6495" y="9463"/>
                    <a:pt x="5890" y="9579"/>
                    <a:pt x="5289" y="9579"/>
                  </a:cubicBezTo>
                  <a:cubicBezTo>
                    <a:pt x="4072" y="9579"/>
                    <a:pt x="2874" y="9102"/>
                    <a:pt x="1975" y="8207"/>
                  </a:cubicBezTo>
                  <a:cubicBezTo>
                    <a:pt x="639" y="6871"/>
                    <a:pt x="241" y="4857"/>
                    <a:pt x="965" y="3110"/>
                  </a:cubicBezTo>
                  <a:cubicBezTo>
                    <a:pt x="1688" y="1364"/>
                    <a:pt x="3396" y="223"/>
                    <a:pt x="5286" y="223"/>
                  </a:cubicBezTo>
                  <a:close/>
                  <a:moveTo>
                    <a:pt x="5286" y="1"/>
                  </a:moveTo>
                  <a:cubicBezTo>
                    <a:pt x="4011" y="1"/>
                    <a:pt x="2756" y="498"/>
                    <a:pt x="1819" y="1435"/>
                  </a:cubicBezTo>
                  <a:cubicBezTo>
                    <a:pt x="417" y="2836"/>
                    <a:pt x="0" y="4942"/>
                    <a:pt x="756" y="6773"/>
                  </a:cubicBezTo>
                  <a:cubicBezTo>
                    <a:pt x="1519" y="8605"/>
                    <a:pt x="3305" y="9797"/>
                    <a:pt x="5286" y="9797"/>
                  </a:cubicBezTo>
                  <a:cubicBezTo>
                    <a:pt x="7991" y="9797"/>
                    <a:pt x="10181" y="7607"/>
                    <a:pt x="10181" y="4903"/>
                  </a:cubicBezTo>
                  <a:cubicBezTo>
                    <a:pt x="10181" y="2921"/>
                    <a:pt x="8988" y="1135"/>
                    <a:pt x="7156" y="373"/>
                  </a:cubicBezTo>
                  <a:cubicBezTo>
                    <a:pt x="6552" y="123"/>
                    <a:pt x="5917" y="1"/>
                    <a:pt x="528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5" name="Google Shape;6485;p63"/>
          <p:cNvGrpSpPr/>
          <p:nvPr/>
        </p:nvGrpSpPr>
        <p:grpSpPr>
          <a:xfrm>
            <a:off x="5117800" y="1548900"/>
            <a:ext cx="389275" cy="1356725"/>
            <a:chOff x="5117800" y="1548900"/>
            <a:chExt cx="389275" cy="1356725"/>
          </a:xfrm>
        </p:grpSpPr>
        <p:sp>
          <p:nvSpPr>
            <p:cNvPr id="6486" name="Google Shape;6486;p63"/>
            <p:cNvSpPr/>
            <p:nvPr/>
          </p:nvSpPr>
          <p:spPr>
            <a:xfrm>
              <a:off x="5220000" y="1620325"/>
              <a:ext cx="178725" cy="170600"/>
            </a:xfrm>
            <a:custGeom>
              <a:avLst/>
              <a:gdLst/>
              <a:ahLst/>
              <a:cxnLst/>
              <a:rect l="l" t="t" r="r" b="b"/>
              <a:pathLst>
                <a:path w="7149" h="6824" extrusionOk="0">
                  <a:moveTo>
                    <a:pt x="3571" y="0"/>
                  </a:moveTo>
                  <a:lnTo>
                    <a:pt x="0" y="2109"/>
                  </a:lnTo>
                  <a:cubicBezTo>
                    <a:pt x="0" y="2109"/>
                    <a:pt x="799" y="5114"/>
                    <a:pt x="246" y="6823"/>
                  </a:cubicBezTo>
                  <a:lnTo>
                    <a:pt x="7149" y="6823"/>
                  </a:lnTo>
                  <a:cubicBezTo>
                    <a:pt x="7149" y="6823"/>
                    <a:pt x="6872" y="5077"/>
                    <a:pt x="7149" y="2188"/>
                  </a:cubicBezTo>
                  <a:lnTo>
                    <a:pt x="357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7" name="Google Shape;6487;p63"/>
            <p:cNvGrpSpPr/>
            <p:nvPr/>
          </p:nvGrpSpPr>
          <p:grpSpPr>
            <a:xfrm>
              <a:off x="5117800" y="1606500"/>
              <a:ext cx="389275" cy="1299125"/>
              <a:chOff x="5117800" y="1606500"/>
              <a:chExt cx="389275" cy="1299125"/>
            </a:xfrm>
          </p:grpSpPr>
          <p:grpSp>
            <p:nvGrpSpPr>
              <p:cNvPr id="6488" name="Google Shape;6488;p63"/>
              <p:cNvGrpSpPr/>
              <p:nvPr/>
            </p:nvGrpSpPr>
            <p:grpSpPr>
              <a:xfrm>
                <a:off x="5117800" y="1606500"/>
                <a:ext cx="389275" cy="1299125"/>
                <a:chOff x="5117800" y="1606500"/>
                <a:chExt cx="389275" cy="1299125"/>
              </a:xfrm>
            </p:grpSpPr>
            <p:sp>
              <p:nvSpPr>
                <p:cNvPr id="6489" name="Google Shape;6489;p63"/>
                <p:cNvSpPr/>
                <p:nvPr/>
              </p:nvSpPr>
              <p:spPr>
                <a:xfrm>
                  <a:off x="5117800" y="1721575"/>
                  <a:ext cx="389275" cy="118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1" h="47362" extrusionOk="0">
                      <a:moveTo>
                        <a:pt x="9374" y="1"/>
                      </a:moveTo>
                      <a:lnTo>
                        <a:pt x="7788" y="38"/>
                      </a:lnTo>
                      <a:lnTo>
                        <a:pt x="6203" y="7"/>
                      </a:lnTo>
                      <a:lnTo>
                        <a:pt x="6203" y="7"/>
                      </a:lnTo>
                      <a:cubicBezTo>
                        <a:pt x="6203" y="7"/>
                        <a:pt x="6270" y="1525"/>
                        <a:pt x="6203" y="1771"/>
                      </a:cubicBezTo>
                      <a:cubicBezTo>
                        <a:pt x="6129" y="2017"/>
                        <a:pt x="5957" y="2367"/>
                        <a:pt x="5287" y="2576"/>
                      </a:cubicBezTo>
                      <a:cubicBezTo>
                        <a:pt x="4617" y="2792"/>
                        <a:pt x="3910" y="2718"/>
                        <a:pt x="3098" y="3216"/>
                      </a:cubicBezTo>
                      <a:cubicBezTo>
                        <a:pt x="2293" y="3707"/>
                        <a:pt x="2078" y="5680"/>
                        <a:pt x="2078" y="6947"/>
                      </a:cubicBezTo>
                      <a:cubicBezTo>
                        <a:pt x="2078" y="8213"/>
                        <a:pt x="1974" y="11034"/>
                        <a:pt x="1728" y="12128"/>
                      </a:cubicBezTo>
                      <a:cubicBezTo>
                        <a:pt x="1482" y="13216"/>
                        <a:pt x="812" y="16179"/>
                        <a:pt x="775" y="17058"/>
                      </a:cubicBezTo>
                      <a:cubicBezTo>
                        <a:pt x="738" y="17937"/>
                        <a:pt x="425" y="19173"/>
                        <a:pt x="351" y="19701"/>
                      </a:cubicBezTo>
                      <a:cubicBezTo>
                        <a:pt x="283" y="20230"/>
                        <a:pt x="1" y="22234"/>
                        <a:pt x="210" y="22658"/>
                      </a:cubicBezTo>
                      <a:cubicBezTo>
                        <a:pt x="682" y="23602"/>
                        <a:pt x="1024" y="23870"/>
                        <a:pt x="1191" y="23870"/>
                      </a:cubicBezTo>
                      <a:cubicBezTo>
                        <a:pt x="1277" y="23870"/>
                        <a:pt x="1316" y="23800"/>
                        <a:pt x="1304" y="23715"/>
                      </a:cubicBezTo>
                      <a:cubicBezTo>
                        <a:pt x="1267" y="23469"/>
                        <a:pt x="990" y="22977"/>
                        <a:pt x="923" y="22486"/>
                      </a:cubicBezTo>
                      <a:cubicBezTo>
                        <a:pt x="863" y="22089"/>
                        <a:pt x="943" y="21530"/>
                        <a:pt x="1031" y="21530"/>
                      </a:cubicBezTo>
                      <a:cubicBezTo>
                        <a:pt x="1053" y="21530"/>
                        <a:pt x="1074" y="21562"/>
                        <a:pt x="1095" y="21637"/>
                      </a:cubicBezTo>
                      <a:cubicBezTo>
                        <a:pt x="1187" y="21980"/>
                        <a:pt x="1308" y="22847"/>
                        <a:pt x="1484" y="22847"/>
                      </a:cubicBezTo>
                      <a:cubicBezTo>
                        <a:pt x="1507" y="22847"/>
                        <a:pt x="1531" y="22832"/>
                        <a:pt x="1556" y="22799"/>
                      </a:cubicBezTo>
                      <a:cubicBezTo>
                        <a:pt x="1771" y="22522"/>
                        <a:pt x="1838" y="21391"/>
                        <a:pt x="1838" y="20832"/>
                      </a:cubicBezTo>
                      <a:cubicBezTo>
                        <a:pt x="1838" y="20267"/>
                        <a:pt x="1556" y="19701"/>
                        <a:pt x="1586" y="19142"/>
                      </a:cubicBezTo>
                      <a:cubicBezTo>
                        <a:pt x="1623" y="18576"/>
                        <a:pt x="2926" y="15226"/>
                        <a:pt x="3172" y="13819"/>
                      </a:cubicBezTo>
                      <a:cubicBezTo>
                        <a:pt x="3424" y="12411"/>
                        <a:pt x="3775" y="8569"/>
                        <a:pt x="3775" y="8569"/>
                      </a:cubicBezTo>
                      <a:cubicBezTo>
                        <a:pt x="3916" y="9448"/>
                        <a:pt x="4475" y="10579"/>
                        <a:pt x="4512" y="12233"/>
                      </a:cubicBezTo>
                      <a:cubicBezTo>
                        <a:pt x="4549" y="13886"/>
                        <a:pt x="3105" y="16603"/>
                        <a:pt x="2822" y="18890"/>
                      </a:cubicBezTo>
                      <a:cubicBezTo>
                        <a:pt x="2539" y="21182"/>
                        <a:pt x="3351" y="27981"/>
                        <a:pt x="3670" y="30556"/>
                      </a:cubicBezTo>
                      <a:cubicBezTo>
                        <a:pt x="3984" y="33126"/>
                        <a:pt x="3314" y="35806"/>
                        <a:pt x="3559" y="37355"/>
                      </a:cubicBezTo>
                      <a:cubicBezTo>
                        <a:pt x="3805" y="38903"/>
                        <a:pt x="4617" y="42671"/>
                        <a:pt x="4617" y="43200"/>
                      </a:cubicBezTo>
                      <a:cubicBezTo>
                        <a:pt x="4617" y="43729"/>
                        <a:pt x="4586" y="44190"/>
                        <a:pt x="4727" y="44540"/>
                      </a:cubicBezTo>
                      <a:cubicBezTo>
                        <a:pt x="4863" y="44890"/>
                        <a:pt x="4408" y="45456"/>
                        <a:pt x="4266" y="46058"/>
                      </a:cubicBezTo>
                      <a:cubicBezTo>
                        <a:pt x="4119" y="46654"/>
                        <a:pt x="4512" y="47361"/>
                        <a:pt x="5145" y="47361"/>
                      </a:cubicBezTo>
                      <a:cubicBezTo>
                        <a:pt x="5778" y="47361"/>
                        <a:pt x="6375" y="46833"/>
                        <a:pt x="6270" y="46378"/>
                      </a:cubicBezTo>
                      <a:cubicBezTo>
                        <a:pt x="6172" y="45917"/>
                        <a:pt x="6166" y="44792"/>
                        <a:pt x="6233" y="44190"/>
                      </a:cubicBezTo>
                      <a:cubicBezTo>
                        <a:pt x="6307" y="43593"/>
                        <a:pt x="5957" y="43274"/>
                        <a:pt x="5957" y="42714"/>
                      </a:cubicBezTo>
                      <a:cubicBezTo>
                        <a:pt x="5957" y="42149"/>
                        <a:pt x="6166" y="37988"/>
                        <a:pt x="6190" y="34668"/>
                      </a:cubicBezTo>
                      <a:cubicBezTo>
                        <a:pt x="6196" y="33261"/>
                        <a:pt x="6565" y="32179"/>
                        <a:pt x="6940" y="28983"/>
                      </a:cubicBezTo>
                      <a:cubicBezTo>
                        <a:pt x="7315" y="25786"/>
                        <a:pt x="7788" y="21182"/>
                        <a:pt x="7788" y="21182"/>
                      </a:cubicBezTo>
                      <a:cubicBezTo>
                        <a:pt x="7788" y="21182"/>
                        <a:pt x="8256" y="25786"/>
                        <a:pt x="8631" y="28983"/>
                      </a:cubicBezTo>
                      <a:cubicBezTo>
                        <a:pt x="9006" y="32173"/>
                        <a:pt x="9374" y="33255"/>
                        <a:pt x="9380" y="34668"/>
                      </a:cubicBezTo>
                      <a:cubicBezTo>
                        <a:pt x="9405" y="37988"/>
                        <a:pt x="9620" y="42149"/>
                        <a:pt x="9620" y="42714"/>
                      </a:cubicBezTo>
                      <a:cubicBezTo>
                        <a:pt x="9620" y="43274"/>
                        <a:pt x="9264" y="43593"/>
                        <a:pt x="9337" y="44190"/>
                      </a:cubicBezTo>
                      <a:cubicBezTo>
                        <a:pt x="9405" y="44792"/>
                        <a:pt x="9405" y="45917"/>
                        <a:pt x="9301" y="46378"/>
                      </a:cubicBezTo>
                      <a:cubicBezTo>
                        <a:pt x="9196" y="46833"/>
                        <a:pt x="9792" y="47361"/>
                        <a:pt x="10425" y="47361"/>
                      </a:cubicBezTo>
                      <a:cubicBezTo>
                        <a:pt x="11065" y="47361"/>
                        <a:pt x="11452" y="46654"/>
                        <a:pt x="11311" y="46058"/>
                      </a:cubicBezTo>
                      <a:cubicBezTo>
                        <a:pt x="11169" y="45456"/>
                        <a:pt x="10708" y="44890"/>
                        <a:pt x="10850" y="44540"/>
                      </a:cubicBezTo>
                      <a:cubicBezTo>
                        <a:pt x="10985" y="44190"/>
                        <a:pt x="10954" y="43729"/>
                        <a:pt x="10954" y="43200"/>
                      </a:cubicBezTo>
                      <a:cubicBezTo>
                        <a:pt x="10954" y="42671"/>
                        <a:pt x="11765" y="38897"/>
                        <a:pt x="12011" y="37355"/>
                      </a:cubicBezTo>
                      <a:cubicBezTo>
                        <a:pt x="12257" y="35806"/>
                        <a:pt x="11587" y="33126"/>
                        <a:pt x="11907" y="30556"/>
                      </a:cubicBezTo>
                      <a:cubicBezTo>
                        <a:pt x="12220" y="27981"/>
                        <a:pt x="13032" y="21182"/>
                        <a:pt x="12749" y="18890"/>
                      </a:cubicBezTo>
                      <a:cubicBezTo>
                        <a:pt x="12466" y="16603"/>
                        <a:pt x="11022" y="13886"/>
                        <a:pt x="11059" y="12233"/>
                      </a:cubicBezTo>
                      <a:cubicBezTo>
                        <a:pt x="11095" y="10579"/>
                        <a:pt x="11661" y="9448"/>
                        <a:pt x="11796" y="8569"/>
                      </a:cubicBezTo>
                      <a:cubicBezTo>
                        <a:pt x="11796" y="8569"/>
                        <a:pt x="12153" y="12411"/>
                        <a:pt x="12399" y="13819"/>
                      </a:cubicBezTo>
                      <a:cubicBezTo>
                        <a:pt x="12644" y="15226"/>
                        <a:pt x="13947" y="18576"/>
                        <a:pt x="13984" y="19142"/>
                      </a:cubicBezTo>
                      <a:cubicBezTo>
                        <a:pt x="14021" y="19701"/>
                        <a:pt x="13739" y="20267"/>
                        <a:pt x="13739" y="20832"/>
                      </a:cubicBezTo>
                      <a:cubicBezTo>
                        <a:pt x="13739" y="21391"/>
                        <a:pt x="13806" y="22522"/>
                        <a:pt x="14021" y="22799"/>
                      </a:cubicBezTo>
                      <a:cubicBezTo>
                        <a:pt x="14045" y="22832"/>
                        <a:pt x="14069" y="22847"/>
                        <a:pt x="14091" y="22847"/>
                      </a:cubicBezTo>
                      <a:cubicBezTo>
                        <a:pt x="14263" y="22847"/>
                        <a:pt x="14384" y="21980"/>
                        <a:pt x="14482" y="21637"/>
                      </a:cubicBezTo>
                      <a:cubicBezTo>
                        <a:pt x="14503" y="21562"/>
                        <a:pt x="14524" y="21530"/>
                        <a:pt x="14545" y="21530"/>
                      </a:cubicBezTo>
                      <a:cubicBezTo>
                        <a:pt x="14634" y="21530"/>
                        <a:pt x="14714" y="22089"/>
                        <a:pt x="14654" y="22486"/>
                      </a:cubicBezTo>
                      <a:cubicBezTo>
                        <a:pt x="14587" y="22977"/>
                        <a:pt x="14304" y="23469"/>
                        <a:pt x="14273" y="23715"/>
                      </a:cubicBezTo>
                      <a:cubicBezTo>
                        <a:pt x="14261" y="23800"/>
                        <a:pt x="14300" y="23870"/>
                        <a:pt x="14384" y="23870"/>
                      </a:cubicBezTo>
                      <a:cubicBezTo>
                        <a:pt x="14549" y="23870"/>
                        <a:pt x="14889" y="23602"/>
                        <a:pt x="15361" y="22658"/>
                      </a:cubicBezTo>
                      <a:cubicBezTo>
                        <a:pt x="15570" y="22234"/>
                        <a:pt x="15294" y="20230"/>
                        <a:pt x="15220" y="19701"/>
                      </a:cubicBezTo>
                      <a:cubicBezTo>
                        <a:pt x="15152" y="19173"/>
                        <a:pt x="14833" y="17937"/>
                        <a:pt x="14796" y="17058"/>
                      </a:cubicBezTo>
                      <a:cubicBezTo>
                        <a:pt x="14759" y="16173"/>
                        <a:pt x="14095" y="13216"/>
                        <a:pt x="13843" y="12122"/>
                      </a:cubicBezTo>
                      <a:cubicBezTo>
                        <a:pt x="13597" y="11034"/>
                        <a:pt x="13493" y="8213"/>
                        <a:pt x="13493" y="6947"/>
                      </a:cubicBezTo>
                      <a:cubicBezTo>
                        <a:pt x="13493" y="5674"/>
                        <a:pt x="13284" y="3701"/>
                        <a:pt x="12472" y="3209"/>
                      </a:cubicBezTo>
                      <a:cubicBezTo>
                        <a:pt x="11661" y="2718"/>
                        <a:pt x="10954" y="2785"/>
                        <a:pt x="10290" y="2576"/>
                      </a:cubicBezTo>
                      <a:cubicBezTo>
                        <a:pt x="9620" y="2367"/>
                        <a:pt x="9442" y="2011"/>
                        <a:pt x="9374" y="1765"/>
                      </a:cubicBezTo>
                      <a:cubicBezTo>
                        <a:pt x="9301" y="1519"/>
                        <a:pt x="9374" y="1"/>
                        <a:pt x="9374" y="1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63"/>
                <p:cNvSpPr/>
                <p:nvPr/>
              </p:nvSpPr>
              <p:spPr>
                <a:xfrm>
                  <a:off x="5247800" y="1606500"/>
                  <a:ext cx="129275" cy="1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1" h="6627" extrusionOk="0">
                      <a:moveTo>
                        <a:pt x="2588" y="0"/>
                      </a:moveTo>
                      <a:cubicBezTo>
                        <a:pt x="50" y="0"/>
                        <a:pt x="1" y="1082"/>
                        <a:pt x="191" y="3221"/>
                      </a:cubicBezTo>
                      <a:cubicBezTo>
                        <a:pt x="382" y="5360"/>
                        <a:pt x="1697" y="6626"/>
                        <a:pt x="2588" y="6626"/>
                      </a:cubicBezTo>
                      <a:cubicBezTo>
                        <a:pt x="3480" y="6626"/>
                        <a:pt x="4795" y="5360"/>
                        <a:pt x="4986" y="3221"/>
                      </a:cubicBezTo>
                      <a:cubicBezTo>
                        <a:pt x="5170" y="1082"/>
                        <a:pt x="5121" y="0"/>
                        <a:pt x="2588" y="0"/>
                      </a:cubicBezTo>
                      <a:close/>
                    </a:path>
                  </a:pathLst>
                </a:custGeom>
                <a:solidFill>
                  <a:srgbClr val="F9FBF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63"/>
              <p:cNvGrpSpPr/>
              <p:nvPr/>
            </p:nvGrpSpPr>
            <p:grpSpPr>
              <a:xfrm>
                <a:off x="5125650" y="1613550"/>
                <a:ext cx="373725" cy="1286875"/>
                <a:chOff x="5125650" y="1613550"/>
                <a:chExt cx="373725" cy="1286875"/>
              </a:xfrm>
            </p:grpSpPr>
            <p:sp>
              <p:nvSpPr>
                <p:cNvPr id="6492" name="Google Shape;6492;p63"/>
                <p:cNvSpPr/>
                <p:nvPr/>
              </p:nvSpPr>
              <p:spPr>
                <a:xfrm>
                  <a:off x="5221075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485" y="0"/>
                      </a:moveTo>
                      <a:cubicBezTo>
                        <a:pt x="219" y="0"/>
                        <a:pt x="23" y="143"/>
                        <a:pt x="19" y="460"/>
                      </a:cubicBezTo>
                      <a:cubicBezTo>
                        <a:pt x="0" y="1996"/>
                        <a:pt x="301" y="7172"/>
                        <a:pt x="252" y="8549"/>
                      </a:cubicBezTo>
                      <a:cubicBezTo>
                        <a:pt x="203" y="9920"/>
                        <a:pt x="0" y="12034"/>
                        <a:pt x="117" y="12704"/>
                      </a:cubicBezTo>
                      <a:cubicBezTo>
                        <a:pt x="193" y="13121"/>
                        <a:pt x="667" y="13407"/>
                        <a:pt x="1105" y="13407"/>
                      </a:cubicBezTo>
                      <a:cubicBezTo>
                        <a:pt x="1372" y="13407"/>
                        <a:pt x="1626" y="13301"/>
                        <a:pt x="1770" y="13054"/>
                      </a:cubicBezTo>
                      <a:cubicBezTo>
                        <a:pt x="2158" y="12403"/>
                        <a:pt x="1438" y="8174"/>
                        <a:pt x="1309" y="6502"/>
                      </a:cubicBezTo>
                      <a:cubicBezTo>
                        <a:pt x="1186" y="4836"/>
                        <a:pt x="2022" y="1966"/>
                        <a:pt x="1899" y="1339"/>
                      </a:cubicBezTo>
                      <a:cubicBezTo>
                        <a:pt x="1739" y="514"/>
                        <a:pt x="988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63"/>
                <p:cNvSpPr/>
                <p:nvPr/>
              </p:nvSpPr>
              <p:spPr>
                <a:xfrm>
                  <a:off x="5216150" y="2586575"/>
                  <a:ext cx="49800" cy="22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8952" extrusionOk="0">
                      <a:moveTo>
                        <a:pt x="519" y="1683"/>
                      </a:moveTo>
                      <a:cubicBezTo>
                        <a:pt x="629" y="1683"/>
                        <a:pt x="1481" y="6700"/>
                        <a:pt x="1279" y="6861"/>
                      </a:cubicBezTo>
                      <a:cubicBezTo>
                        <a:pt x="1275" y="6863"/>
                        <a:pt x="1271" y="6865"/>
                        <a:pt x="1267" y="6865"/>
                      </a:cubicBezTo>
                      <a:cubicBezTo>
                        <a:pt x="1041" y="6865"/>
                        <a:pt x="390" y="2495"/>
                        <a:pt x="511" y="1703"/>
                      </a:cubicBezTo>
                      <a:cubicBezTo>
                        <a:pt x="513" y="1690"/>
                        <a:pt x="516" y="1683"/>
                        <a:pt x="519" y="1683"/>
                      </a:cubicBezTo>
                      <a:close/>
                      <a:moveTo>
                        <a:pt x="68" y="1"/>
                      </a:moveTo>
                      <a:cubicBezTo>
                        <a:pt x="0" y="241"/>
                        <a:pt x="93" y="1040"/>
                        <a:pt x="80" y="1919"/>
                      </a:cubicBezTo>
                      <a:cubicBezTo>
                        <a:pt x="68" y="2798"/>
                        <a:pt x="972" y="8594"/>
                        <a:pt x="1088" y="8834"/>
                      </a:cubicBezTo>
                      <a:cubicBezTo>
                        <a:pt x="1129" y="8915"/>
                        <a:pt x="1202" y="8951"/>
                        <a:pt x="1284" y="8951"/>
                      </a:cubicBezTo>
                      <a:cubicBezTo>
                        <a:pt x="1439" y="8951"/>
                        <a:pt x="1627" y="8821"/>
                        <a:pt x="1691" y="8612"/>
                      </a:cubicBezTo>
                      <a:cubicBezTo>
                        <a:pt x="1789" y="8287"/>
                        <a:pt x="1592" y="2877"/>
                        <a:pt x="1605" y="2078"/>
                      </a:cubicBezTo>
                      <a:cubicBezTo>
                        <a:pt x="1617" y="1279"/>
                        <a:pt x="1992" y="425"/>
                        <a:pt x="1844" y="234"/>
                      </a:cubicBezTo>
                      <a:cubicBezTo>
                        <a:pt x="1816" y="196"/>
                        <a:pt x="1787" y="181"/>
                        <a:pt x="1754" y="181"/>
                      </a:cubicBezTo>
                      <a:cubicBezTo>
                        <a:pt x="1617" y="181"/>
                        <a:pt x="1421" y="453"/>
                        <a:pt x="984" y="493"/>
                      </a:cubicBezTo>
                      <a:cubicBezTo>
                        <a:pt x="958" y="495"/>
                        <a:pt x="932" y="496"/>
                        <a:pt x="907" y="496"/>
                      </a:cubicBezTo>
                      <a:cubicBezTo>
                        <a:pt x="408" y="496"/>
                        <a:pt x="68" y="1"/>
                        <a:pt x="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4" name="Google Shape;6494;p63"/>
                <p:cNvSpPr/>
                <p:nvPr/>
              </p:nvSpPr>
              <p:spPr>
                <a:xfrm>
                  <a:off x="5236950" y="2807700"/>
                  <a:ext cx="324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999" extrusionOk="0">
                      <a:moveTo>
                        <a:pt x="994" y="1"/>
                      </a:moveTo>
                      <a:cubicBezTo>
                        <a:pt x="891" y="1"/>
                        <a:pt x="634" y="271"/>
                        <a:pt x="421" y="271"/>
                      </a:cubicBezTo>
                      <a:cubicBezTo>
                        <a:pt x="396" y="271"/>
                        <a:pt x="372" y="267"/>
                        <a:pt x="349" y="259"/>
                      </a:cubicBezTo>
                      <a:cubicBezTo>
                        <a:pt x="286" y="237"/>
                        <a:pt x="241" y="227"/>
                        <a:pt x="208" y="227"/>
                      </a:cubicBezTo>
                      <a:cubicBezTo>
                        <a:pt x="122" y="227"/>
                        <a:pt x="110" y="290"/>
                        <a:pt x="66" y="370"/>
                      </a:cubicBezTo>
                      <a:cubicBezTo>
                        <a:pt x="0" y="477"/>
                        <a:pt x="4" y="998"/>
                        <a:pt x="183" y="998"/>
                      </a:cubicBezTo>
                      <a:cubicBezTo>
                        <a:pt x="189" y="998"/>
                        <a:pt x="195" y="998"/>
                        <a:pt x="201" y="997"/>
                      </a:cubicBezTo>
                      <a:cubicBezTo>
                        <a:pt x="374" y="969"/>
                        <a:pt x="568" y="763"/>
                        <a:pt x="782" y="763"/>
                      </a:cubicBezTo>
                      <a:cubicBezTo>
                        <a:pt x="803" y="763"/>
                        <a:pt x="825" y="765"/>
                        <a:pt x="847" y="769"/>
                      </a:cubicBezTo>
                      <a:cubicBezTo>
                        <a:pt x="911" y="783"/>
                        <a:pt x="964" y="790"/>
                        <a:pt x="1008" y="790"/>
                      </a:cubicBezTo>
                      <a:cubicBezTo>
                        <a:pt x="1126" y="790"/>
                        <a:pt x="1178" y="738"/>
                        <a:pt x="1228" y="622"/>
                      </a:cubicBezTo>
                      <a:cubicBezTo>
                        <a:pt x="1295" y="462"/>
                        <a:pt x="1148" y="19"/>
                        <a:pt x="1000" y="1"/>
                      </a:cubicBezTo>
                      <a:cubicBezTo>
                        <a:pt x="998" y="1"/>
                        <a:pt x="996" y="1"/>
                        <a:pt x="99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5" name="Google Shape;6495;p63"/>
                <p:cNvSpPr/>
                <p:nvPr/>
              </p:nvSpPr>
              <p:spPr>
                <a:xfrm>
                  <a:off x="5259175" y="2830450"/>
                  <a:ext cx="117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45" extrusionOk="0">
                      <a:moveTo>
                        <a:pt x="271" y="1"/>
                      </a:moveTo>
                      <a:cubicBezTo>
                        <a:pt x="203" y="1"/>
                        <a:pt x="120" y="19"/>
                        <a:pt x="74" y="44"/>
                      </a:cubicBezTo>
                      <a:cubicBezTo>
                        <a:pt x="1" y="87"/>
                        <a:pt x="99" y="345"/>
                        <a:pt x="111" y="406"/>
                      </a:cubicBezTo>
                      <a:cubicBezTo>
                        <a:pt x="123" y="468"/>
                        <a:pt x="148" y="1015"/>
                        <a:pt x="148" y="1095"/>
                      </a:cubicBezTo>
                      <a:cubicBezTo>
                        <a:pt x="148" y="1129"/>
                        <a:pt x="184" y="1144"/>
                        <a:pt x="229" y="1144"/>
                      </a:cubicBezTo>
                      <a:cubicBezTo>
                        <a:pt x="289" y="1144"/>
                        <a:pt x="365" y="1118"/>
                        <a:pt x="400" y="1076"/>
                      </a:cubicBezTo>
                      <a:cubicBezTo>
                        <a:pt x="468" y="1009"/>
                        <a:pt x="302" y="523"/>
                        <a:pt x="277" y="406"/>
                      </a:cubicBezTo>
                      <a:cubicBezTo>
                        <a:pt x="253" y="290"/>
                        <a:pt x="400" y="99"/>
                        <a:pt x="375" y="37"/>
                      </a:cubicBezTo>
                      <a:cubicBezTo>
                        <a:pt x="365" y="11"/>
                        <a:pt x="323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63"/>
                <p:cNvSpPr/>
                <p:nvPr/>
              </p:nvSpPr>
              <p:spPr>
                <a:xfrm>
                  <a:off x="5252725" y="2831550"/>
                  <a:ext cx="877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1151" extrusionOk="0">
                      <a:moveTo>
                        <a:pt x="174" y="1"/>
                      </a:moveTo>
                      <a:cubicBezTo>
                        <a:pt x="130" y="1"/>
                        <a:pt x="59" y="37"/>
                        <a:pt x="37" y="86"/>
                      </a:cubicBezTo>
                      <a:cubicBezTo>
                        <a:pt x="13" y="147"/>
                        <a:pt x="99" y="461"/>
                        <a:pt x="86" y="639"/>
                      </a:cubicBezTo>
                      <a:cubicBezTo>
                        <a:pt x="68" y="823"/>
                        <a:pt x="0" y="1026"/>
                        <a:pt x="25" y="1094"/>
                      </a:cubicBezTo>
                      <a:cubicBezTo>
                        <a:pt x="41" y="1132"/>
                        <a:pt x="114" y="1151"/>
                        <a:pt x="184" y="1151"/>
                      </a:cubicBezTo>
                      <a:cubicBezTo>
                        <a:pt x="248" y="1151"/>
                        <a:pt x="308" y="1135"/>
                        <a:pt x="320" y="1106"/>
                      </a:cubicBezTo>
                      <a:cubicBezTo>
                        <a:pt x="351" y="1038"/>
                        <a:pt x="246" y="707"/>
                        <a:pt x="259" y="565"/>
                      </a:cubicBezTo>
                      <a:cubicBezTo>
                        <a:pt x="265" y="381"/>
                        <a:pt x="252" y="196"/>
                        <a:pt x="209" y="18"/>
                      </a:cubicBezTo>
                      <a:cubicBezTo>
                        <a:pt x="204" y="6"/>
                        <a:pt x="191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7" name="Google Shape;6497;p63"/>
                <p:cNvSpPr/>
                <p:nvPr/>
              </p:nvSpPr>
              <p:spPr>
                <a:xfrm>
                  <a:off x="5244575" y="2833525"/>
                  <a:ext cx="7550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83" extrusionOk="0">
                      <a:moveTo>
                        <a:pt x="212" y="0"/>
                      </a:moveTo>
                      <a:cubicBezTo>
                        <a:pt x="171" y="0"/>
                        <a:pt x="130" y="15"/>
                        <a:pt x="130" y="37"/>
                      </a:cubicBezTo>
                      <a:cubicBezTo>
                        <a:pt x="130" y="80"/>
                        <a:pt x="210" y="437"/>
                        <a:pt x="142" y="603"/>
                      </a:cubicBezTo>
                      <a:cubicBezTo>
                        <a:pt x="81" y="769"/>
                        <a:pt x="1" y="953"/>
                        <a:pt x="31" y="1021"/>
                      </a:cubicBezTo>
                      <a:cubicBezTo>
                        <a:pt x="48" y="1061"/>
                        <a:pt x="108" y="1083"/>
                        <a:pt x="163" y="1083"/>
                      </a:cubicBezTo>
                      <a:cubicBezTo>
                        <a:pt x="210" y="1083"/>
                        <a:pt x="254" y="1067"/>
                        <a:pt x="265" y="1033"/>
                      </a:cubicBezTo>
                      <a:cubicBezTo>
                        <a:pt x="296" y="953"/>
                        <a:pt x="240" y="603"/>
                        <a:pt x="265" y="523"/>
                      </a:cubicBezTo>
                      <a:cubicBezTo>
                        <a:pt x="296" y="363"/>
                        <a:pt x="302" y="197"/>
                        <a:pt x="289" y="37"/>
                      </a:cubicBezTo>
                      <a:cubicBezTo>
                        <a:pt x="284" y="11"/>
                        <a:pt x="248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8" name="Google Shape;6498;p63"/>
                <p:cNvSpPr/>
                <p:nvPr/>
              </p:nvSpPr>
              <p:spPr>
                <a:xfrm>
                  <a:off x="5263475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258" y="0"/>
                      </a:moveTo>
                      <a:cubicBezTo>
                        <a:pt x="256" y="0"/>
                        <a:pt x="254" y="0"/>
                        <a:pt x="253" y="1"/>
                      </a:cubicBezTo>
                      <a:cubicBezTo>
                        <a:pt x="210" y="7"/>
                        <a:pt x="56" y="32"/>
                        <a:pt x="38" y="81"/>
                      </a:cubicBezTo>
                      <a:cubicBezTo>
                        <a:pt x="7" y="179"/>
                        <a:pt x="1" y="351"/>
                        <a:pt x="81" y="407"/>
                      </a:cubicBezTo>
                      <a:cubicBezTo>
                        <a:pt x="93" y="415"/>
                        <a:pt x="106" y="419"/>
                        <a:pt x="120" y="419"/>
                      </a:cubicBezTo>
                      <a:cubicBezTo>
                        <a:pt x="198" y="419"/>
                        <a:pt x="298" y="300"/>
                        <a:pt x="308" y="216"/>
                      </a:cubicBezTo>
                      <a:cubicBezTo>
                        <a:pt x="326" y="116"/>
                        <a:pt x="293" y="0"/>
                        <a:pt x="25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9" name="Google Shape;6499;p63"/>
                <p:cNvSpPr/>
                <p:nvPr/>
              </p:nvSpPr>
              <p:spPr>
                <a:xfrm>
                  <a:off x="5252725" y="2885275"/>
                  <a:ext cx="847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516" extrusionOk="0">
                      <a:moveTo>
                        <a:pt x="188" y="0"/>
                      </a:moveTo>
                      <a:cubicBezTo>
                        <a:pt x="123" y="0"/>
                        <a:pt x="60" y="38"/>
                        <a:pt x="37" y="106"/>
                      </a:cubicBezTo>
                      <a:cubicBezTo>
                        <a:pt x="7" y="223"/>
                        <a:pt x="0" y="481"/>
                        <a:pt x="99" y="506"/>
                      </a:cubicBezTo>
                      <a:cubicBezTo>
                        <a:pt x="118" y="513"/>
                        <a:pt x="137" y="516"/>
                        <a:pt x="157" y="516"/>
                      </a:cubicBezTo>
                      <a:cubicBezTo>
                        <a:pt x="225" y="516"/>
                        <a:pt x="290" y="476"/>
                        <a:pt x="314" y="414"/>
                      </a:cubicBezTo>
                      <a:cubicBezTo>
                        <a:pt x="338" y="291"/>
                        <a:pt x="332" y="162"/>
                        <a:pt x="302" y="45"/>
                      </a:cubicBezTo>
                      <a:cubicBezTo>
                        <a:pt x="269" y="15"/>
                        <a:pt x="228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0" name="Google Shape;6500;p63"/>
                <p:cNvSpPr/>
                <p:nvPr/>
              </p:nvSpPr>
              <p:spPr>
                <a:xfrm>
                  <a:off x="5242875" y="2886450"/>
                  <a:ext cx="7575" cy="1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559" extrusionOk="0">
                      <a:moveTo>
                        <a:pt x="137" y="1"/>
                      </a:moveTo>
                      <a:cubicBezTo>
                        <a:pt x="87" y="1"/>
                        <a:pt x="40" y="33"/>
                        <a:pt x="26" y="90"/>
                      </a:cubicBezTo>
                      <a:cubicBezTo>
                        <a:pt x="1" y="176"/>
                        <a:pt x="1" y="514"/>
                        <a:pt x="87" y="539"/>
                      </a:cubicBezTo>
                      <a:cubicBezTo>
                        <a:pt x="127" y="547"/>
                        <a:pt x="165" y="558"/>
                        <a:pt x="199" y="558"/>
                      </a:cubicBezTo>
                      <a:cubicBezTo>
                        <a:pt x="242" y="558"/>
                        <a:pt x="276" y="539"/>
                        <a:pt x="290" y="465"/>
                      </a:cubicBezTo>
                      <a:cubicBezTo>
                        <a:pt x="302" y="324"/>
                        <a:pt x="284" y="182"/>
                        <a:pt x="235" y="53"/>
                      </a:cubicBezTo>
                      <a:cubicBezTo>
                        <a:pt x="209" y="17"/>
                        <a:pt x="172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63"/>
                <p:cNvSpPr/>
                <p:nvPr/>
              </p:nvSpPr>
              <p:spPr>
                <a:xfrm>
                  <a:off x="5233350" y="2885150"/>
                  <a:ext cx="7400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16" extrusionOk="0">
                      <a:moveTo>
                        <a:pt x="150" y="1"/>
                      </a:moveTo>
                      <a:cubicBezTo>
                        <a:pt x="108" y="1"/>
                        <a:pt x="68" y="25"/>
                        <a:pt x="50" y="68"/>
                      </a:cubicBezTo>
                      <a:cubicBezTo>
                        <a:pt x="25" y="130"/>
                        <a:pt x="1" y="400"/>
                        <a:pt x="62" y="462"/>
                      </a:cubicBezTo>
                      <a:cubicBezTo>
                        <a:pt x="99" y="498"/>
                        <a:pt x="134" y="515"/>
                        <a:pt x="164" y="515"/>
                      </a:cubicBezTo>
                      <a:cubicBezTo>
                        <a:pt x="189" y="515"/>
                        <a:pt x="211" y="503"/>
                        <a:pt x="228" y="480"/>
                      </a:cubicBezTo>
                      <a:cubicBezTo>
                        <a:pt x="271" y="431"/>
                        <a:pt x="296" y="93"/>
                        <a:pt x="234" y="38"/>
                      </a:cubicBezTo>
                      <a:cubicBezTo>
                        <a:pt x="209" y="12"/>
                        <a:pt x="179" y="1"/>
                        <a:pt x="1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2" name="Google Shape;6502;p63"/>
                <p:cNvSpPr/>
                <p:nvPr/>
              </p:nvSpPr>
              <p:spPr>
                <a:xfrm>
                  <a:off x="5227075" y="2881775"/>
                  <a:ext cx="64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370" extrusionOk="0">
                      <a:moveTo>
                        <a:pt x="93" y="1"/>
                      </a:moveTo>
                      <a:cubicBezTo>
                        <a:pt x="51" y="1"/>
                        <a:pt x="1" y="91"/>
                        <a:pt x="6" y="173"/>
                      </a:cubicBezTo>
                      <a:cubicBezTo>
                        <a:pt x="12" y="265"/>
                        <a:pt x="31" y="363"/>
                        <a:pt x="92" y="369"/>
                      </a:cubicBezTo>
                      <a:cubicBezTo>
                        <a:pt x="93" y="370"/>
                        <a:pt x="94" y="370"/>
                        <a:pt x="95" y="370"/>
                      </a:cubicBezTo>
                      <a:cubicBezTo>
                        <a:pt x="157" y="370"/>
                        <a:pt x="256" y="170"/>
                        <a:pt x="117" y="13"/>
                      </a:cubicBezTo>
                      <a:cubicBezTo>
                        <a:pt x="109" y="5"/>
                        <a:pt x="101" y="1"/>
                        <a:pt x="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3" name="Google Shape;6503;p63"/>
                <p:cNvSpPr/>
                <p:nvPr/>
              </p:nvSpPr>
              <p:spPr>
                <a:xfrm>
                  <a:off x="5238425" y="2836575"/>
                  <a:ext cx="8475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" h="934" extrusionOk="0">
                      <a:moveTo>
                        <a:pt x="290" y="1"/>
                      </a:moveTo>
                      <a:cubicBezTo>
                        <a:pt x="252" y="1"/>
                        <a:pt x="191" y="54"/>
                        <a:pt x="191" y="88"/>
                      </a:cubicBezTo>
                      <a:cubicBezTo>
                        <a:pt x="185" y="241"/>
                        <a:pt x="173" y="389"/>
                        <a:pt x="136" y="536"/>
                      </a:cubicBezTo>
                      <a:cubicBezTo>
                        <a:pt x="105" y="641"/>
                        <a:pt x="1" y="874"/>
                        <a:pt x="19" y="899"/>
                      </a:cubicBezTo>
                      <a:cubicBezTo>
                        <a:pt x="27" y="919"/>
                        <a:pt x="52" y="933"/>
                        <a:pt x="87" y="933"/>
                      </a:cubicBezTo>
                      <a:cubicBezTo>
                        <a:pt x="107" y="933"/>
                        <a:pt x="130" y="928"/>
                        <a:pt x="154" y="917"/>
                      </a:cubicBezTo>
                      <a:cubicBezTo>
                        <a:pt x="197" y="893"/>
                        <a:pt x="277" y="462"/>
                        <a:pt x="314" y="370"/>
                      </a:cubicBezTo>
                      <a:cubicBezTo>
                        <a:pt x="339" y="254"/>
                        <a:pt x="339" y="131"/>
                        <a:pt x="314" y="14"/>
                      </a:cubicBezTo>
                      <a:cubicBezTo>
                        <a:pt x="309" y="5"/>
                        <a:pt x="300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63"/>
                <p:cNvSpPr/>
                <p:nvPr/>
              </p:nvSpPr>
              <p:spPr>
                <a:xfrm>
                  <a:off x="5232050" y="2840700"/>
                  <a:ext cx="962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700" extrusionOk="0">
                      <a:moveTo>
                        <a:pt x="343" y="0"/>
                      </a:moveTo>
                      <a:cubicBezTo>
                        <a:pt x="328" y="0"/>
                        <a:pt x="307" y="20"/>
                        <a:pt x="280" y="76"/>
                      </a:cubicBezTo>
                      <a:cubicBezTo>
                        <a:pt x="225" y="205"/>
                        <a:pt x="22" y="586"/>
                        <a:pt x="10" y="623"/>
                      </a:cubicBezTo>
                      <a:cubicBezTo>
                        <a:pt x="1" y="656"/>
                        <a:pt x="84" y="699"/>
                        <a:pt x="132" y="699"/>
                      </a:cubicBezTo>
                      <a:cubicBezTo>
                        <a:pt x="147" y="699"/>
                        <a:pt x="159" y="695"/>
                        <a:pt x="164" y="685"/>
                      </a:cubicBezTo>
                      <a:cubicBezTo>
                        <a:pt x="188" y="636"/>
                        <a:pt x="385" y="125"/>
                        <a:pt x="379" y="70"/>
                      </a:cubicBezTo>
                      <a:cubicBezTo>
                        <a:pt x="375" y="35"/>
                        <a:pt x="36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5" name="Google Shape;6505;p63"/>
                <p:cNvSpPr/>
                <p:nvPr/>
              </p:nvSpPr>
              <p:spPr>
                <a:xfrm>
                  <a:off x="5263025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156" y="0"/>
                      </a:moveTo>
                      <a:cubicBezTo>
                        <a:pt x="96" y="0"/>
                        <a:pt x="30" y="23"/>
                        <a:pt x="19" y="64"/>
                      </a:cubicBezTo>
                      <a:cubicBezTo>
                        <a:pt x="6" y="168"/>
                        <a:pt x="19" y="273"/>
                        <a:pt x="49" y="371"/>
                      </a:cubicBezTo>
                      <a:cubicBezTo>
                        <a:pt x="80" y="476"/>
                        <a:pt x="0" y="703"/>
                        <a:pt x="6" y="777"/>
                      </a:cubicBezTo>
                      <a:cubicBezTo>
                        <a:pt x="11" y="809"/>
                        <a:pt x="46" y="823"/>
                        <a:pt x="91" y="823"/>
                      </a:cubicBezTo>
                      <a:cubicBezTo>
                        <a:pt x="158" y="823"/>
                        <a:pt x="247" y="791"/>
                        <a:pt x="295" y="740"/>
                      </a:cubicBezTo>
                      <a:cubicBezTo>
                        <a:pt x="375" y="654"/>
                        <a:pt x="277" y="598"/>
                        <a:pt x="265" y="482"/>
                      </a:cubicBezTo>
                      <a:cubicBezTo>
                        <a:pt x="246" y="371"/>
                        <a:pt x="301" y="88"/>
                        <a:pt x="252" y="33"/>
                      </a:cubicBezTo>
                      <a:cubicBezTo>
                        <a:pt x="235" y="11"/>
                        <a:pt x="197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6" name="Google Shape;6506;p63"/>
                <p:cNvSpPr/>
                <p:nvPr/>
              </p:nvSpPr>
              <p:spPr>
                <a:xfrm>
                  <a:off x="5253025" y="2862075"/>
                  <a:ext cx="75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854" extrusionOk="0">
                      <a:moveTo>
                        <a:pt x="182" y="0"/>
                      </a:moveTo>
                      <a:cubicBezTo>
                        <a:pt x="126" y="0"/>
                        <a:pt x="63" y="23"/>
                        <a:pt x="56" y="63"/>
                      </a:cubicBezTo>
                      <a:cubicBezTo>
                        <a:pt x="38" y="137"/>
                        <a:pt x="117" y="383"/>
                        <a:pt x="93" y="512"/>
                      </a:cubicBezTo>
                      <a:cubicBezTo>
                        <a:pt x="68" y="635"/>
                        <a:pt x="1" y="733"/>
                        <a:pt x="44" y="807"/>
                      </a:cubicBezTo>
                      <a:cubicBezTo>
                        <a:pt x="65" y="838"/>
                        <a:pt x="105" y="853"/>
                        <a:pt x="147" y="853"/>
                      </a:cubicBezTo>
                      <a:cubicBezTo>
                        <a:pt x="204" y="853"/>
                        <a:pt x="263" y="826"/>
                        <a:pt x="277" y="776"/>
                      </a:cubicBezTo>
                      <a:cubicBezTo>
                        <a:pt x="302" y="684"/>
                        <a:pt x="228" y="592"/>
                        <a:pt x="247" y="475"/>
                      </a:cubicBezTo>
                      <a:cubicBezTo>
                        <a:pt x="259" y="352"/>
                        <a:pt x="296" y="88"/>
                        <a:pt x="271" y="33"/>
                      </a:cubicBezTo>
                      <a:cubicBezTo>
                        <a:pt x="256" y="10"/>
                        <a:pt x="221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7" name="Google Shape;6507;p63"/>
                <p:cNvSpPr/>
                <p:nvPr/>
              </p:nvSpPr>
              <p:spPr>
                <a:xfrm>
                  <a:off x="5244425" y="2863800"/>
                  <a:ext cx="617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" h="782" extrusionOk="0">
                      <a:moveTo>
                        <a:pt x="130" y="0"/>
                      </a:moveTo>
                      <a:cubicBezTo>
                        <a:pt x="93" y="7"/>
                        <a:pt x="62" y="25"/>
                        <a:pt x="43" y="62"/>
                      </a:cubicBezTo>
                      <a:cubicBezTo>
                        <a:pt x="31" y="99"/>
                        <a:pt x="25" y="136"/>
                        <a:pt x="31" y="173"/>
                      </a:cubicBezTo>
                      <a:cubicBezTo>
                        <a:pt x="37" y="283"/>
                        <a:pt x="80" y="400"/>
                        <a:pt x="56" y="504"/>
                      </a:cubicBezTo>
                      <a:cubicBezTo>
                        <a:pt x="43" y="554"/>
                        <a:pt x="19" y="603"/>
                        <a:pt x="13" y="652"/>
                      </a:cubicBezTo>
                      <a:cubicBezTo>
                        <a:pt x="0" y="701"/>
                        <a:pt x="19" y="750"/>
                        <a:pt x="68" y="775"/>
                      </a:cubicBezTo>
                      <a:cubicBezTo>
                        <a:pt x="79" y="779"/>
                        <a:pt x="90" y="781"/>
                        <a:pt x="101" y="781"/>
                      </a:cubicBezTo>
                      <a:cubicBezTo>
                        <a:pt x="138" y="781"/>
                        <a:pt x="172" y="758"/>
                        <a:pt x="191" y="720"/>
                      </a:cubicBezTo>
                      <a:cubicBezTo>
                        <a:pt x="209" y="670"/>
                        <a:pt x="209" y="621"/>
                        <a:pt x="197" y="572"/>
                      </a:cubicBezTo>
                      <a:cubicBezTo>
                        <a:pt x="185" y="523"/>
                        <a:pt x="173" y="474"/>
                        <a:pt x="173" y="425"/>
                      </a:cubicBezTo>
                      <a:cubicBezTo>
                        <a:pt x="173" y="314"/>
                        <a:pt x="246" y="209"/>
                        <a:pt x="228" y="105"/>
                      </a:cubicBezTo>
                      <a:cubicBezTo>
                        <a:pt x="228" y="50"/>
                        <a:pt x="185" y="7"/>
                        <a:pt x="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8" name="Google Shape;6508;p63"/>
                <p:cNvSpPr/>
                <p:nvPr/>
              </p:nvSpPr>
              <p:spPr>
                <a:xfrm>
                  <a:off x="5235675" y="2863500"/>
                  <a:ext cx="585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751" extrusionOk="0">
                      <a:moveTo>
                        <a:pt x="116" y="1"/>
                      </a:moveTo>
                      <a:cubicBezTo>
                        <a:pt x="104" y="1"/>
                        <a:pt x="92" y="3"/>
                        <a:pt x="80" y="6"/>
                      </a:cubicBezTo>
                      <a:cubicBezTo>
                        <a:pt x="37" y="37"/>
                        <a:pt x="12" y="92"/>
                        <a:pt x="25" y="142"/>
                      </a:cubicBezTo>
                      <a:cubicBezTo>
                        <a:pt x="25" y="240"/>
                        <a:pt x="68" y="338"/>
                        <a:pt x="49" y="437"/>
                      </a:cubicBezTo>
                      <a:cubicBezTo>
                        <a:pt x="43" y="498"/>
                        <a:pt x="12" y="553"/>
                        <a:pt x="6" y="615"/>
                      </a:cubicBezTo>
                      <a:cubicBezTo>
                        <a:pt x="0" y="670"/>
                        <a:pt x="31" y="744"/>
                        <a:pt x="86" y="750"/>
                      </a:cubicBezTo>
                      <a:cubicBezTo>
                        <a:pt x="90" y="751"/>
                        <a:pt x="95" y="751"/>
                        <a:pt x="99" y="751"/>
                      </a:cubicBezTo>
                      <a:cubicBezTo>
                        <a:pt x="143" y="751"/>
                        <a:pt x="180" y="722"/>
                        <a:pt x="197" y="682"/>
                      </a:cubicBezTo>
                      <a:cubicBezTo>
                        <a:pt x="209" y="633"/>
                        <a:pt x="209" y="590"/>
                        <a:pt x="197" y="547"/>
                      </a:cubicBezTo>
                      <a:cubicBezTo>
                        <a:pt x="184" y="498"/>
                        <a:pt x="172" y="455"/>
                        <a:pt x="172" y="406"/>
                      </a:cubicBezTo>
                      <a:cubicBezTo>
                        <a:pt x="178" y="357"/>
                        <a:pt x="191" y="301"/>
                        <a:pt x="209" y="252"/>
                      </a:cubicBezTo>
                      <a:cubicBezTo>
                        <a:pt x="234" y="197"/>
                        <a:pt x="234" y="142"/>
                        <a:pt x="221" y="80"/>
                      </a:cubicBezTo>
                      <a:cubicBezTo>
                        <a:pt x="207" y="31"/>
                        <a:pt x="164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63"/>
                <p:cNvSpPr/>
                <p:nvPr/>
              </p:nvSpPr>
              <p:spPr>
                <a:xfrm>
                  <a:off x="5227825" y="2862850"/>
                  <a:ext cx="680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656" extrusionOk="0">
                      <a:moveTo>
                        <a:pt x="184" y="1"/>
                      </a:moveTo>
                      <a:cubicBezTo>
                        <a:pt x="146" y="1"/>
                        <a:pt x="109" y="24"/>
                        <a:pt x="93" y="57"/>
                      </a:cubicBezTo>
                      <a:cubicBezTo>
                        <a:pt x="74" y="100"/>
                        <a:pt x="74" y="143"/>
                        <a:pt x="81" y="186"/>
                      </a:cubicBezTo>
                      <a:cubicBezTo>
                        <a:pt x="81" y="229"/>
                        <a:pt x="93" y="272"/>
                        <a:pt x="93" y="309"/>
                      </a:cubicBezTo>
                      <a:cubicBezTo>
                        <a:pt x="99" y="370"/>
                        <a:pt x="87" y="432"/>
                        <a:pt x="56" y="481"/>
                      </a:cubicBezTo>
                      <a:cubicBezTo>
                        <a:pt x="31" y="524"/>
                        <a:pt x="1" y="573"/>
                        <a:pt x="25" y="616"/>
                      </a:cubicBezTo>
                      <a:cubicBezTo>
                        <a:pt x="38" y="642"/>
                        <a:pt x="62" y="655"/>
                        <a:pt x="86" y="655"/>
                      </a:cubicBezTo>
                      <a:cubicBezTo>
                        <a:pt x="97" y="655"/>
                        <a:pt x="108" y="653"/>
                        <a:pt x="117" y="647"/>
                      </a:cubicBezTo>
                      <a:cubicBezTo>
                        <a:pt x="154" y="635"/>
                        <a:pt x="179" y="604"/>
                        <a:pt x="185" y="573"/>
                      </a:cubicBezTo>
                      <a:cubicBezTo>
                        <a:pt x="197" y="536"/>
                        <a:pt x="203" y="493"/>
                        <a:pt x="203" y="456"/>
                      </a:cubicBezTo>
                      <a:cubicBezTo>
                        <a:pt x="197" y="333"/>
                        <a:pt x="216" y="211"/>
                        <a:pt x="253" y="94"/>
                      </a:cubicBezTo>
                      <a:cubicBezTo>
                        <a:pt x="271" y="51"/>
                        <a:pt x="240" y="8"/>
                        <a:pt x="197" y="2"/>
                      </a:cubicBezTo>
                      <a:cubicBezTo>
                        <a:pt x="193" y="1"/>
                        <a:pt x="188" y="1"/>
                        <a:pt x="1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0" name="Google Shape;6510;p63"/>
                <p:cNvSpPr/>
                <p:nvPr/>
              </p:nvSpPr>
              <p:spPr>
                <a:xfrm>
                  <a:off x="5219375" y="2559325"/>
                  <a:ext cx="41050" cy="3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345" extrusionOk="0">
                      <a:moveTo>
                        <a:pt x="526" y="0"/>
                      </a:moveTo>
                      <a:cubicBezTo>
                        <a:pt x="448" y="0"/>
                        <a:pt x="372" y="13"/>
                        <a:pt x="302" y="52"/>
                      </a:cubicBezTo>
                      <a:cubicBezTo>
                        <a:pt x="185" y="132"/>
                        <a:pt x="105" y="261"/>
                        <a:pt x="93" y="408"/>
                      </a:cubicBezTo>
                      <a:cubicBezTo>
                        <a:pt x="1" y="845"/>
                        <a:pt x="296" y="1275"/>
                        <a:pt x="744" y="1337"/>
                      </a:cubicBezTo>
                      <a:cubicBezTo>
                        <a:pt x="780" y="1342"/>
                        <a:pt x="816" y="1344"/>
                        <a:pt x="852" y="1344"/>
                      </a:cubicBezTo>
                      <a:cubicBezTo>
                        <a:pt x="1251" y="1344"/>
                        <a:pt x="1596" y="1036"/>
                        <a:pt x="1629" y="624"/>
                      </a:cubicBezTo>
                      <a:cubicBezTo>
                        <a:pt x="1642" y="519"/>
                        <a:pt x="1629" y="408"/>
                        <a:pt x="1580" y="316"/>
                      </a:cubicBezTo>
                      <a:cubicBezTo>
                        <a:pt x="1500" y="193"/>
                        <a:pt x="1377" y="107"/>
                        <a:pt x="1236" y="77"/>
                      </a:cubicBezTo>
                      <a:cubicBezTo>
                        <a:pt x="1095" y="52"/>
                        <a:pt x="947" y="34"/>
                        <a:pt x="806" y="27"/>
                      </a:cubicBezTo>
                      <a:cubicBezTo>
                        <a:pt x="713" y="17"/>
                        <a:pt x="618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1" name="Google Shape;6511;p63"/>
                <p:cNvSpPr/>
                <p:nvPr/>
              </p:nvSpPr>
              <p:spPr>
                <a:xfrm>
                  <a:off x="5208475" y="2128425"/>
                  <a:ext cx="20807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3" h="4664" extrusionOk="0">
                      <a:moveTo>
                        <a:pt x="1584" y="1"/>
                      </a:moveTo>
                      <a:cubicBezTo>
                        <a:pt x="1329" y="1"/>
                        <a:pt x="1078" y="38"/>
                        <a:pt x="842" y="145"/>
                      </a:cubicBezTo>
                      <a:cubicBezTo>
                        <a:pt x="344" y="366"/>
                        <a:pt x="0" y="1024"/>
                        <a:pt x="283" y="1497"/>
                      </a:cubicBezTo>
                      <a:cubicBezTo>
                        <a:pt x="467" y="1792"/>
                        <a:pt x="824" y="1915"/>
                        <a:pt x="1094" y="2124"/>
                      </a:cubicBezTo>
                      <a:cubicBezTo>
                        <a:pt x="1531" y="2456"/>
                        <a:pt x="1758" y="2997"/>
                        <a:pt x="2004" y="3489"/>
                      </a:cubicBezTo>
                      <a:cubicBezTo>
                        <a:pt x="2256" y="3980"/>
                        <a:pt x="2600" y="4484"/>
                        <a:pt x="3123" y="4632"/>
                      </a:cubicBezTo>
                      <a:cubicBezTo>
                        <a:pt x="3196" y="4653"/>
                        <a:pt x="3274" y="4664"/>
                        <a:pt x="3352" y="4664"/>
                      </a:cubicBezTo>
                      <a:cubicBezTo>
                        <a:pt x="3680" y="4664"/>
                        <a:pt x="4015" y="4481"/>
                        <a:pt x="4069" y="4159"/>
                      </a:cubicBezTo>
                      <a:cubicBezTo>
                        <a:pt x="4137" y="3759"/>
                        <a:pt x="3774" y="3452"/>
                        <a:pt x="3498" y="3175"/>
                      </a:cubicBezTo>
                      <a:cubicBezTo>
                        <a:pt x="3153" y="2819"/>
                        <a:pt x="2889" y="2382"/>
                        <a:pt x="2735" y="1909"/>
                      </a:cubicBezTo>
                      <a:cubicBezTo>
                        <a:pt x="2705" y="1811"/>
                        <a:pt x="2680" y="1681"/>
                        <a:pt x="2760" y="1608"/>
                      </a:cubicBezTo>
                      <a:cubicBezTo>
                        <a:pt x="2790" y="1579"/>
                        <a:pt x="2823" y="1567"/>
                        <a:pt x="2858" y="1567"/>
                      </a:cubicBezTo>
                      <a:cubicBezTo>
                        <a:pt x="2967" y="1567"/>
                        <a:pt x="3090" y="1685"/>
                        <a:pt x="3160" y="1792"/>
                      </a:cubicBezTo>
                      <a:cubicBezTo>
                        <a:pt x="3460" y="2252"/>
                        <a:pt x="3803" y="3218"/>
                        <a:pt x="4164" y="3218"/>
                      </a:cubicBezTo>
                      <a:cubicBezTo>
                        <a:pt x="4165" y="3218"/>
                        <a:pt x="4166" y="3218"/>
                        <a:pt x="4168" y="3218"/>
                      </a:cubicBezTo>
                      <a:cubicBezTo>
                        <a:pt x="4536" y="3212"/>
                        <a:pt x="4862" y="2253"/>
                        <a:pt x="5157" y="1792"/>
                      </a:cubicBezTo>
                      <a:cubicBezTo>
                        <a:pt x="5227" y="1685"/>
                        <a:pt x="5350" y="1567"/>
                        <a:pt x="5459" y="1567"/>
                      </a:cubicBezTo>
                      <a:cubicBezTo>
                        <a:pt x="5494" y="1567"/>
                        <a:pt x="5527" y="1579"/>
                        <a:pt x="5557" y="1608"/>
                      </a:cubicBezTo>
                      <a:cubicBezTo>
                        <a:pt x="5637" y="1681"/>
                        <a:pt x="5612" y="1811"/>
                        <a:pt x="5581" y="1909"/>
                      </a:cubicBezTo>
                      <a:cubicBezTo>
                        <a:pt x="5428" y="2382"/>
                        <a:pt x="5170" y="2819"/>
                        <a:pt x="4819" y="3175"/>
                      </a:cubicBezTo>
                      <a:cubicBezTo>
                        <a:pt x="4543" y="3452"/>
                        <a:pt x="4186" y="3765"/>
                        <a:pt x="4248" y="4159"/>
                      </a:cubicBezTo>
                      <a:cubicBezTo>
                        <a:pt x="4297" y="4477"/>
                        <a:pt x="4638" y="4663"/>
                        <a:pt x="4968" y="4663"/>
                      </a:cubicBezTo>
                      <a:cubicBezTo>
                        <a:pt x="5045" y="4663"/>
                        <a:pt x="5122" y="4653"/>
                        <a:pt x="5194" y="4632"/>
                      </a:cubicBezTo>
                      <a:cubicBezTo>
                        <a:pt x="5717" y="4484"/>
                        <a:pt x="6061" y="3980"/>
                        <a:pt x="6313" y="3489"/>
                      </a:cubicBezTo>
                      <a:cubicBezTo>
                        <a:pt x="6565" y="2997"/>
                        <a:pt x="6786" y="2456"/>
                        <a:pt x="7223" y="2124"/>
                      </a:cubicBezTo>
                      <a:cubicBezTo>
                        <a:pt x="7493" y="1915"/>
                        <a:pt x="7850" y="1792"/>
                        <a:pt x="8034" y="1497"/>
                      </a:cubicBezTo>
                      <a:cubicBezTo>
                        <a:pt x="8323" y="1024"/>
                        <a:pt x="7972" y="366"/>
                        <a:pt x="7475" y="145"/>
                      </a:cubicBezTo>
                      <a:cubicBezTo>
                        <a:pt x="7242" y="38"/>
                        <a:pt x="6991" y="1"/>
                        <a:pt x="6735" y="1"/>
                      </a:cubicBezTo>
                      <a:cubicBezTo>
                        <a:pt x="6444" y="1"/>
                        <a:pt x="6146" y="49"/>
                        <a:pt x="5858" y="102"/>
                      </a:cubicBezTo>
                      <a:cubicBezTo>
                        <a:pt x="5292" y="200"/>
                        <a:pt x="4727" y="311"/>
                        <a:pt x="4161" y="434"/>
                      </a:cubicBezTo>
                      <a:cubicBezTo>
                        <a:pt x="3596" y="311"/>
                        <a:pt x="3030" y="200"/>
                        <a:pt x="2459" y="102"/>
                      </a:cubicBezTo>
                      <a:cubicBezTo>
                        <a:pt x="2171" y="49"/>
                        <a:pt x="1875" y="1"/>
                        <a:pt x="15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63"/>
                <p:cNvSpPr/>
                <p:nvPr/>
              </p:nvSpPr>
              <p:spPr>
                <a:xfrm>
                  <a:off x="5166825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1589" y="0"/>
                      </a:moveTo>
                      <a:cubicBezTo>
                        <a:pt x="1274" y="0"/>
                        <a:pt x="885" y="222"/>
                        <a:pt x="873" y="544"/>
                      </a:cubicBezTo>
                      <a:cubicBezTo>
                        <a:pt x="849" y="1036"/>
                        <a:pt x="720" y="2739"/>
                        <a:pt x="701" y="3802"/>
                      </a:cubicBezTo>
                      <a:cubicBezTo>
                        <a:pt x="676" y="4866"/>
                        <a:pt x="443" y="6531"/>
                        <a:pt x="363" y="6974"/>
                      </a:cubicBezTo>
                      <a:cubicBezTo>
                        <a:pt x="277" y="7423"/>
                        <a:pt x="0" y="7552"/>
                        <a:pt x="43" y="7828"/>
                      </a:cubicBezTo>
                      <a:cubicBezTo>
                        <a:pt x="67" y="8003"/>
                        <a:pt x="451" y="8153"/>
                        <a:pt x="763" y="8153"/>
                      </a:cubicBezTo>
                      <a:cubicBezTo>
                        <a:pt x="945" y="8153"/>
                        <a:pt x="1102" y="8102"/>
                        <a:pt x="1150" y="7976"/>
                      </a:cubicBezTo>
                      <a:cubicBezTo>
                        <a:pt x="1273" y="7638"/>
                        <a:pt x="1033" y="6722"/>
                        <a:pt x="1027" y="6144"/>
                      </a:cubicBezTo>
                      <a:cubicBezTo>
                        <a:pt x="1021" y="5572"/>
                        <a:pt x="1512" y="1589"/>
                        <a:pt x="1678" y="1294"/>
                      </a:cubicBezTo>
                      <a:cubicBezTo>
                        <a:pt x="1807" y="1079"/>
                        <a:pt x="2152" y="569"/>
                        <a:pt x="1955" y="188"/>
                      </a:cubicBezTo>
                      <a:cubicBezTo>
                        <a:pt x="1891" y="58"/>
                        <a:pt x="1749" y="0"/>
                        <a:pt x="158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3" name="Google Shape;6513;p63"/>
                <p:cNvSpPr/>
                <p:nvPr/>
              </p:nvSpPr>
              <p:spPr>
                <a:xfrm>
                  <a:off x="5132400" y="2022800"/>
                  <a:ext cx="67125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5" h="7429" extrusionOk="0">
                      <a:moveTo>
                        <a:pt x="1790" y="707"/>
                      </a:moveTo>
                      <a:cubicBezTo>
                        <a:pt x="1882" y="707"/>
                        <a:pt x="1966" y="777"/>
                        <a:pt x="1955" y="885"/>
                      </a:cubicBezTo>
                      <a:cubicBezTo>
                        <a:pt x="1931" y="1069"/>
                        <a:pt x="1045" y="3767"/>
                        <a:pt x="935" y="4634"/>
                      </a:cubicBezTo>
                      <a:cubicBezTo>
                        <a:pt x="935" y="4634"/>
                        <a:pt x="1291" y="1542"/>
                        <a:pt x="1599" y="848"/>
                      </a:cubicBezTo>
                      <a:cubicBezTo>
                        <a:pt x="1641" y="749"/>
                        <a:pt x="1718" y="707"/>
                        <a:pt x="1790" y="707"/>
                      </a:cubicBezTo>
                      <a:close/>
                      <a:moveTo>
                        <a:pt x="1474" y="1"/>
                      </a:moveTo>
                      <a:cubicBezTo>
                        <a:pt x="1446" y="1"/>
                        <a:pt x="1426" y="11"/>
                        <a:pt x="1414" y="36"/>
                      </a:cubicBezTo>
                      <a:cubicBezTo>
                        <a:pt x="1070" y="780"/>
                        <a:pt x="0" y="7074"/>
                        <a:pt x="62" y="7296"/>
                      </a:cubicBezTo>
                      <a:cubicBezTo>
                        <a:pt x="90" y="7388"/>
                        <a:pt x="196" y="7428"/>
                        <a:pt x="320" y="7428"/>
                      </a:cubicBezTo>
                      <a:cubicBezTo>
                        <a:pt x="490" y="7428"/>
                        <a:pt x="694" y="7352"/>
                        <a:pt x="769" y="7234"/>
                      </a:cubicBezTo>
                      <a:cubicBezTo>
                        <a:pt x="898" y="7037"/>
                        <a:pt x="1371" y="5046"/>
                        <a:pt x="1715" y="3583"/>
                      </a:cubicBezTo>
                      <a:cubicBezTo>
                        <a:pt x="2045" y="2156"/>
                        <a:pt x="2685" y="162"/>
                        <a:pt x="2528" y="162"/>
                      </a:cubicBezTo>
                      <a:cubicBezTo>
                        <a:pt x="2524" y="162"/>
                        <a:pt x="2519" y="163"/>
                        <a:pt x="2514" y="165"/>
                      </a:cubicBezTo>
                      <a:cubicBezTo>
                        <a:pt x="2421" y="213"/>
                        <a:pt x="2327" y="232"/>
                        <a:pt x="2234" y="232"/>
                      </a:cubicBezTo>
                      <a:cubicBezTo>
                        <a:pt x="1908" y="232"/>
                        <a:pt x="1606" y="1"/>
                        <a:pt x="14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4" name="Google Shape;6514;p63"/>
                <p:cNvSpPr/>
                <p:nvPr/>
              </p:nvSpPr>
              <p:spPr>
                <a:xfrm>
                  <a:off x="5144375" y="2212375"/>
                  <a:ext cx="15100" cy="3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1490" extrusionOk="0">
                      <a:moveTo>
                        <a:pt x="229" y="0"/>
                      </a:moveTo>
                      <a:cubicBezTo>
                        <a:pt x="161" y="0"/>
                        <a:pt x="96" y="35"/>
                        <a:pt x="62" y="94"/>
                      </a:cubicBezTo>
                      <a:cubicBezTo>
                        <a:pt x="19" y="167"/>
                        <a:pt x="1" y="260"/>
                        <a:pt x="13" y="346"/>
                      </a:cubicBezTo>
                      <a:cubicBezTo>
                        <a:pt x="19" y="542"/>
                        <a:pt x="87" y="739"/>
                        <a:pt x="75" y="942"/>
                      </a:cubicBezTo>
                      <a:cubicBezTo>
                        <a:pt x="69" y="1022"/>
                        <a:pt x="44" y="1102"/>
                        <a:pt x="44" y="1188"/>
                      </a:cubicBezTo>
                      <a:cubicBezTo>
                        <a:pt x="32" y="1268"/>
                        <a:pt x="56" y="1354"/>
                        <a:pt x="112" y="1415"/>
                      </a:cubicBezTo>
                      <a:cubicBezTo>
                        <a:pt x="161" y="1465"/>
                        <a:pt x="224" y="1489"/>
                        <a:pt x="289" y="1489"/>
                      </a:cubicBezTo>
                      <a:cubicBezTo>
                        <a:pt x="345" y="1489"/>
                        <a:pt x="401" y="1471"/>
                        <a:pt x="450" y="1434"/>
                      </a:cubicBezTo>
                      <a:cubicBezTo>
                        <a:pt x="548" y="1354"/>
                        <a:pt x="603" y="1231"/>
                        <a:pt x="603" y="1108"/>
                      </a:cubicBezTo>
                      <a:cubicBezTo>
                        <a:pt x="603" y="985"/>
                        <a:pt x="585" y="856"/>
                        <a:pt x="554" y="739"/>
                      </a:cubicBezTo>
                      <a:lnTo>
                        <a:pt x="431" y="241"/>
                      </a:lnTo>
                      <a:cubicBezTo>
                        <a:pt x="407" y="149"/>
                        <a:pt x="376" y="38"/>
                        <a:pt x="284" y="8"/>
                      </a:cubicBezTo>
                      <a:cubicBezTo>
                        <a:pt x="266" y="3"/>
                        <a:pt x="247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63"/>
                <p:cNvSpPr/>
                <p:nvPr/>
              </p:nvSpPr>
              <p:spPr>
                <a:xfrm>
                  <a:off x="5149150" y="2254150"/>
                  <a:ext cx="1000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624" extrusionOk="0">
                      <a:moveTo>
                        <a:pt x="211" y="0"/>
                      </a:moveTo>
                      <a:cubicBezTo>
                        <a:pt x="195" y="0"/>
                        <a:pt x="177" y="3"/>
                        <a:pt x="160" y="9"/>
                      </a:cubicBezTo>
                      <a:cubicBezTo>
                        <a:pt x="111" y="21"/>
                        <a:pt x="62" y="45"/>
                        <a:pt x="19" y="76"/>
                      </a:cubicBezTo>
                      <a:cubicBezTo>
                        <a:pt x="0" y="254"/>
                        <a:pt x="87" y="568"/>
                        <a:pt x="259" y="623"/>
                      </a:cubicBezTo>
                      <a:cubicBezTo>
                        <a:pt x="357" y="488"/>
                        <a:pt x="400" y="316"/>
                        <a:pt x="369" y="150"/>
                      </a:cubicBezTo>
                      <a:cubicBezTo>
                        <a:pt x="363" y="107"/>
                        <a:pt x="345" y="70"/>
                        <a:pt x="314" y="39"/>
                      </a:cubicBezTo>
                      <a:cubicBezTo>
                        <a:pt x="284" y="14"/>
                        <a:pt x="249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6" name="Google Shape;6516;p63"/>
                <p:cNvSpPr/>
                <p:nvPr/>
              </p:nvSpPr>
              <p:spPr>
                <a:xfrm>
                  <a:off x="5152825" y="2275925"/>
                  <a:ext cx="5875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417" extrusionOk="0">
                      <a:moveTo>
                        <a:pt x="91" y="0"/>
                      </a:moveTo>
                      <a:cubicBezTo>
                        <a:pt x="64" y="0"/>
                        <a:pt x="39" y="9"/>
                        <a:pt x="19" y="29"/>
                      </a:cubicBezTo>
                      <a:cubicBezTo>
                        <a:pt x="1" y="139"/>
                        <a:pt x="7" y="250"/>
                        <a:pt x="44" y="355"/>
                      </a:cubicBezTo>
                      <a:cubicBezTo>
                        <a:pt x="50" y="385"/>
                        <a:pt x="81" y="416"/>
                        <a:pt x="99" y="416"/>
                      </a:cubicBezTo>
                      <a:cubicBezTo>
                        <a:pt x="118" y="416"/>
                        <a:pt x="136" y="392"/>
                        <a:pt x="142" y="373"/>
                      </a:cubicBezTo>
                      <a:cubicBezTo>
                        <a:pt x="179" y="324"/>
                        <a:pt x="204" y="269"/>
                        <a:pt x="222" y="207"/>
                      </a:cubicBezTo>
                      <a:cubicBezTo>
                        <a:pt x="235" y="152"/>
                        <a:pt x="222" y="84"/>
                        <a:pt x="179" y="41"/>
                      </a:cubicBezTo>
                      <a:cubicBezTo>
                        <a:pt x="156" y="14"/>
                        <a:pt x="123" y="0"/>
                        <a:pt x="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7" name="Google Shape;6517;p63"/>
                <p:cNvSpPr/>
                <p:nvPr/>
              </p:nvSpPr>
              <p:spPr>
                <a:xfrm>
                  <a:off x="5128250" y="2216675"/>
                  <a:ext cx="1355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1484" extrusionOk="0">
                      <a:moveTo>
                        <a:pt x="293" y="1"/>
                      </a:moveTo>
                      <a:cubicBezTo>
                        <a:pt x="288" y="1"/>
                        <a:pt x="282" y="1"/>
                        <a:pt x="277" y="2"/>
                      </a:cubicBezTo>
                      <a:cubicBezTo>
                        <a:pt x="179" y="20"/>
                        <a:pt x="136" y="125"/>
                        <a:pt x="117" y="217"/>
                      </a:cubicBezTo>
                      <a:cubicBezTo>
                        <a:pt x="50" y="500"/>
                        <a:pt x="13" y="788"/>
                        <a:pt x="7" y="1077"/>
                      </a:cubicBezTo>
                      <a:cubicBezTo>
                        <a:pt x="1" y="1157"/>
                        <a:pt x="13" y="1243"/>
                        <a:pt x="37" y="1323"/>
                      </a:cubicBezTo>
                      <a:cubicBezTo>
                        <a:pt x="62" y="1403"/>
                        <a:pt x="130" y="1465"/>
                        <a:pt x="209" y="1483"/>
                      </a:cubicBezTo>
                      <a:cubicBezTo>
                        <a:pt x="214" y="1483"/>
                        <a:pt x="219" y="1483"/>
                        <a:pt x="224" y="1483"/>
                      </a:cubicBezTo>
                      <a:cubicBezTo>
                        <a:pt x="317" y="1483"/>
                        <a:pt x="402" y="1429"/>
                        <a:pt x="443" y="1348"/>
                      </a:cubicBezTo>
                      <a:cubicBezTo>
                        <a:pt x="480" y="1256"/>
                        <a:pt x="505" y="1163"/>
                        <a:pt x="505" y="1065"/>
                      </a:cubicBezTo>
                      <a:cubicBezTo>
                        <a:pt x="541" y="801"/>
                        <a:pt x="541" y="530"/>
                        <a:pt x="505" y="266"/>
                      </a:cubicBezTo>
                      <a:cubicBezTo>
                        <a:pt x="498" y="198"/>
                        <a:pt x="480" y="137"/>
                        <a:pt x="443" y="82"/>
                      </a:cubicBezTo>
                      <a:cubicBezTo>
                        <a:pt x="409" y="31"/>
                        <a:pt x="350" y="1"/>
                        <a:pt x="29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63"/>
                <p:cNvSpPr/>
                <p:nvPr/>
              </p:nvSpPr>
              <p:spPr>
                <a:xfrm>
                  <a:off x="5125650" y="2258950"/>
                  <a:ext cx="100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" h="912" extrusionOk="0">
                      <a:moveTo>
                        <a:pt x="215" y="1"/>
                      </a:moveTo>
                      <a:cubicBezTo>
                        <a:pt x="166" y="1"/>
                        <a:pt x="117" y="26"/>
                        <a:pt x="92" y="69"/>
                      </a:cubicBezTo>
                      <a:cubicBezTo>
                        <a:pt x="61" y="112"/>
                        <a:pt x="49" y="161"/>
                        <a:pt x="43" y="216"/>
                      </a:cubicBezTo>
                      <a:cubicBezTo>
                        <a:pt x="37" y="308"/>
                        <a:pt x="49" y="401"/>
                        <a:pt x="37" y="493"/>
                      </a:cubicBezTo>
                      <a:cubicBezTo>
                        <a:pt x="18" y="573"/>
                        <a:pt x="6" y="646"/>
                        <a:pt x="6" y="726"/>
                      </a:cubicBezTo>
                      <a:cubicBezTo>
                        <a:pt x="0" y="806"/>
                        <a:pt x="49" y="880"/>
                        <a:pt x="123" y="911"/>
                      </a:cubicBezTo>
                      <a:cubicBezTo>
                        <a:pt x="129" y="911"/>
                        <a:pt x="134" y="911"/>
                        <a:pt x="140" y="911"/>
                      </a:cubicBezTo>
                      <a:cubicBezTo>
                        <a:pt x="202" y="911"/>
                        <a:pt x="261" y="881"/>
                        <a:pt x="295" y="825"/>
                      </a:cubicBezTo>
                      <a:cubicBezTo>
                        <a:pt x="332" y="769"/>
                        <a:pt x="350" y="702"/>
                        <a:pt x="357" y="634"/>
                      </a:cubicBezTo>
                      <a:cubicBezTo>
                        <a:pt x="400" y="480"/>
                        <a:pt x="400" y="321"/>
                        <a:pt x="375" y="161"/>
                      </a:cubicBezTo>
                      <a:cubicBezTo>
                        <a:pt x="350" y="87"/>
                        <a:pt x="301" y="1"/>
                        <a:pt x="2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9" name="Google Shape;6519;p63"/>
                <p:cNvSpPr/>
                <p:nvPr/>
              </p:nvSpPr>
              <p:spPr>
                <a:xfrm>
                  <a:off x="5130875" y="2286450"/>
                  <a:ext cx="1122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" h="688" extrusionOk="0">
                      <a:moveTo>
                        <a:pt x="118" y="1"/>
                      </a:moveTo>
                      <a:cubicBezTo>
                        <a:pt x="55" y="1"/>
                        <a:pt x="6" y="48"/>
                        <a:pt x="0" y="112"/>
                      </a:cubicBezTo>
                      <a:cubicBezTo>
                        <a:pt x="0" y="173"/>
                        <a:pt x="25" y="235"/>
                        <a:pt x="68" y="278"/>
                      </a:cubicBezTo>
                      <a:cubicBezTo>
                        <a:pt x="104" y="327"/>
                        <a:pt x="141" y="376"/>
                        <a:pt x="172" y="432"/>
                      </a:cubicBezTo>
                      <a:cubicBezTo>
                        <a:pt x="197" y="499"/>
                        <a:pt x="221" y="561"/>
                        <a:pt x="246" y="616"/>
                      </a:cubicBezTo>
                      <a:cubicBezTo>
                        <a:pt x="271" y="658"/>
                        <a:pt x="316" y="688"/>
                        <a:pt x="357" y="688"/>
                      </a:cubicBezTo>
                      <a:cubicBezTo>
                        <a:pt x="377" y="688"/>
                        <a:pt x="396" y="681"/>
                        <a:pt x="412" y="665"/>
                      </a:cubicBezTo>
                      <a:cubicBezTo>
                        <a:pt x="436" y="641"/>
                        <a:pt x="449" y="604"/>
                        <a:pt x="436" y="567"/>
                      </a:cubicBezTo>
                      <a:cubicBezTo>
                        <a:pt x="430" y="530"/>
                        <a:pt x="412" y="493"/>
                        <a:pt x="393" y="462"/>
                      </a:cubicBezTo>
                      <a:cubicBezTo>
                        <a:pt x="326" y="358"/>
                        <a:pt x="270" y="247"/>
                        <a:pt x="234" y="136"/>
                      </a:cubicBezTo>
                      <a:cubicBezTo>
                        <a:pt x="209" y="81"/>
                        <a:pt x="184" y="20"/>
                        <a:pt x="129" y="1"/>
                      </a:cubicBezTo>
                      <a:cubicBezTo>
                        <a:pt x="125" y="1"/>
                        <a:pt x="121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0" name="Google Shape;6520;p63"/>
                <p:cNvSpPr/>
                <p:nvPr/>
              </p:nvSpPr>
              <p:spPr>
                <a:xfrm>
                  <a:off x="5141625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56" y="0"/>
                      </a:moveTo>
                      <a:lnTo>
                        <a:pt x="56" y="0"/>
                      </a:lnTo>
                      <a:cubicBezTo>
                        <a:pt x="0" y="123"/>
                        <a:pt x="62" y="270"/>
                        <a:pt x="191" y="320"/>
                      </a:cubicBezTo>
                      <a:cubicBezTo>
                        <a:pt x="209" y="252"/>
                        <a:pt x="209" y="184"/>
                        <a:pt x="197" y="117"/>
                      </a:cubicBezTo>
                      <a:cubicBezTo>
                        <a:pt x="185" y="55"/>
                        <a:pt x="123" y="6"/>
                        <a:pt x="5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63"/>
                <p:cNvSpPr/>
                <p:nvPr/>
              </p:nvSpPr>
              <p:spPr>
                <a:xfrm>
                  <a:off x="5229575" y="1823150"/>
                  <a:ext cx="8295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8" h="7852" extrusionOk="0">
                      <a:moveTo>
                        <a:pt x="2690" y="1"/>
                      </a:moveTo>
                      <a:cubicBezTo>
                        <a:pt x="2690" y="1"/>
                        <a:pt x="2770" y="4427"/>
                        <a:pt x="2690" y="4494"/>
                      </a:cubicBezTo>
                      <a:cubicBezTo>
                        <a:pt x="2617" y="4562"/>
                        <a:pt x="2211" y="4808"/>
                        <a:pt x="1701" y="5619"/>
                      </a:cubicBezTo>
                      <a:cubicBezTo>
                        <a:pt x="1209" y="6400"/>
                        <a:pt x="1068" y="7260"/>
                        <a:pt x="779" y="7315"/>
                      </a:cubicBezTo>
                      <a:cubicBezTo>
                        <a:pt x="771" y="7317"/>
                        <a:pt x="763" y="7318"/>
                        <a:pt x="755" y="7318"/>
                      </a:cubicBezTo>
                      <a:cubicBezTo>
                        <a:pt x="504" y="7318"/>
                        <a:pt x="249" y="6662"/>
                        <a:pt x="133" y="6662"/>
                      </a:cubicBezTo>
                      <a:cubicBezTo>
                        <a:pt x="121" y="6662"/>
                        <a:pt x="111" y="6668"/>
                        <a:pt x="103" y="6682"/>
                      </a:cubicBezTo>
                      <a:cubicBezTo>
                        <a:pt x="0" y="6839"/>
                        <a:pt x="223" y="7852"/>
                        <a:pt x="758" y="7852"/>
                      </a:cubicBezTo>
                      <a:cubicBezTo>
                        <a:pt x="769" y="7852"/>
                        <a:pt x="780" y="7851"/>
                        <a:pt x="791" y="7850"/>
                      </a:cubicBezTo>
                      <a:cubicBezTo>
                        <a:pt x="1350" y="7801"/>
                        <a:pt x="1695" y="6842"/>
                        <a:pt x="2002" y="6092"/>
                      </a:cubicBezTo>
                      <a:cubicBezTo>
                        <a:pt x="2309" y="5342"/>
                        <a:pt x="3317" y="4937"/>
                        <a:pt x="3317" y="4937"/>
                      </a:cubicBezTo>
                      <a:lnTo>
                        <a:pt x="3317" y="25"/>
                      </a:lnTo>
                      <a:cubicBezTo>
                        <a:pt x="2992" y="25"/>
                        <a:pt x="2691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2" name="Google Shape;6522;p63"/>
                <p:cNvSpPr/>
                <p:nvPr/>
              </p:nvSpPr>
              <p:spPr>
                <a:xfrm>
                  <a:off x="5231925" y="1823375"/>
                  <a:ext cx="6877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557" extrusionOk="0">
                      <a:moveTo>
                        <a:pt x="516" y="0"/>
                      </a:moveTo>
                      <a:cubicBezTo>
                        <a:pt x="137" y="0"/>
                        <a:pt x="1" y="197"/>
                        <a:pt x="82" y="312"/>
                      </a:cubicBezTo>
                      <a:cubicBezTo>
                        <a:pt x="150" y="411"/>
                        <a:pt x="1135" y="556"/>
                        <a:pt x="1963" y="556"/>
                      </a:cubicBezTo>
                      <a:cubicBezTo>
                        <a:pt x="2263" y="556"/>
                        <a:pt x="2542" y="537"/>
                        <a:pt x="2750" y="490"/>
                      </a:cubicBezTo>
                      <a:lnTo>
                        <a:pt x="2670" y="53"/>
                      </a:lnTo>
                      <a:cubicBezTo>
                        <a:pt x="2670" y="53"/>
                        <a:pt x="2459" y="56"/>
                        <a:pt x="2169" y="56"/>
                      </a:cubicBezTo>
                      <a:cubicBezTo>
                        <a:pt x="1686" y="56"/>
                        <a:pt x="984" y="49"/>
                        <a:pt x="673" y="10"/>
                      </a:cubicBezTo>
                      <a:cubicBezTo>
                        <a:pt x="616" y="3"/>
                        <a:pt x="564" y="0"/>
                        <a:pt x="51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3" name="Google Shape;6523;p63"/>
                <p:cNvSpPr/>
                <p:nvPr/>
              </p:nvSpPr>
              <p:spPr>
                <a:xfrm>
                  <a:off x="5273175" y="1794500"/>
                  <a:ext cx="3505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402" extrusionOk="0">
                      <a:moveTo>
                        <a:pt x="244" y="0"/>
                      </a:moveTo>
                      <a:cubicBezTo>
                        <a:pt x="59" y="0"/>
                        <a:pt x="0" y="126"/>
                        <a:pt x="43" y="206"/>
                      </a:cubicBezTo>
                      <a:cubicBezTo>
                        <a:pt x="81" y="278"/>
                        <a:pt x="641" y="401"/>
                        <a:pt x="1074" y="401"/>
                      </a:cubicBezTo>
                      <a:cubicBezTo>
                        <a:pt x="1199" y="401"/>
                        <a:pt x="1313" y="391"/>
                        <a:pt x="1401" y="366"/>
                      </a:cubicBezTo>
                      <a:lnTo>
                        <a:pt x="1358" y="71"/>
                      </a:lnTo>
                      <a:cubicBezTo>
                        <a:pt x="1358" y="71"/>
                        <a:pt x="590" y="59"/>
                        <a:pt x="338" y="10"/>
                      </a:cubicBezTo>
                      <a:cubicBezTo>
                        <a:pt x="304" y="3"/>
                        <a:pt x="272" y="0"/>
                        <a:pt x="2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63"/>
                <p:cNvSpPr/>
                <p:nvPr/>
              </p:nvSpPr>
              <p:spPr>
                <a:xfrm>
                  <a:off x="5284975" y="1779250"/>
                  <a:ext cx="272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370" extrusionOk="0">
                      <a:moveTo>
                        <a:pt x="181" y="1"/>
                      </a:moveTo>
                      <a:cubicBezTo>
                        <a:pt x="45" y="1"/>
                        <a:pt x="0" y="110"/>
                        <a:pt x="32" y="183"/>
                      </a:cubicBezTo>
                      <a:cubicBezTo>
                        <a:pt x="66" y="247"/>
                        <a:pt x="523" y="370"/>
                        <a:pt x="863" y="370"/>
                      </a:cubicBezTo>
                      <a:cubicBezTo>
                        <a:pt x="949" y="370"/>
                        <a:pt x="1027" y="362"/>
                        <a:pt x="1089" y="343"/>
                      </a:cubicBezTo>
                      <a:lnTo>
                        <a:pt x="1052" y="79"/>
                      </a:lnTo>
                      <a:cubicBezTo>
                        <a:pt x="1052" y="79"/>
                        <a:pt x="456" y="54"/>
                        <a:pt x="259" y="11"/>
                      </a:cubicBezTo>
                      <a:cubicBezTo>
                        <a:pt x="230" y="4"/>
                        <a:pt x="204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5" name="Google Shape;6525;p63"/>
                <p:cNvSpPr/>
                <p:nvPr/>
              </p:nvSpPr>
              <p:spPr>
                <a:xfrm>
                  <a:off x="5284950" y="197365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176" y="1"/>
                      </a:moveTo>
                      <a:cubicBezTo>
                        <a:pt x="32" y="1"/>
                        <a:pt x="1" y="129"/>
                        <a:pt x="45" y="208"/>
                      </a:cubicBezTo>
                      <a:cubicBezTo>
                        <a:pt x="79" y="263"/>
                        <a:pt x="408" y="339"/>
                        <a:pt x="692" y="339"/>
                      </a:cubicBezTo>
                      <a:cubicBezTo>
                        <a:pt x="816" y="339"/>
                        <a:pt x="932" y="325"/>
                        <a:pt x="1010" y="287"/>
                      </a:cubicBezTo>
                      <a:lnTo>
                        <a:pt x="943" y="11"/>
                      </a:lnTo>
                      <a:cubicBezTo>
                        <a:pt x="943" y="11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5"/>
                      </a:cubicBezTo>
                      <a:cubicBezTo>
                        <a:pt x="207" y="2"/>
                        <a:pt x="191" y="1"/>
                        <a:pt x="1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6" name="Google Shape;6526;p63"/>
                <p:cNvSpPr/>
                <p:nvPr/>
              </p:nvSpPr>
              <p:spPr>
                <a:xfrm>
                  <a:off x="5284925" y="1991775"/>
                  <a:ext cx="253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2" h="340" extrusionOk="0">
                      <a:moveTo>
                        <a:pt x="179" y="1"/>
                      </a:moveTo>
                      <a:cubicBezTo>
                        <a:pt x="38" y="1"/>
                        <a:pt x="1" y="130"/>
                        <a:pt x="40" y="208"/>
                      </a:cubicBezTo>
                      <a:cubicBezTo>
                        <a:pt x="74" y="263"/>
                        <a:pt x="406" y="340"/>
                        <a:pt x="691" y="340"/>
                      </a:cubicBezTo>
                      <a:cubicBezTo>
                        <a:pt x="816" y="340"/>
                        <a:pt x="933" y="325"/>
                        <a:pt x="1011" y="288"/>
                      </a:cubicBezTo>
                      <a:lnTo>
                        <a:pt x="944" y="11"/>
                      </a:lnTo>
                      <a:cubicBezTo>
                        <a:pt x="944" y="11"/>
                        <a:pt x="739" y="20"/>
                        <a:pt x="540" y="20"/>
                      </a:cubicBezTo>
                      <a:cubicBezTo>
                        <a:pt x="415" y="20"/>
                        <a:pt x="293" y="17"/>
                        <a:pt x="224" y="5"/>
                      </a:cubicBezTo>
                      <a:cubicBezTo>
                        <a:pt x="208" y="2"/>
                        <a:pt x="193" y="1"/>
                        <a:pt x="1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63"/>
                <p:cNvSpPr/>
                <p:nvPr/>
              </p:nvSpPr>
              <p:spPr>
                <a:xfrm>
                  <a:off x="528480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183" y="0"/>
                      </a:moveTo>
                      <a:cubicBezTo>
                        <a:pt x="42" y="0"/>
                        <a:pt x="1" y="129"/>
                        <a:pt x="51" y="207"/>
                      </a:cubicBezTo>
                      <a:cubicBezTo>
                        <a:pt x="85" y="266"/>
                        <a:pt x="408" y="340"/>
                        <a:pt x="690" y="340"/>
                      </a:cubicBezTo>
                      <a:cubicBezTo>
                        <a:pt x="817" y="340"/>
                        <a:pt x="936" y="325"/>
                        <a:pt x="1016" y="287"/>
                      </a:cubicBezTo>
                      <a:lnTo>
                        <a:pt x="949" y="10"/>
                      </a:lnTo>
                      <a:cubicBezTo>
                        <a:pt x="949" y="10"/>
                        <a:pt x="737" y="22"/>
                        <a:pt x="535" y="22"/>
                      </a:cubicBezTo>
                      <a:cubicBezTo>
                        <a:pt x="414" y="22"/>
                        <a:pt x="296" y="18"/>
                        <a:pt x="229" y="4"/>
                      </a:cubicBezTo>
                      <a:cubicBezTo>
                        <a:pt x="213" y="1"/>
                        <a:pt x="198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8" name="Google Shape;6528;p63"/>
                <p:cNvSpPr/>
                <p:nvPr/>
              </p:nvSpPr>
              <p:spPr>
                <a:xfrm>
                  <a:off x="528480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7"/>
                        <a:pt x="410" y="345"/>
                        <a:pt x="696" y="345"/>
                      </a:cubicBezTo>
                      <a:cubicBezTo>
                        <a:pt x="820" y="345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40" y="23"/>
                        <a:pt x="538" y="23"/>
                      </a:cubicBezTo>
                      <a:cubicBezTo>
                        <a:pt x="417" y="23"/>
                        <a:pt x="299" y="18"/>
                        <a:pt x="229" y="5"/>
                      </a:cubicBezTo>
                      <a:cubicBezTo>
                        <a:pt x="213" y="2"/>
                        <a:pt x="197" y="0"/>
                        <a:pt x="18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9" name="Google Shape;6529;p63"/>
                <p:cNvSpPr/>
                <p:nvPr/>
              </p:nvSpPr>
              <p:spPr>
                <a:xfrm>
                  <a:off x="528480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182" y="1"/>
                      </a:moveTo>
                      <a:cubicBezTo>
                        <a:pt x="37" y="1"/>
                        <a:pt x="0" y="130"/>
                        <a:pt x="45" y="208"/>
                      </a:cubicBezTo>
                      <a:cubicBezTo>
                        <a:pt x="79" y="268"/>
                        <a:pt x="410" y="346"/>
                        <a:pt x="696" y="346"/>
                      </a:cubicBezTo>
                      <a:cubicBezTo>
                        <a:pt x="820" y="346"/>
                        <a:pt x="936" y="331"/>
                        <a:pt x="1016" y="294"/>
                      </a:cubicBezTo>
                      <a:lnTo>
                        <a:pt x="949" y="11"/>
                      </a:lnTo>
                      <a:cubicBezTo>
                        <a:pt x="949" y="11"/>
                        <a:pt x="737" y="23"/>
                        <a:pt x="535" y="23"/>
                      </a:cubicBezTo>
                      <a:cubicBezTo>
                        <a:pt x="414" y="23"/>
                        <a:pt x="296" y="19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63"/>
                <p:cNvSpPr/>
                <p:nvPr/>
              </p:nvSpPr>
              <p:spPr>
                <a:xfrm>
                  <a:off x="5284825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174" y="1"/>
                      </a:moveTo>
                      <a:cubicBezTo>
                        <a:pt x="35" y="1"/>
                        <a:pt x="0" y="126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8" y="13"/>
                      </a:lnTo>
                      <a:cubicBezTo>
                        <a:pt x="948" y="13"/>
                        <a:pt x="743" y="22"/>
                        <a:pt x="544" y="22"/>
                      </a:cubicBezTo>
                      <a:cubicBezTo>
                        <a:pt x="419" y="22"/>
                        <a:pt x="297" y="18"/>
                        <a:pt x="228" y="6"/>
                      </a:cubicBezTo>
                      <a:cubicBezTo>
                        <a:pt x="209" y="2"/>
                        <a:pt x="190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1" name="Google Shape;6531;p63"/>
                <p:cNvSpPr/>
                <p:nvPr/>
              </p:nvSpPr>
              <p:spPr>
                <a:xfrm>
                  <a:off x="5284800" y="208260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82" y="1"/>
                      </a:moveTo>
                      <a:cubicBezTo>
                        <a:pt x="37" y="1"/>
                        <a:pt x="0" y="129"/>
                        <a:pt x="45" y="208"/>
                      </a:cubicBezTo>
                      <a:cubicBezTo>
                        <a:pt x="79" y="263"/>
                        <a:pt x="408" y="340"/>
                        <a:pt x="694" y="340"/>
                      </a:cubicBezTo>
                      <a:cubicBezTo>
                        <a:pt x="819" y="340"/>
                        <a:pt x="936" y="325"/>
                        <a:pt x="1016" y="287"/>
                      </a:cubicBezTo>
                      <a:lnTo>
                        <a:pt x="942" y="11"/>
                      </a:lnTo>
                      <a:cubicBezTo>
                        <a:pt x="942" y="11"/>
                        <a:pt x="742" y="20"/>
                        <a:pt x="545" y="20"/>
                      </a:cubicBezTo>
                      <a:cubicBezTo>
                        <a:pt x="422" y="20"/>
                        <a:pt x="300" y="17"/>
                        <a:pt x="229" y="5"/>
                      </a:cubicBezTo>
                      <a:cubicBezTo>
                        <a:pt x="213" y="2"/>
                        <a:pt x="197" y="1"/>
                        <a:pt x="1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2" name="Google Shape;6532;p63"/>
                <p:cNvSpPr/>
                <p:nvPr/>
              </p:nvSpPr>
              <p:spPr>
                <a:xfrm>
                  <a:off x="5284825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175" y="0"/>
                      </a:moveTo>
                      <a:cubicBezTo>
                        <a:pt x="35" y="0"/>
                        <a:pt x="0" y="131"/>
                        <a:pt x="44" y="203"/>
                      </a:cubicBezTo>
                      <a:cubicBezTo>
                        <a:pt x="78" y="263"/>
                        <a:pt x="409" y="341"/>
                        <a:pt x="695" y="341"/>
                      </a:cubicBezTo>
                      <a:cubicBezTo>
                        <a:pt x="819" y="341"/>
                        <a:pt x="935" y="326"/>
                        <a:pt x="1015" y="289"/>
                      </a:cubicBezTo>
                      <a:lnTo>
                        <a:pt x="941" y="12"/>
                      </a:lnTo>
                      <a:cubicBezTo>
                        <a:pt x="941" y="12"/>
                        <a:pt x="739" y="21"/>
                        <a:pt x="542" y="21"/>
                      </a:cubicBezTo>
                      <a:cubicBezTo>
                        <a:pt x="418" y="21"/>
                        <a:pt x="297" y="18"/>
                        <a:pt x="228" y="6"/>
                      </a:cubicBezTo>
                      <a:cubicBezTo>
                        <a:pt x="209" y="2"/>
                        <a:pt x="191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63"/>
                <p:cNvSpPr/>
                <p:nvPr/>
              </p:nvSpPr>
              <p:spPr>
                <a:xfrm>
                  <a:off x="5284800" y="21188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177" y="0"/>
                      </a:moveTo>
                      <a:cubicBezTo>
                        <a:pt x="37" y="0"/>
                        <a:pt x="0" y="129"/>
                        <a:pt x="45" y="207"/>
                      </a:cubicBezTo>
                      <a:cubicBezTo>
                        <a:pt x="79" y="263"/>
                        <a:pt x="408" y="339"/>
                        <a:pt x="694" y="339"/>
                      </a:cubicBezTo>
                      <a:cubicBezTo>
                        <a:pt x="819" y="339"/>
                        <a:pt x="936" y="324"/>
                        <a:pt x="1016" y="287"/>
                      </a:cubicBezTo>
                      <a:lnTo>
                        <a:pt x="942" y="10"/>
                      </a:lnTo>
                      <a:cubicBezTo>
                        <a:pt x="942" y="10"/>
                        <a:pt x="740" y="20"/>
                        <a:pt x="541" y="20"/>
                      </a:cubicBezTo>
                      <a:cubicBezTo>
                        <a:pt x="417" y="20"/>
                        <a:pt x="294" y="16"/>
                        <a:pt x="223" y="4"/>
                      </a:cubicBezTo>
                      <a:cubicBezTo>
                        <a:pt x="207" y="1"/>
                        <a:pt x="192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4" name="Google Shape;6534;p63"/>
                <p:cNvSpPr/>
                <p:nvPr/>
              </p:nvSpPr>
              <p:spPr>
                <a:xfrm>
                  <a:off x="5218350" y="1840700"/>
                  <a:ext cx="83100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4" h="697" extrusionOk="0">
                      <a:moveTo>
                        <a:pt x="305" y="1"/>
                      </a:moveTo>
                      <a:cubicBezTo>
                        <a:pt x="0" y="1"/>
                        <a:pt x="45" y="325"/>
                        <a:pt x="306" y="461"/>
                      </a:cubicBezTo>
                      <a:cubicBezTo>
                        <a:pt x="539" y="585"/>
                        <a:pt x="2067" y="696"/>
                        <a:pt x="2885" y="696"/>
                      </a:cubicBezTo>
                      <a:cubicBezTo>
                        <a:pt x="3082" y="696"/>
                        <a:pt x="3237" y="690"/>
                        <a:pt x="3324" y="676"/>
                      </a:cubicBezTo>
                      <a:lnTo>
                        <a:pt x="3275" y="295"/>
                      </a:lnTo>
                      <a:cubicBezTo>
                        <a:pt x="3275" y="295"/>
                        <a:pt x="1277" y="215"/>
                        <a:pt x="441" y="18"/>
                      </a:cubicBezTo>
                      <a:cubicBezTo>
                        <a:pt x="390" y="6"/>
                        <a:pt x="344" y="1"/>
                        <a:pt x="3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5" name="Google Shape;6535;p63"/>
                <p:cNvSpPr/>
                <p:nvPr/>
              </p:nvSpPr>
              <p:spPr>
                <a:xfrm>
                  <a:off x="5208600" y="1889900"/>
                  <a:ext cx="9347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9" h="570" extrusionOk="0">
                      <a:moveTo>
                        <a:pt x="381" y="1"/>
                      </a:moveTo>
                      <a:cubicBezTo>
                        <a:pt x="0" y="1"/>
                        <a:pt x="73" y="367"/>
                        <a:pt x="382" y="490"/>
                      </a:cubicBezTo>
                      <a:cubicBezTo>
                        <a:pt x="522" y="546"/>
                        <a:pt x="1034" y="569"/>
                        <a:pt x="1621" y="569"/>
                      </a:cubicBezTo>
                      <a:cubicBezTo>
                        <a:pt x="2458" y="569"/>
                        <a:pt x="3450" y="522"/>
                        <a:pt x="3738" y="453"/>
                      </a:cubicBezTo>
                      <a:lnTo>
                        <a:pt x="3646" y="54"/>
                      </a:lnTo>
                      <a:cubicBezTo>
                        <a:pt x="3646" y="54"/>
                        <a:pt x="2912" y="85"/>
                        <a:pt x="2110" y="85"/>
                      </a:cubicBezTo>
                      <a:cubicBezTo>
                        <a:pt x="1522" y="85"/>
                        <a:pt x="897" y="68"/>
                        <a:pt x="499" y="11"/>
                      </a:cubicBezTo>
                      <a:cubicBezTo>
                        <a:pt x="456" y="4"/>
                        <a:pt x="417" y="1"/>
                        <a:pt x="3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63"/>
                <p:cNvSpPr/>
                <p:nvPr/>
              </p:nvSpPr>
              <p:spPr>
                <a:xfrm>
                  <a:off x="5210350" y="1863550"/>
                  <a:ext cx="9402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1" h="779" extrusionOk="0">
                      <a:moveTo>
                        <a:pt x="381" y="0"/>
                      </a:moveTo>
                      <a:cubicBezTo>
                        <a:pt x="84" y="0"/>
                        <a:pt x="0" y="322"/>
                        <a:pt x="368" y="506"/>
                      </a:cubicBezTo>
                      <a:cubicBezTo>
                        <a:pt x="688" y="666"/>
                        <a:pt x="2231" y="779"/>
                        <a:pt x="3148" y="779"/>
                      </a:cubicBezTo>
                      <a:cubicBezTo>
                        <a:pt x="3428" y="779"/>
                        <a:pt x="3650" y="768"/>
                        <a:pt x="3761" y="745"/>
                      </a:cubicBezTo>
                      <a:lnTo>
                        <a:pt x="3687" y="278"/>
                      </a:lnTo>
                      <a:cubicBezTo>
                        <a:pt x="3687" y="278"/>
                        <a:pt x="3529" y="283"/>
                        <a:pt x="3276" y="283"/>
                      </a:cubicBezTo>
                      <a:cubicBezTo>
                        <a:pt x="2618" y="283"/>
                        <a:pt x="1323" y="251"/>
                        <a:pt x="515" y="20"/>
                      </a:cubicBezTo>
                      <a:cubicBezTo>
                        <a:pt x="467" y="7"/>
                        <a:pt x="422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7" name="Google Shape;6537;p63"/>
                <p:cNvSpPr/>
                <p:nvPr/>
              </p:nvSpPr>
              <p:spPr>
                <a:xfrm>
                  <a:off x="5213750" y="1912125"/>
                  <a:ext cx="9155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6" extrusionOk="0">
                      <a:moveTo>
                        <a:pt x="3551" y="1"/>
                      </a:moveTo>
                      <a:cubicBezTo>
                        <a:pt x="3551" y="1"/>
                        <a:pt x="2511" y="131"/>
                        <a:pt x="1520" y="131"/>
                      </a:cubicBezTo>
                      <a:cubicBezTo>
                        <a:pt x="1148" y="131"/>
                        <a:pt x="784" y="113"/>
                        <a:pt x="484" y="62"/>
                      </a:cubicBezTo>
                      <a:cubicBezTo>
                        <a:pt x="453" y="58"/>
                        <a:pt x="424" y="55"/>
                        <a:pt x="397" y="55"/>
                      </a:cubicBezTo>
                      <a:cubicBezTo>
                        <a:pt x="74" y="55"/>
                        <a:pt x="0" y="369"/>
                        <a:pt x="385" y="505"/>
                      </a:cubicBezTo>
                      <a:cubicBezTo>
                        <a:pt x="527" y="555"/>
                        <a:pt x="899" y="575"/>
                        <a:pt x="1345" y="575"/>
                      </a:cubicBezTo>
                      <a:cubicBezTo>
                        <a:pt x="2215" y="575"/>
                        <a:pt x="3369" y="498"/>
                        <a:pt x="3662" y="413"/>
                      </a:cubicBezTo>
                      <a:lnTo>
                        <a:pt x="3551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8" name="Google Shape;6538;p63"/>
                <p:cNvSpPr/>
                <p:nvPr/>
              </p:nvSpPr>
              <p:spPr>
                <a:xfrm>
                  <a:off x="5219325" y="1931650"/>
                  <a:ext cx="8967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622" extrusionOk="0">
                      <a:moveTo>
                        <a:pt x="3469" y="0"/>
                      </a:moveTo>
                      <a:cubicBezTo>
                        <a:pt x="3469" y="0"/>
                        <a:pt x="2096" y="221"/>
                        <a:pt x="1019" y="221"/>
                      </a:cubicBezTo>
                      <a:cubicBezTo>
                        <a:pt x="825" y="221"/>
                        <a:pt x="641" y="214"/>
                        <a:pt x="476" y="197"/>
                      </a:cubicBezTo>
                      <a:cubicBezTo>
                        <a:pt x="455" y="195"/>
                        <a:pt x="435" y="194"/>
                        <a:pt x="416" y="194"/>
                      </a:cubicBezTo>
                      <a:cubicBezTo>
                        <a:pt x="84" y="194"/>
                        <a:pt x="0" y="486"/>
                        <a:pt x="390" y="591"/>
                      </a:cubicBezTo>
                      <a:cubicBezTo>
                        <a:pt x="469" y="612"/>
                        <a:pt x="621" y="621"/>
                        <a:pt x="818" y="621"/>
                      </a:cubicBezTo>
                      <a:cubicBezTo>
                        <a:pt x="1639" y="621"/>
                        <a:pt x="3239" y="460"/>
                        <a:pt x="3586" y="351"/>
                      </a:cubicBezTo>
                      <a:lnTo>
                        <a:pt x="3469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63"/>
                <p:cNvSpPr/>
                <p:nvPr/>
              </p:nvSpPr>
              <p:spPr>
                <a:xfrm>
                  <a:off x="5221775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2455" y="0"/>
                      </a:moveTo>
                      <a:cubicBezTo>
                        <a:pt x="2455" y="0"/>
                        <a:pt x="1638" y="141"/>
                        <a:pt x="910" y="141"/>
                      </a:cubicBezTo>
                      <a:cubicBezTo>
                        <a:pt x="700" y="141"/>
                        <a:pt x="496" y="129"/>
                        <a:pt x="323" y="98"/>
                      </a:cubicBezTo>
                      <a:cubicBezTo>
                        <a:pt x="302" y="95"/>
                        <a:pt x="283" y="93"/>
                        <a:pt x="264" y="93"/>
                      </a:cubicBezTo>
                      <a:cubicBezTo>
                        <a:pt x="38" y="93"/>
                        <a:pt x="0" y="359"/>
                        <a:pt x="273" y="467"/>
                      </a:cubicBezTo>
                      <a:cubicBezTo>
                        <a:pt x="357" y="500"/>
                        <a:pt x="547" y="513"/>
                        <a:pt x="784" y="513"/>
                      </a:cubicBezTo>
                      <a:cubicBezTo>
                        <a:pt x="1399" y="513"/>
                        <a:pt x="2332" y="422"/>
                        <a:pt x="2554" y="338"/>
                      </a:cubicBezTo>
                      <a:lnTo>
                        <a:pt x="2455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0" name="Google Shape;6540;p63"/>
                <p:cNvSpPr/>
                <p:nvPr/>
              </p:nvSpPr>
              <p:spPr>
                <a:xfrm>
                  <a:off x="522950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1642" y="1"/>
                      </a:moveTo>
                      <a:cubicBezTo>
                        <a:pt x="1642" y="1"/>
                        <a:pt x="1217" y="78"/>
                        <a:pt x="781" y="78"/>
                      </a:cubicBezTo>
                      <a:cubicBezTo>
                        <a:pt x="580" y="78"/>
                        <a:pt x="376" y="62"/>
                        <a:pt x="210" y="13"/>
                      </a:cubicBezTo>
                      <a:cubicBezTo>
                        <a:pt x="194" y="8"/>
                        <a:pt x="178" y="6"/>
                        <a:pt x="164" y="6"/>
                      </a:cubicBezTo>
                      <a:cubicBezTo>
                        <a:pt x="15" y="6"/>
                        <a:pt x="1" y="251"/>
                        <a:pt x="186" y="357"/>
                      </a:cubicBezTo>
                      <a:cubicBezTo>
                        <a:pt x="271" y="407"/>
                        <a:pt x="509" y="428"/>
                        <a:pt x="773" y="428"/>
                      </a:cubicBezTo>
                      <a:cubicBezTo>
                        <a:pt x="1158" y="428"/>
                        <a:pt x="1600" y="385"/>
                        <a:pt x="1716" y="326"/>
                      </a:cubicBez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1" name="Google Shape;6541;p63"/>
                <p:cNvSpPr/>
                <p:nvPr/>
              </p:nvSpPr>
              <p:spPr>
                <a:xfrm>
                  <a:off x="5296675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228" y="1"/>
                      </a:moveTo>
                      <a:cubicBezTo>
                        <a:pt x="228" y="1"/>
                        <a:pt x="0" y="1162"/>
                        <a:pt x="0" y="1943"/>
                      </a:cubicBezTo>
                      <a:cubicBezTo>
                        <a:pt x="0" y="1943"/>
                        <a:pt x="280" y="1992"/>
                        <a:pt x="474" y="1992"/>
                      </a:cubicBezTo>
                      <a:cubicBezTo>
                        <a:pt x="544" y="1992"/>
                        <a:pt x="604" y="1986"/>
                        <a:pt x="633" y="1967"/>
                      </a:cubicBezTo>
                      <a:lnTo>
                        <a:pt x="633" y="93"/>
                      </a:lnTo>
                      <a:cubicBezTo>
                        <a:pt x="633" y="93"/>
                        <a:pt x="326" y="62"/>
                        <a:pt x="2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63"/>
                <p:cNvSpPr/>
                <p:nvPr/>
              </p:nvSpPr>
              <p:spPr>
                <a:xfrm>
                  <a:off x="5194025" y="1804725"/>
                  <a:ext cx="29825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28" extrusionOk="0">
                      <a:moveTo>
                        <a:pt x="640" y="1"/>
                      </a:moveTo>
                      <a:cubicBezTo>
                        <a:pt x="454" y="1"/>
                        <a:pt x="270" y="75"/>
                        <a:pt x="136" y="209"/>
                      </a:cubicBezTo>
                      <a:cubicBezTo>
                        <a:pt x="62" y="277"/>
                        <a:pt x="13" y="369"/>
                        <a:pt x="0" y="474"/>
                      </a:cubicBezTo>
                      <a:cubicBezTo>
                        <a:pt x="136" y="393"/>
                        <a:pt x="287" y="353"/>
                        <a:pt x="437" y="353"/>
                      </a:cubicBezTo>
                      <a:cubicBezTo>
                        <a:pt x="641" y="353"/>
                        <a:pt x="843" y="427"/>
                        <a:pt x="1002" y="572"/>
                      </a:cubicBezTo>
                      <a:cubicBezTo>
                        <a:pt x="1031" y="595"/>
                        <a:pt x="1064" y="628"/>
                        <a:pt x="1098" y="628"/>
                      </a:cubicBezTo>
                      <a:cubicBezTo>
                        <a:pt x="1101" y="628"/>
                        <a:pt x="1104" y="628"/>
                        <a:pt x="1107" y="627"/>
                      </a:cubicBezTo>
                      <a:cubicBezTo>
                        <a:pt x="1168" y="621"/>
                        <a:pt x="1193" y="547"/>
                        <a:pt x="1193" y="486"/>
                      </a:cubicBezTo>
                      <a:cubicBezTo>
                        <a:pt x="1174" y="252"/>
                        <a:pt x="1002" y="56"/>
                        <a:pt x="769" y="13"/>
                      </a:cubicBezTo>
                      <a:cubicBezTo>
                        <a:pt x="726" y="4"/>
                        <a:pt x="683" y="1"/>
                        <a:pt x="64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3" name="Google Shape;6543;p63"/>
                <p:cNvSpPr/>
                <p:nvPr/>
              </p:nvSpPr>
              <p:spPr>
                <a:xfrm>
                  <a:off x="5219825" y="1800025"/>
                  <a:ext cx="834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9" h="754" extrusionOk="0">
                      <a:moveTo>
                        <a:pt x="373" y="0"/>
                      </a:moveTo>
                      <a:cubicBezTo>
                        <a:pt x="292" y="0"/>
                        <a:pt x="223" y="10"/>
                        <a:pt x="167" y="35"/>
                      </a:cubicBezTo>
                      <a:cubicBezTo>
                        <a:pt x="1" y="108"/>
                        <a:pt x="130" y="403"/>
                        <a:pt x="671" y="502"/>
                      </a:cubicBezTo>
                      <a:cubicBezTo>
                        <a:pt x="1047" y="567"/>
                        <a:pt x="1807" y="753"/>
                        <a:pt x="2511" y="753"/>
                      </a:cubicBezTo>
                      <a:cubicBezTo>
                        <a:pt x="2808" y="753"/>
                        <a:pt x="3095" y="720"/>
                        <a:pt x="3339" y="631"/>
                      </a:cubicBezTo>
                      <a:lnTo>
                        <a:pt x="3246" y="287"/>
                      </a:lnTo>
                      <a:cubicBezTo>
                        <a:pt x="3246" y="287"/>
                        <a:pt x="3050" y="370"/>
                        <a:pt x="2629" y="370"/>
                      </a:cubicBezTo>
                      <a:cubicBezTo>
                        <a:pt x="2477" y="370"/>
                        <a:pt x="2296" y="359"/>
                        <a:pt x="2085" y="330"/>
                      </a:cubicBezTo>
                      <a:cubicBezTo>
                        <a:pt x="1422" y="243"/>
                        <a:pt x="764" y="0"/>
                        <a:pt x="3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4" name="Google Shape;6544;p63"/>
                <p:cNvSpPr/>
                <p:nvPr/>
              </p:nvSpPr>
              <p:spPr>
                <a:xfrm>
                  <a:off x="5299425" y="1955325"/>
                  <a:ext cx="13100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7057" extrusionOk="0">
                      <a:moveTo>
                        <a:pt x="523" y="0"/>
                      </a:moveTo>
                      <a:cubicBezTo>
                        <a:pt x="204" y="0"/>
                        <a:pt x="1" y="338"/>
                        <a:pt x="1" y="338"/>
                      </a:cubicBezTo>
                      <a:cubicBezTo>
                        <a:pt x="50" y="959"/>
                        <a:pt x="1" y="6921"/>
                        <a:pt x="1" y="6921"/>
                      </a:cubicBezTo>
                      <a:cubicBezTo>
                        <a:pt x="5" y="6921"/>
                        <a:pt x="8" y="6921"/>
                        <a:pt x="12" y="6921"/>
                      </a:cubicBezTo>
                      <a:cubicBezTo>
                        <a:pt x="182" y="6921"/>
                        <a:pt x="523" y="7056"/>
                        <a:pt x="523" y="7056"/>
                      </a:cubicBezTo>
                      <a:lnTo>
                        <a:pt x="523" y="0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5" name="Google Shape;6545;p63"/>
                <p:cNvSpPr/>
                <p:nvPr/>
              </p:nvSpPr>
              <p:spPr>
                <a:xfrm>
                  <a:off x="5350000" y="2221050"/>
                  <a:ext cx="53950" cy="33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3407" extrusionOk="0">
                      <a:moveTo>
                        <a:pt x="1671" y="0"/>
                      </a:moveTo>
                      <a:cubicBezTo>
                        <a:pt x="1167" y="0"/>
                        <a:pt x="413" y="514"/>
                        <a:pt x="252" y="1339"/>
                      </a:cubicBezTo>
                      <a:cubicBezTo>
                        <a:pt x="129" y="1966"/>
                        <a:pt x="959" y="4836"/>
                        <a:pt x="842" y="6502"/>
                      </a:cubicBezTo>
                      <a:cubicBezTo>
                        <a:pt x="719" y="8174"/>
                        <a:pt x="0" y="12403"/>
                        <a:pt x="381" y="13054"/>
                      </a:cubicBezTo>
                      <a:cubicBezTo>
                        <a:pt x="528" y="13301"/>
                        <a:pt x="782" y="13407"/>
                        <a:pt x="1049" y="13407"/>
                      </a:cubicBezTo>
                      <a:cubicBezTo>
                        <a:pt x="1487" y="13407"/>
                        <a:pt x="1958" y="13121"/>
                        <a:pt x="2035" y="12704"/>
                      </a:cubicBezTo>
                      <a:cubicBezTo>
                        <a:pt x="2158" y="12034"/>
                        <a:pt x="1949" y="9920"/>
                        <a:pt x="1900" y="8549"/>
                      </a:cubicBezTo>
                      <a:cubicBezTo>
                        <a:pt x="1857" y="7172"/>
                        <a:pt x="2158" y="1996"/>
                        <a:pt x="2139" y="460"/>
                      </a:cubicBezTo>
                      <a:cubicBezTo>
                        <a:pt x="2135" y="143"/>
                        <a:pt x="1938" y="0"/>
                        <a:pt x="16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6" name="Google Shape;6546;p63"/>
                <p:cNvSpPr/>
                <p:nvPr/>
              </p:nvSpPr>
              <p:spPr>
                <a:xfrm>
                  <a:off x="5358900" y="2586575"/>
                  <a:ext cx="49825" cy="2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3" h="8954" extrusionOk="0">
                      <a:moveTo>
                        <a:pt x="1479" y="1683"/>
                      </a:moveTo>
                      <a:cubicBezTo>
                        <a:pt x="1483" y="1683"/>
                        <a:pt x="1486" y="1690"/>
                        <a:pt x="1488" y="1703"/>
                      </a:cubicBezTo>
                      <a:cubicBezTo>
                        <a:pt x="1609" y="2494"/>
                        <a:pt x="959" y="6859"/>
                        <a:pt x="732" y="6859"/>
                      </a:cubicBezTo>
                      <a:cubicBezTo>
                        <a:pt x="728" y="6859"/>
                        <a:pt x="724" y="6857"/>
                        <a:pt x="720" y="6854"/>
                      </a:cubicBezTo>
                      <a:cubicBezTo>
                        <a:pt x="512" y="6700"/>
                        <a:pt x="1364" y="1683"/>
                        <a:pt x="1479" y="1683"/>
                      </a:cubicBezTo>
                      <a:close/>
                      <a:moveTo>
                        <a:pt x="1931" y="1"/>
                      </a:moveTo>
                      <a:cubicBezTo>
                        <a:pt x="1931" y="1"/>
                        <a:pt x="1591" y="496"/>
                        <a:pt x="1092" y="496"/>
                      </a:cubicBezTo>
                      <a:cubicBezTo>
                        <a:pt x="1067" y="496"/>
                        <a:pt x="1041" y="495"/>
                        <a:pt x="1015" y="493"/>
                      </a:cubicBezTo>
                      <a:cubicBezTo>
                        <a:pt x="575" y="453"/>
                        <a:pt x="381" y="179"/>
                        <a:pt x="243" y="179"/>
                      </a:cubicBezTo>
                      <a:cubicBezTo>
                        <a:pt x="209" y="179"/>
                        <a:pt x="178" y="195"/>
                        <a:pt x="148" y="234"/>
                      </a:cubicBezTo>
                      <a:cubicBezTo>
                        <a:pt x="1" y="431"/>
                        <a:pt x="376" y="1279"/>
                        <a:pt x="394" y="2078"/>
                      </a:cubicBezTo>
                      <a:cubicBezTo>
                        <a:pt x="406" y="2877"/>
                        <a:pt x="204" y="8287"/>
                        <a:pt x="302" y="8612"/>
                      </a:cubicBezTo>
                      <a:cubicBezTo>
                        <a:pt x="370" y="8821"/>
                        <a:pt x="559" y="8954"/>
                        <a:pt x="715" y="8954"/>
                      </a:cubicBezTo>
                      <a:cubicBezTo>
                        <a:pt x="797" y="8954"/>
                        <a:pt x="870" y="8917"/>
                        <a:pt x="910" y="8834"/>
                      </a:cubicBezTo>
                      <a:cubicBezTo>
                        <a:pt x="1021" y="8594"/>
                        <a:pt x="1931" y="2798"/>
                        <a:pt x="1912" y="1919"/>
                      </a:cubicBezTo>
                      <a:cubicBezTo>
                        <a:pt x="1900" y="1040"/>
                        <a:pt x="1992" y="241"/>
                        <a:pt x="19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63"/>
                <p:cNvSpPr/>
                <p:nvPr/>
              </p:nvSpPr>
              <p:spPr>
                <a:xfrm>
                  <a:off x="5355675" y="2807700"/>
                  <a:ext cx="3225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" h="999" extrusionOk="0">
                      <a:moveTo>
                        <a:pt x="296" y="1"/>
                      </a:moveTo>
                      <a:cubicBezTo>
                        <a:pt x="294" y="1"/>
                        <a:pt x="292" y="1"/>
                        <a:pt x="290" y="1"/>
                      </a:cubicBezTo>
                      <a:cubicBezTo>
                        <a:pt x="148" y="19"/>
                        <a:pt x="1" y="462"/>
                        <a:pt x="62" y="622"/>
                      </a:cubicBezTo>
                      <a:cubicBezTo>
                        <a:pt x="112" y="738"/>
                        <a:pt x="167" y="790"/>
                        <a:pt x="287" y="790"/>
                      </a:cubicBezTo>
                      <a:cubicBezTo>
                        <a:pt x="332" y="790"/>
                        <a:pt x="385" y="783"/>
                        <a:pt x="449" y="769"/>
                      </a:cubicBezTo>
                      <a:cubicBezTo>
                        <a:pt x="471" y="765"/>
                        <a:pt x="493" y="763"/>
                        <a:pt x="514" y="763"/>
                      </a:cubicBezTo>
                      <a:cubicBezTo>
                        <a:pt x="728" y="763"/>
                        <a:pt x="921" y="969"/>
                        <a:pt x="1095" y="997"/>
                      </a:cubicBezTo>
                      <a:cubicBezTo>
                        <a:pt x="1101" y="998"/>
                        <a:pt x="1107" y="998"/>
                        <a:pt x="1113" y="998"/>
                      </a:cubicBezTo>
                      <a:cubicBezTo>
                        <a:pt x="1286" y="998"/>
                        <a:pt x="1290" y="477"/>
                        <a:pt x="1230" y="370"/>
                      </a:cubicBezTo>
                      <a:cubicBezTo>
                        <a:pt x="1186" y="290"/>
                        <a:pt x="1173" y="227"/>
                        <a:pt x="1086" y="227"/>
                      </a:cubicBezTo>
                      <a:cubicBezTo>
                        <a:pt x="1051" y="227"/>
                        <a:pt x="1005" y="237"/>
                        <a:pt x="941" y="259"/>
                      </a:cubicBezTo>
                      <a:cubicBezTo>
                        <a:pt x="918" y="267"/>
                        <a:pt x="895" y="271"/>
                        <a:pt x="870" y="271"/>
                      </a:cubicBezTo>
                      <a:cubicBezTo>
                        <a:pt x="662" y="271"/>
                        <a:pt x="405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8" name="Google Shape;6548;p63"/>
                <p:cNvSpPr/>
                <p:nvPr/>
              </p:nvSpPr>
              <p:spPr>
                <a:xfrm>
                  <a:off x="5354150" y="2830450"/>
                  <a:ext cx="1155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" h="1145" extrusionOk="0">
                      <a:moveTo>
                        <a:pt x="196" y="1"/>
                      </a:moveTo>
                      <a:cubicBezTo>
                        <a:pt x="145" y="1"/>
                        <a:pt x="103" y="11"/>
                        <a:pt x="92" y="37"/>
                      </a:cubicBezTo>
                      <a:cubicBezTo>
                        <a:pt x="68" y="99"/>
                        <a:pt x="215" y="290"/>
                        <a:pt x="191" y="406"/>
                      </a:cubicBezTo>
                      <a:cubicBezTo>
                        <a:pt x="166" y="523"/>
                        <a:pt x="0" y="1009"/>
                        <a:pt x="62" y="1076"/>
                      </a:cubicBezTo>
                      <a:cubicBezTo>
                        <a:pt x="97" y="1118"/>
                        <a:pt x="173" y="1144"/>
                        <a:pt x="233" y="1144"/>
                      </a:cubicBezTo>
                      <a:cubicBezTo>
                        <a:pt x="278" y="1144"/>
                        <a:pt x="314" y="1129"/>
                        <a:pt x="314" y="1095"/>
                      </a:cubicBezTo>
                      <a:cubicBezTo>
                        <a:pt x="314" y="1015"/>
                        <a:pt x="338" y="468"/>
                        <a:pt x="351" y="406"/>
                      </a:cubicBezTo>
                      <a:cubicBezTo>
                        <a:pt x="369" y="345"/>
                        <a:pt x="461" y="87"/>
                        <a:pt x="387" y="44"/>
                      </a:cubicBezTo>
                      <a:cubicBezTo>
                        <a:pt x="345" y="19"/>
                        <a:pt x="263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9" name="Google Shape;6549;p63"/>
                <p:cNvSpPr/>
                <p:nvPr/>
              </p:nvSpPr>
              <p:spPr>
                <a:xfrm>
                  <a:off x="5363375" y="2831550"/>
                  <a:ext cx="8925" cy="2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" h="1151" extrusionOk="0">
                      <a:moveTo>
                        <a:pt x="180" y="1"/>
                      </a:moveTo>
                      <a:cubicBezTo>
                        <a:pt x="163" y="1"/>
                        <a:pt x="148" y="6"/>
                        <a:pt x="141" y="18"/>
                      </a:cubicBezTo>
                      <a:cubicBezTo>
                        <a:pt x="105" y="196"/>
                        <a:pt x="86" y="381"/>
                        <a:pt x="98" y="565"/>
                      </a:cubicBezTo>
                      <a:cubicBezTo>
                        <a:pt x="111" y="707"/>
                        <a:pt x="0" y="1038"/>
                        <a:pt x="31" y="1106"/>
                      </a:cubicBezTo>
                      <a:cubicBezTo>
                        <a:pt x="45" y="1135"/>
                        <a:pt x="108" y="1151"/>
                        <a:pt x="171" y="1151"/>
                      </a:cubicBezTo>
                      <a:cubicBezTo>
                        <a:pt x="241" y="1151"/>
                        <a:pt x="313" y="1132"/>
                        <a:pt x="326" y="1094"/>
                      </a:cubicBezTo>
                      <a:cubicBezTo>
                        <a:pt x="357" y="1026"/>
                        <a:pt x="283" y="823"/>
                        <a:pt x="270" y="639"/>
                      </a:cubicBezTo>
                      <a:cubicBezTo>
                        <a:pt x="252" y="461"/>
                        <a:pt x="344" y="147"/>
                        <a:pt x="314" y="86"/>
                      </a:cubicBezTo>
                      <a:cubicBezTo>
                        <a:pt x="296" y="37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63"/>
                <p:cNvSpPr/>
                <p:nvPr/>
              </p:nvSpPr>
              <p:spPr>
                <a:xfrm>
                  <a:off x="5372725" y="2833525"/>
                  <a:ext cx="772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083" extrusionOk="0">
                      <a:moveTo>
                        <a:pt x="94" y="0"/>
                      </a:moveTo>
                      <a:cubicBezTo>
                        <a:pt x="59" y="0"/>
                        <a:pt x="25" y="11"/>
                        <a:pt x="19" y="37"/>
                      </a:cubicBezTo>
                      <a:cubicBezTo>
                        <a:pt x="1" y="197"/>
                        <a:pt x="13" y="363"/>
                        <a:pt x="38" y="523"/>
                      </a:cubicBezTo>
                      <a:cubicBezTo>
                        <a:pt x="69" y="603"/>
                        <a:pt x="7" y="953"/>
                        <a:pt x="38" y="1033"/>
                      </a:cubicBezTo>
                      <a:cubicBezTo>
                        <a:pt x="52" y="1067"/>
                        <a:pt x="97" y="1083"/>
                        <a:pt x="145" y="1083"/>
                      </a:cubicBezTo>
                      <a:cubicBezTo>
                        <a:pt x="201" y="1083"/>
                        <a:pt x="261" y="1061"/>
                        <a:pt x="278" y="1021"/>
                      </a:cubicBezTo>
                      <a:cubicBezTo>
                        <a:pt x="308" y="953"/>
                        <a:pt x="222" y="769"/>
                        <a:pt x="161" y="603"/>
                      </a:cubicBezTo>
                      <a:cubicBezTo>
                        <a:pt x="99" y="437"/>
                        <a:pt x="173" y="80"/>
                        <a:pt x="173" y="37"/>
                      </a:cubicBezTo>
                      <a:cubicBezTo>
                        <a:pt x="173" y="15"/>
                        <a:pt x="133" y="0"/>
                        <a:pt x="9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1" name="Google Shape;6551;p63"/>
                <p:cNvSpPr/>
                <p:nvPr/>
              </p:nvSpPr>
              <p:spPr>
                <a:xfrm>
                  <a:off x="5353400" y="2882075"/>
                  <a:ext cx="8150" cy="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419" extrusionOk="0">
                      <a:moveTo>
                        <a:pt x="67" y="0"/>
                      </a:moveTo>
                      <a:cubicBezTo>
                        <a:pt x="27" y="0"/>
                        <a:pt x="0" y="116"/>
                        <a:pt x="18" y="216"/>
                      </a:cubicBezTo>
                      <a:cubicBezTo>
                        <a:pt x="28" y="300"/>
                        <a:pt x="128" y="419"/>
                        <a:pt x="206" y="419"/>
                      </a:cubicBezTo>
                      <a:cubicBezTo>
                        <a:pt x="220" y="419"/>
                        <a:pt x="233" y="415"/>
                        <a:pt x="245" y="407"/>
                      </a:cubicBezTo>
                      <a:cubicBezTo>
                        <a:pt x="325" y="351"/>
                        <a:pt x="319" y="179"/>
                        <a:pt x="288" y="81"/>
                      </a:cubicBezTo>
                      <a:cubicBezTo>
                        <a:pt x="270" y="32"/>
                        <a:pt x="110" y="7"/>
                        <a:pt x="73" y="1"/>
                      </a:cubicBezTo>
                      <a:cubicBezTo>
                        <a:pt x="71" y="0"/>
                        <a:pt x="69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63"/>
                <p:cNvSpPr/>
                <p:nvPr/>
              </p:nvSpPr>
              <p:spPr>
                <a:xfrm>
                  <a:off x="5363675" y="2885275"/>
                  <a:ext cx="86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" h="516" extrusionOk="0">
                      <a:moveTo>
                        <a:pt x="152" y="0"/>
                      </a:moveTo>
                      <a:cubicBezTo>
                        <a:pt x="113" y="0"/>
                        <a:pt x="74" y="15"/>
                        <a:pt x="43" y="45"/>
                      </a:cubicBezTo>
                      <a:cubicBezTo>
                        <a:pt x="6" y="162"/>
                        <a:pt x="0" y="291"/>
                        <a:pt x="25" y="414"/>
                      </a:cubicBezTo>
                      <a:cubicBezTo>
                        <a:pt x="54" y="476"/>
                        <a:pt x="116" y="516"/>
                        <a:pt x="183" y="516"/>
                      </a:cubicBezTo>
                      <a:cubicBezTo>
                        <a:pt x="202" y="516"/>
                        <a:pt x="221" y="513"/>
                        <a:pt x="240" y="506"/>
                      </a:cubicBezTo>
                      <a:cubicBezTo>
                        <a:pt x="345" y="481"/>
                        <a:pt x="338" y="223"/>
                        <a:pt x="302" y="106"/>
                      </a:cubicBezTo>
                      <a:cubicBezTo>
                        <a:pt x="279" y="38"/>
                        <a:pt x="21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63"/>
                <p:cNvSpPr/>
                <p:nvPr/>
              </p:nvSpPr>
              <p:spPr>
                <a:xfrm>
                  <a:off x="5374575" y="2886525"/>
                  <a:ext cx="7400" cy="1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556" extrusionOk="0">
                      <a:moveTo>
                        <a:pt x="164" y="0"/>
                      </a:moveTo>
                      <a:cubicBezTo>
                        <a:pt x="128" y="0"/>
                        <a:pt x="92" y="17"/>
                        <a:pt x="68" y="50"/>
                      </a:cubicBezTo>
                      <a:cubicBezTo>
                        <a:pt x="19" y="179"/>
                        <a:pt x="1" y="321"/>
                        <a:pt x="13" y="462"/>
                      </a:cubicBezTo>
                      <a:cubicBezTo>
                        <a:pt x="27" y="536"/>
                        <a:pt x="61" y="555"/>
                        <a:pt x="103" y="555"/>
                      </a:cubicBezTo>
                      <a:cubicBezTo>
                        <a:pt x="135" y="555"/>
                        <a:pt x="173" y="544"/>
                        <a:pt x="210" y="536"/>
                      </a:cubicBezTo>
                      <a:cubicBezTo>
                        <a:pt x="296" y="511"/>
                        <a:pt x="296" y="173"/>
                        <a:pt x="271" y="87"/>
                      </a:cubicBezTo>
                      <a:cubicBezTo>
                        <a:pt x="261" y="30"/>
                        <a:pt x="213" y="0"/>
                        <a:pt x="16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63"/>
                <p:cNvSpPr/>
                <p:nvPr/>
              </p:nvSpPr>
              <p:spPr>
                <a:xfrm>
                  <a:off x="5384250" y="2885150"/>
                  <a:ext cx="7425" cy="1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516" extrusionOk="0">
                      <a:moveTo>
                        <a:pt x="143" y="1"/>
                      </a:moveTo>
                      <a:cubicBezTo>
                        <a:pt x="114" y="1"/>
                        <a:pt x="85" y="12"/>
                        <a:pt x="62" y="38"/>
                      </a:cubicBezTo>
                      <a:cubicBezTo>
                        <a:pt x="1" y="93"/>
                        <a:pt x="26" y="431"/>
                        <a:pt x="62" y="480"/>
                      </a:cubicBezTo>
                      <a:cubicBezTo>
                        <a:pt x="82" y="503"/>
                        <a:pt x="106" y="515"/>
                        <a:pt x="132" y="515"/>
                      </a:cubicBezTo>
                      <a:cubicBezTo>
                        <a:pt x="162" y="515"/>
                        <a:pt x="195" y="498"/>
                        <a:pt x="228" y="462"/>
                      </a:cubicBezTo>
                      <a:cubicBezTo>
                        <a:pt x="296" y="400"/>
                        <a:pt x="271" y="130"/>
                        <a:pt x="247" y="68"/>
                      </a:cubicBezTo>
                      <a:cubicBezTo>
                        <a:pt x="225" y="25"/>
                        <a:pt x="184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63"/>
                <p:cNvSpPr/>
                <p:nvPr/>
              </p:nvSpPr>
              <p:spPr>
                <a:xfrm>
                  <a:off x="5391375" y="2881775"/>
                  <a:ext cx="655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370" extrusionOk="0">
                      <a:moveTo>
                        <a:pt x="170" y="1"/>
                      </a:moveTo>
                      <a:cubicBezTo>
                        <a:pt x="162" y="1"/>
                        <a:pt x="154" y="5"/>
                        <a:pt x="146" y="13"/>
                      </a:cubicBezTo>
                      <a:cubicBezTo>
                        <a:pt x="1" y="170"/>
                        <a:pt x="100" y="370"/>
                        <a:pt x="162" y="370"/>
                      </a:cubicBezTo>
                      <a:cubicBezTo>
                        <a:pt x="163" y="370"/>
                        <a:pt x="164" y="370"/>
                        <a:pt x="165" y="369"/>
                      </a:cubicBezTo>
                      <a:cubicBezTo>
                        <a:pt x="232" y="363"/>
                        <a:pt x="245" y="265"/>
                        <a:pt x="257" y="173"/>
                      </a:cubicBezTo>
                      <a:cubicBezTo>
                        <a:pt x="262" y="91"/>
                        <a:pt x="212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63"/>
                <p:cNvSpPr/>
                <p:nvPr/>
              </p:nvSpPr>
              <p:spPr>
                <a:xfrm>
                  <a:off x="5377950" y="2836575"/>
                  <a:ext cx="8500" cy="2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934" extrusionOk="0">
                      <a:moveTo>
                        <a:pt x="53" y="1"/>
                      </a:moveTo>
                      <a:cubicBezTo>
                        <a:pt x="43" y="1"/>
                        <a:pt x="36" y="5"/>
                        <a:pt x="32" y="14"/>
                      </a:cubicBezTo>
                      <a:cubicBezTo>
                        <a:pt x="1" y="131"/>
                        <a:pt x="1" y="254"/>
                        <a:pt x="32" y="370"/>
                      </a:cubicBezTo>
                      <a:cubicBezTo>
                        <a:pt x="69" y="462"/>
                        <a:pt x="142" y="893"/>
                        <a:pt x="192" y="917"/>
                      </a:cubicBezTo>
                      <a:cubicBezTo>
                        <a:pt x="214" y="928"/>
                        <a:pt x="235" y="933"/>
                        <a:pt x="254" y="933"/>
                      </a:cubicBezTo>
                      <a:cubicBezTo>
                        <a:pt x="288" y="933"/>
                        <a:pt x="315" y="919"/>
                        <a:pt x="327" y="899"/>
                      </a:cubicBezTo>
                      <a:cubicBezTo>
                        <a:pt x="339" y="874"/>
                        <a:pt x="241" y="641"/>
                        <a:pt x="204" y="536"/>
                      </a:cubicBezTo>
                      <a:cubicBezTo>
                        <a:pt x="173" y="389"/>
                        <a:pt x="155" y="241"/>
                        <a:pt x="155" y="88"/>
                      </a:cubicBezTo>
                      <a:cubicBezTo>
                        <a:pt x="155" y="54"/>
                        <a:pt x="90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63"/>
                <p:cNvSpPr/>
                <p:nvPr/>
              </p:nvSpPr>
              <p:spPr>
                <a:xfrm>
                  <a:off x="5383350" y="2840700"/>
                  <a:ext cx="9475" cy="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700" extrusionOk="0">
                      <a:moveTo>
                        <a:pt x="41" y="0"/>
                      </a:moveTo>
                      <a:cubicBezTo>
                        <a:pt x="21" y="0"/>
                        <a:pt x="10" y="35"/>
                        <a:pt x="6" y="70"/>
                      </a:cubicBezTo>
                      <a:cubicBezTo>
                        <a:pt x="0" y="125"/>
                        <a:pt x="197" y="636"/>
                        <a:pt x="215" y="685"/>
                      </a:cubicBezTo>
                      <a:cubicBezTo>
                        <a:pt x="220" y="695"/>
                        <a:pt x="231" y="699"/>
                        <a:pt x="247" y="699"/>
                      </a:cubicBezTo>
                      <a:cubicBezTo>
                        <a:pt x="295" y="699"/>
                        <a:pt x="378" y="656"/>
                        <a:pt x="369" y="623"/>
                      </a:cubicBezTo>
                      <a:cubicBezTo>
                        <a:pt x="363" y="586"/>
                        <a:pt x="160" y="205"/>
                        <a:pt x="98" y="76"/>
                      </a:cubicBezTo>
                      <a:cubicBezTo>
                        <a:pt x="75" y="20"/>
                        <a:pt x="55" y="0"/>
                        <a:pt x="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63"/>
                <p:cNvSpPr/>
                <p:nvPr/>
              </p:nvSpPr>
              <p:spPr>
                <a:xfrm>
                  <a:off x="5352600" y="2860375"/>
                  <a:ext cx="940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" h="824" extrusionOk="0">
                      <a:moveTo>
                        <a:pt x="217" y="0"/>
                      </a:moveTo>
                      <a:cubicBezTo>
                        <a:pt x="176" y="0"/>
                        <a:pt x="137" y="11"/>
                        <a:pt x="118" y="33"/>
                      </a:cubicBezTo>
                      <a:cubicBezTo>
                        <a:pt x="75" y="88"/>
                        <a:pt x="130" y="371"/>
                        <a:pt x="111" y="482"/>
                      </a:cubicBezTo>
                      <a:cubicBezTo>
                        <a:pt x="93" y="598"/>
                        <a:pt x="1" y="654"/>
                        <a:pt x="81" y="740"/>
                      </a:cubicBezTo>
                      <a:cubicBezTo>
                        <a:pt x="129" y="791"/>
                        <a:pt x="218" y="823"/>
                        <a:pt x="284" y="823"/>
                      </a:cubicBezTo>
                      <a:cubicBezTo>
                        <a:pt x="328" y="823"/>
                        <a:pt x="361" y="809"/>
                        <a:pt x="363" y="777"/>
                      </a:cubicBezTo>
                      <a:cubicBezTo>
                        <a:pt x="376" y="703"/>
                        <a:pt x="296" y="476"/>
                        <a:pt x="327" y="371"/>
                      </a:cubicBezTo>
                      <a:cubicBezTo>
                        <a:pt x="357" y="273"/>
                        <a:pt x="370" y="168"/>
                        <a:pt x="357" y="64"/>
                      </a:cubicBezTo>
                      <a:cubicBezTo>
                        <a:pt x="343" y="23"/>
                        <a:pt x="277" y="0"/>
                        <a:pt x="2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63"/>
                <p:cNvSpPr/>
                <p:nvPr/>
              </p:nvSpPr>
              <p:spPr>
                <a:xfrm>
                  <a:off x="5364450" y="2862075"/>
                  <a:ext cx="770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" h="854" extrusionOk="0">
                      <a:moveTo>
                        <a:pt x="124" y="0"/>
                      </a:moveTo>
                      <a:cubicBezTo>
                        <a:pt x="86" y="0"/>
                        <a:pt x="52" y="10"/>
                        <a:pt x="37" y="33"/>
                      </a:cubicBezTo>
                      <a:cubicBezTo>
                        <a:pt x="0" y="88"/>
                        <a:pt x="49" y="352"/>
                        <a:pt x="62" y="475"/>
                      </a:cubicBezTo>
                      <a:cubicBezTo>
                        <a:pt x="80" y="592"/>
                        <a:pt x="6" y="684"/>
                        <a:pt x="31" y="776"/>
                      </a:cubicBezTo>
                      <a:cubicBezTo>
                        <a:pt x="45" y="826"/>
                        <a:pt x="104" y="853"/>
                        <a:pt x="160" y="853"/>
                      </a:cubicBezTo>
                      <a:cubicBezTo>
                        <a:pt x="201" y="853"/>
                        <a:pt x="240" y="838"/>
                        <a:pt x="258" y="807"/>
                      </a:cubicBezTo>
                      <a:cubicBezTo>
                        <a:pt x="307" y="733"/>
                        <a:pt x="234" y="635"/>
                        <a:pt x="215" y="512"/>
                      </a:cubicBezTo>
                      <a:cubicBezTo>
                        <a:pt x="191" y="383"/>
                        <a:pt x="271" y="137"/>
                        <a:pt x="252" y="63"/>
                      </a:cubicBezTo>
                      <a:cubicBezTo>
                        <a:pt x="241" y="23"/>
                        <a:pt x="179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63"/>
                <p:cNvSpPr/>
                <p:nvPr/>
              </p:nvSpPr>
              <p:spPr>
                <a:xfrm>
                  <a:off x="5374275" y="2863800"/>
                  <a:ext cx="6325" cy="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782" extrusionOk="0">
                      <a:moveTo>
                        <a:pt x="117" y="0"/>
                      </a:moveTo>
                      <a:cubicBezTo>
                        <a:pt x="68" y="7"/>
                        <a:pt x="25" y="50"/>
                        <a:pt x="19" y="105"/>
                      </a:cubicBezTo>
                      <a:cubicBezTo>
                        <a:pt x="0" y="209"/>
                        <a:pt x="80" y="314"/>
                        <a:pt x="80" y="425"/>
                      </a:cubicBezTo>
                      <a:cubicBezTo>
                        <a:pt x="74" y="474"/>
                        <a:pt x="68" y="523"/>
                        <a:pt x="56" y="572"/>
                      </a:cubicBezTo>
                      <a:cubicBezTo>
                        <a:pt x="37" y="621"/>
                        <a:pt x="43" y="670"/>
                        <a:pt x="62" y="720"/>
                      </a:cubicBezTo>
                      <a:cubicBezTo>
                        <a:pt x="76" y="758"/>
                        <a:pt x="113" y="781"/>
                        <a:pt x="151" y="781"/>
                      </a:cubicBezTo>
                      <a:cubicBezTo>
                        <a:pt x="162" y="781"/>
                        <a:pt x="174" y="779"/>
                        <a:pt x="185" y="775"/>
                      </a:cubicBezTo>
                      <a:cubicBezTo>
                        <a:pt x="228" y="750"/>
                        <a:pt x="252" y="701"/>
                        <a:pt x="240" y="652"/>
                      </a:cubicBezTo>
                      <a:cubicBezTo>
                        <a:pt x="234" y="603"/>
                        <a:pt x="209" y="554"/>
                        <a:pt x="197" y="504"/>
                      </a:cubicBezTo>
                      <a:cubicBezTo>
                        <a:pt x="173" y="400"/>
                        <a:pt x="209" y="283"/>
                        <a:pt x="222" y="173"/>
                      </a:cubicBezTo>
                      <a:cubicBezTo>
                        <a:pt x="222" y="136"/>
                        <a:pt x="222" y="99"/>
                        <a:pt x="203" y="62"/>
                      </a:cubicBezTo>
                      <a:cubicBezTo>
                        <a:pt x="191" y="25"/>
                        <a:pt x="154" y="7"/>
                        <a:pt x="11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63"/>
                <p:cNvSpPr/>
                <p:nvPr/>
              </p:nvSpPr>
              <p:spPr>
                <a:xfrm>
                  <a:off x="5383350" y="2863500"/>
                  <a:ext cx="6000" cy="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51" extrusionOk="0">
                      <a:moveTo>
                        <a:pt x="118" y="1"/>
                      </a:moveTo>
                      <a:cubicBezTo>
                        <a:pt x="70" y="1"/>
                        <a:pt x="28" y="31"/>
                        <a:pt x="19" y="80"/>
                      </a:cubicBezTo>
                      <a:cubicBezTo>
                        <a:pt x="0" y="142"/>
                        <a:pt x="6" y="197"/>
                        <a:pt x="31" y="252"/>
                      </a:cubicBezTo>
                      <a:cubicBezTo>
                        <a:pt x="49" y="301"/>
                        <a:pt x="62" y="357"/>
                        <a:pt x="62" y="406"/>
                      </a:cubicBezTo>
                      <a:cubicBezTo>
                        <a:pt x="62" y="455"/>
                        <a:pt x="55" y="498"/>
                        <a:pt x="43" y="547"/>
                      </a:cubicBezTo>
                      <a:cubicBezTo>
                        <a:pt x="31" y="590"/>
                        <a:pt x="31" y="633"/>
                        <a:pt x="43" y="682"/>
                      </a:cubicBezTo>
                      <a:cubicBezTo>
                        <a:pt x="54" y="722"/>
                        <a:pt x="91" y="751"/>
                        <a:pt x="135" y="751"/>
                      </a:cubicBezTo>
                      <a:cubicBezTo>
                        <a:pt x="139" y="751"/>
                        <a:pt x="143" y="751"/>
                        <a:pt x="148" y="750"/>
                      </a:cubicBezTo>
                      <a:cubicBezTo>
                        <a:pt x="209" y="744"/>
                        <a:pt x="240" y="670"/>
                        <a:pt x="234" y="615"/>
                      </a:cubicBezTo>
                      <a:cubicBezTo>
                        <a:pt x="228" y="553"/>
                        <a:pt x="197" y="498"/>
                        <a:pt x="185" y="437"/>
                      </a:cubicBezTo>
                      <a:cubicBezTo>
                        <a:pt x="172" y="338"/>
                        <a:pt x="209" y="240"/>
                        <a:pt x="209" y="142"/>
                      </a:cubicBezTo>
                      <a:cubicBezTo>
                        <a:pt x="221" y="92"/>
                        <a:pt x="197" y="37"/>
                        <a:pt x="154" y="6"/>
                      </a:cubicBezTo>
                      <a:cubicBezTo>
                        <a:pt x="142" y="3"/>
                        <a:pt x="130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63"/>
                <p:cNvSpPr/>
                <p:nvPr/>
              </p:nvSpPr>
              <p:spPr>
                <a:xfrm>
                  <a:off x="5390400" y="2862850"/>
                  <a:ext cx="6650" cy="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656" extrusionOk="0">
                      <a:moveTo>
                        <a:pt x="82" y="1"/>
                      </a:moveTo>
                      <a:cubicBezTo>
                        <a:pt x="77" y="1"/>
                        <a:pt x="73" y="1"/>
                        <a:pt x="68" y="2"/>
                      </a:cubicBezTo>
                      <a:cubicBezTo>
                        <a:pt x="25" y="8"/>
                        <a:pt x="1" y="51"/>
                        <a:pt x="13" y="94"/>
                      </a:cubicBezTo>
                      <a:cubicBezTo>
                        <a:pt x="50" y="211"/>
                        <a:pt x="68" y="340"/>
                        <a:pt x="68" y="463"/>
                      </a:cubicBezTo>
                      <a:cubicBezTo>
                        <a:pt x="68" y="499"/>
                        <a:pt x="75" y="536"/>
                        <a:pt x="81" y="573"/>
                      </a:cubicBezTo>
                      <a:cubicBezTo>
                        <a:pt x="93" y="604"/>
                        <a:pt x="118" y="635"/>
                        <a:pt x="148" y="647"/>
                      </a:cubicBezTo>
                      <a:cubicBezTo>
                        <a:pt x="160" y="653"/>
                        <a:pt x="171" y="655"/>
                        <a:pt x="182" y="655"/>
                      </a:cubicBezTo>
                      <a:cubicBezTo>
                        <a:pt x="207" y="655"/>
                        <a:pt x="230" y="642"/>
                        <a:pt x="247" y="616"/>
                      </a:cubicBezTo>
                      <a:cubicBezTo>
                        <a:pt x="265" y="573"/>
                        <a:pt x="234" y="524"/>
                        <a:pt x="210" y="481"/>
                      </a:cubicBezTo>
                      <a:cubicBezTo>
                        <a:pt x="185" y="432"/>
                        <a:pt x="173" y="370"/>
                        <a:pt x="173" y="309"/>
                      </a:cubicBezTo>
                      <a:cubicBezTo>
                        <a:pt x="173" y="272"/>
                        <a:pt x="185" y="229"/>
                        <a:pt x="191" y="186"/>
                      </a:cubicBezTo>
                      <a:cubicBezTo>
                        <a:pt x="198" y="143"/>
                        <a:pt x="191" y="100"/>
                        <a:pt x="173" y="57"/>
                      </a:cubicBezTo>
                      <a:cubicBezTo>
                        <a:pt x="156" y="24"/>
                        <a:pt x="120" y="1"/>
                        <a:pt x="8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63"/>
                <p:cNvSpPr/>
                <p:nvPr/>
              </p:nvSpPr>
              <p:spPr>
                <a:xfrm>
                  <a:off x="5364275" y="2559325"/>
                  <a:ext cx="40600" cy="3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4" h="1295" extrusionOk="0">
                      <a:moveTo>
                        <a:pt x="1120" y="0"/>
                      </a:moveTo>
                      <a:cubicBezTo>
                        <a:pt x="1028" y="0"/>
                        <a:pt x="933" y="17"/>
                        <a:pt x="843" y="27"/>
                      </a:cubicBezTo>
                      <a:cubicBezTo>
                        <a:pt x="702" y="34"/>
                        <a:pt x="554" y="52"/>
                        <a:pt x="413" y="77"/>
                      </a:cubicBezTo>
                      <a:cubicBezTo>
                        <a:pt x="271" y="107"/>
                        <a:pt x="148" y="193"/>
                        <a:pt x="69" y="316"/>
                      </a:cubicBezTo>
                      <a:cubicBezTo>
                        <a:pt x="19" y="408"/>
                        <a:pt x="1" y="519"/>
                        <a:pt x="19" y="624"/>
                      </a:cubicBezTo>
                      <a:cubicBezTo>
                        <a:pt x="76" y="1013"/>
                        <a:pt x="413" y="1294"/>
                        <a:pt x="796" y="1294"/>
                      </a:cubicBezTo>
                      <a:cubicBezTo>
                        <a:pt x="830" y="1294"/>
                        <a:pt x="864" y="1292"/>
                        <a:pt x="898" y="1287"/>
                      </a:cubicBezTo>
                      <a:cubicBezTo>
                        <a:pt x="1322" y="1226"/>
                        <a:pt x="1624" y="833"/>
                        <a:pt x="1562" y="408"/>
                      </a:cubicBezTo>
                      <a:cubicBezTo>
                        <a:pt x="1550" y="261"/>
                        <a:pt x="1470" y="132"/>
                        <a:pt x="1341" y="52"/>
                      </a:cubicBezTo>
                      <a:cubicBezTo>
                        <a:pt x="1273" y="13"/>
                        <a:pt x="1198" y="0"/>
                        <a:pt x="112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63"/>
                <p:cNvSpPr/>
                <p:nvPr/>
              </p:nvSpPr>
              <p:spPr>
                <a:xfrm>
                  <a:off x="5404400" y="1818475"/>
                  <a:ext cx="53800" cy="20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8154" extrusionOk="0">
                      <a:moveTo>
                        <a:pt x="560" y="0"/>
                      </a:moveTo>
                      <a:cubicBezTo>
                        <a:pt x="399" y="0"/>
                        <a:pt x="257" y="58"/>
                        <a:pt x="191" y="188"/>
                      </a:cubicBezTo>
                      <a:cubicBezTo>
                        <a:pt x="0" y="569"/>
                        <a:pt x="344" y="1079"/>
                        <a:pt x="467" y="1294"/>
                      </a:cubicBezTo>
                      <a:cubicBezTo>
                        <a:pt x="639" y="1589"/>
                        <a:pt x="1131" y="5572"/>
                        <a:pt x="1125" y="6144"/>
                      </a:cubicBezTo>
                      <a:cubicBezTo>
                        <a:pt x="1119" y="6722"/>
                        <a:pt x="873" y="7638"/>
                        <a:pt x="1002" y="7976"/>
                      </a:cubicBezTo>
                      <a:cubicBezTo>
                        <a:pt x="1050" y="8102"/>
                        <a:pt x="1206" y="8153"/>
                        <a:pt x="1387" y="8153"/>
                      </a:cubicBezTo>
                      <a:cubicBezTo>
                        <a:pt x="1698" y="8153"/>
                        <a:pt x="2081" y="8003"/>
                        <a:pt x="2109" y="7828"/>
                      </a:cubicBezTo>
                      <a:cubicBezTo>
                        <a:pt x="2152" y="7552"/>
                        <a:pt x="1875" y="7423"/>
                        <a:pt x="1789" y="6974"/>
                      </a:cubicBezTo>
                      <a:cubicBezTo>
                        <a:pt x="1703" y="6531"/>
                        <a:pt x="1469" y="4866"/>
                        <a:pt x="1451" y="3802"/>
                      </a:cubicBezTo>
                      <a:cubicBezTo>
                        <a:pt x="1426" y="2739"/>
                        <a:pt x="1297" y="1036"/>
                        <a:pt x="1279" y="544"/>
                      </a:cubicBezTo>
                      <a:cubicBezTo>
                        <a:pt x="1262" y="222"/>
                        <a:pt x="876" y="0"/>
                        <a:pt x="56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63"/>
                <p:cNvSpPr/>
                <p:nvPr/>
              </p:nvSpPr>
              <p:spPr>
                <a:xfrm>
                  <a:off x="5425475" y="2022800"/>
                  <a:ext cx="67000" cy="18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7429" extrusionOk="0">
                      <a:moveTo>
                        <a:pt x="896" y="707"/>
                      </a:moveTo>
                      <a:cubicBezTo>
                        <a:pt x="968" y="707"/>
                        <a:pt x="1044" y="749"/>
                        <a:pt x="1087" y="848"/>
                      </a:cubicBezTo>
                      <a:cubicBezTo>
                        <a:pt x="1395" y="1542"/>
                        <a:pt x="1745" y="4634"/>
                        <a:pt x="1745" y="4634"/>
                      </a:cubicBezTo>
                      <a:cubicBezTo>
                        <a:pt x="1640" y="3767"/>
                        <a:pt x="749" y="1075"/>
                        <a:pt x="731" y="885"/>
                      </a:cubicBezTo>
                      <a:cubicBezTo>
                        <a:pt x="720" y="777"/>
                        <a:pt x="804" y="707"/>
                        <a:pt x="896" y="707"/>
                      </a:cubicBezTo>
                      <a:close/>
                      <a:moveTo>
                        <a:pt x="1210" y="1"/>
                      </a:moveTo>
                      <a:cubicBezTo>
                        <a:pt x="1075" y="1"/>
                        <a:pt x="773" y="232"/>
                        <a:pt x="449" y="232"/>
                      </a:cubicBezTo>
                      <a:cubicBezTo>
                        <a:pt x="357" y="232"/>
                        <a:pt x="264" y="213"/>
                        <a:pt x="171" y="165"/>
                      </a:cubicBezTo>
                      <a:cubicBezTo>
                        <a:pt x="166" y="163"/>
                        <a:pt x="162" y="162"/>
                        <a:pt x="158" y="162"/>
                      </a:cubicBezTo>
                      <a:cubicBezTo>
                        <a:pt x="1" y="162"/>
                        <a:pt x="635" y="2156"/>
                        <a:pt x="971" y="3583"/>
                      </a:cubicBezTo>
                      <a:cubicBezTo>
                        <a:pt x="1309" y="5046"/>
                        <a:pt x="1788" y="7037"/>
                        <a:pt x="1911" y="7234"/>
                      </a:cubicBezTo>
                      <a:cubicBezTo>
                        <a:pt x="1986" y="7352"/>
                        <a:pt x="2191" y="7428"/>
                        <a:pt x="2363" y="7428"/>
                      </a:cubicBezTo>
                      <a:cubicBezTo>
                        <a:pt x="2486" y="7428"/>
                        <a:pt x="2592" y="7388"/>
                        <a:pt x="2618" y="7296"/>
                      </a:cubicBezTo>
                      <a:cubicBezTo>
                        <a:pt x="2679" y="7074"/>
                        <a:pt x="1616" y="780"/>
                        <a:pt x="1272" y="36"/>
                      </a:cubicBezTo>
                      <a:cubicBezTo>
                        <a:pt x="1259" y="11"/>
                        <a:pt x="1238" y="1"/>
                        <a:pt x="121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63"/>
                <p:cNvSpPr/>
                <p:nvPr/>
              </p:nvSpPr>
              <p:spPr>
                <a:xfrm>
                  <a:off x="5465400" y="2212350"/>
                  <a:ext cx="15075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1486" extrusionOk="0">
                      <a:moveTo>
                        <a:pt x="381" y="0"/>
                      </a:moveTo>
                      <a:cubicBezTo>
                        <a:pt x="363" y="0"/>
                        <a:pt x="344" y="3"/>
                        <a:pt x="326" y="9"/>
                      </a:cubicBezTo>
                      <a:cubicBezTo>
                        <a:pt x="234" y="39"/>
                        <a:pt x="197" y="150"/>
                        <a:pt x="179" y="242"/>
                      </a:cubicBezTo>
                      <a:lnTo>
                        <a:pt x="56" y="740"/>
                      </a:lnTo>
                      <a:cubicBezTo>
                        <a:pt x="19" y="857"/>
                        <a:pt x="0" y="980"/>
                        <a:pt x="7" y="1103"/>
                      </a:cubicBezTo>
                      <a:cubicBezTo>
                        <a:pt x="7" y="1232"/>
                        <a:pt x="62" y="1349"/>
                        <a:pt x="160" y="1435"/>
                      </a:cubicBezTo>
                      <a:cubicBezTo>
                        <a:pt x="206" y="1469"/>
                        <a:pt x="262" y="1486"/>
                        <a:pt x="318" y="1486"/>
                      </a:cubicBezTo>
                      <a:cubicBezTo>
                        <a:pt x="383" y="1486"/>
                        <a:pt x="449" y="1463"/>
                        <a:pt x="498" y="1416"/>
                      </a:cubicBezTo>
                      <a:cubicBezTo>
                        <a:pt x="548" y="1349"/>
                        <a:pt x="572" y="1269"/>
                        <a:pt x="566" y="1183"/>
                      </a:cubicBezTo>
                      <a:cubicBezTo>
                        <a:pt x="566" y="1103"/>
                        <a:pt x="541" y="1023"/>
                        <a:pt x="535" y="937"/>
                      </a:cubicBezTo>
                      <a:cubicBezTo>
                        <a:pt x="517" y="740"/>
                        <a:pt x="591" y="543"/>
                        <a:pt x="597" y="341"/>
                      </a:cubicBezTo>
                      <a:cubicBezTo>
                        <a:pt x="603" y="255"/>
                        <a:pt x="584" y="168"/>
                        <a:pt x="548" y="95"/>
                      </a:cubicBezTo>
                      <a:cubicBezTo>
                        <a:pt x="509" y="33"/>
                        <a:pt x="445" y="0"/>
                        <a:pt x="3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63"/>
                <p:cNvSpPr/>
                <p:nvPr/>
              </p:nvSpPr>
              <p:spPr>
                <a:xfrm>
                  <a:off x="5465850" y="2254150"/>
                  <a:ext cx="1002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624" extrusionOk="0">
                      <a:moveTo>
                        <a:pt x="188" y="0"/>
                      </a:moveTo>
                      <a:cubicBezTo>
                        <a:pt x="152" y="0"/>
                        <a:pt x="117" y="14"/>
                        <a:pt x="87" y="39"/>
                      </a:cubicBezTo>
                      <a:cubicBezTo>
                        <a:pt x="56" y="70"/>
                        <a:pt x="38" y="107"/>
                        <a:pt x="32" y="150"/>
                      </a:cubicBezTo>
                      <a:cubicBezTo>
                        <a:pt x="1" y="316"/>
                        <a:pt x="38" y="488"/>
                        <a:pt x="142" y="623"/>
                      </a:cubicBezTo>
                      <a:cubicBezTo>
                        <a:pt x="314" y="568"/>
                        <a:pt x="400" y="254"/>
                        <a:pt x="376" y="76"/>
                      </a:cubicBezTo>
                      <a:cubicBezTo>
                        <a:pt x="333" y="45"/>
                        <a:pt x="284" y="21"/>
                        <a:pt x="234" y="9"/>
                      </a:cubicBezTo>
                      <a:cubicBezTo>
                        <a:pt x="219" y="3"/>
                        <a:pt x="203" y="0"/>
                        <a:pt x="18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63"/>
                <p:cNvSpPr/>
                <p:nvPr/>
              </p:nvSpPr>
              <p:spPr>
                <a:xfrm>
                  <a:off x="5466175" y="2275925"/>
                  <a:ext cx="5850" cy="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417" extrusionOk="0">
                      <a:moveTo>
                        <a:pt x="145" y="0"/>
                      </a:moveTo>
                      <a:cubicBezTo>
                        <a:pt x="112" y="0"/>
                        <a:pt x="79" y="14"/>
                        <a:pt x="56" y="41"/>
                      </a:cubicBezTo>
                      <a:cubicBezTo>
                        <a:pt x="19" y="84"/>
                        <a:pt x="0" y="152"/>
                        <a:pt x="19" y="207"/>
                      </a:cubicBezTo>
                      <a:cubicBezTo>
                        <a:pt x="37" y="269"/>
                        <a:pt x="62" y="324"/>
                        <a:pt x="92" y="373"/>
                      </a:cubicBezTo>
                      <a:cubicBezTo>
                        <a:pt x="105" y="392"/>
                        <a:pt x="117" y="416"/>
                        <a:pt x="142" y="416"/>
                      </a:cubicBezTo>
                      <a:cubicBezTo>
                        <a:pt x="160" y="416"/>
                        <a:pt x="185" y="385"/>
                        <a:pt x="197" y="355"/>
                      </a:cubicBezTo>
                      <a:cubicBezTo>
                        <a:pt x="228" y="250"/>
                        <a:pt x="234" y="139"/>
                        <a:pt x="221" y="29"/>
                      </a:cubicBezTo>
                      <a:cubicBezTo>
                        <a:pt x="199" y="9"/>
                        <a:pt x="172" y="0"/>
                        <a:pt x="1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63"/>
                <p:cNvSpPr/>
                <p:nvPr/>
              </p:nvSpPr>
              <p:spPr>
                <a:xfrm>
                  <a:off x="5483225" y="2216675"/>
                  <a:ext cx="13400" cy="3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1484" extrusionOk="0">
                      <a:moveTo>
                        <a:pt x="248" y="1"/>
                      </a:moveTo>
                      <a:cubicBezTo>
                        <a:pt x="187" y="1"/>
                        <a:pt x="133" y="31"/>
                        <a:pt x="99" y="82"/>
                      </a:cubicBezTo>
                      <a:cubicBezTo>
                        <a:pt x="62" y="137"/>
                        <a:pt x="37" y="198"/>
                        <a:pt x="31" y="266"/>
                      </a:cubicBezTo>
                      <a:cubicBezTo>
                        <a:pt x="0" y="530"/>
                        <a:pt x="0" y="801"/>
                        <a:pt x="31" y="1065"/>
                      </a:cubicBezTo>
                      <a:cubicBezTo>
                        <a:pt x="37" y="1163"/>
                        <a:pt x="56" y="1256"/>
                        <a:pt x="99" y="1348"/>
                      </a:cubicBezTo>
                      <a:cubicBezTo>
                        <a:pt x="140" y="1429"/>
                        <a:pt x="219" y="1483"/>
                        <a:pt x="311" y="1483"/>
                      </a:cubicBezTo>
                      <a:cubicBezTo>
                        <a:pt x="316" y="1483"/>
                        <a:pt x="321" y="1483"/>
                        <a:pt x="326" y="1483"/>
                      </a:cubicBezTo>
                      <a:cubicBezTo>
                        <a:pt x="412" y="1465"/>
                        <a:pt x="480" y="1403"/>
                        <a:pt x="505" y="1323"/>
                      </a:cubicBezTo>
                      <a:cubicBezTo>
                        <a:pt x="529" y="1243"/>
                        <a:pt x="535" y="1157"/>
                        <a:pt x="529" y="1077"/>
                      </a:cubicBezTo>
                      <a:cubicBezTo>
                        <a:pt x="529" y="788"/>
                        <a:pt x="492" y="500"/>
                        <a:pt x="425" y="217"/>
                      </a:cubicBezTo>
                      <a:cubicBezTo>
                        <a:pt x="400" y="125"/>
                        <a:pt x="357" y="20"/>
                        <a:pt x="265" y="2"/>
                      </a:cubicBezTo>
                      <a:cubicBezTo>
                        <a:pt x="259" y="1"/>
                        <a:pt x="253" y="1"/>
                        <a:pt x="24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63"/>
                <p:cNvSpPr/>
                <p:nvPr/>
              </p:nvSpPr>
              <p:spPr>
                <a:xfrm>
                  <a:off x="5489075" y="2258950"/>
                  <a:ext cx="10300" cy="2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" h="912" extrusionOk="0">
                      <a:moveTo>
                        <a:pt x="191" y="1"/>
                      </a:moveTo>
                      <a:cubicBezTo>
                        <a:pt x="111" y="1"/>
                        <a:pt x="55" y="87"/>
                        <a:pt x="31" y="173"/>
                      </a:cubicBezTo>
                      <a:cubicBezTo>
                        <a:pt x="0" y="327"/>
                        <a:pt x="6" y="487"/>
                        <a:pt x="49" y="640"/>
                      </a:cubicBezTo>
                      <a:cubicBezTo>
                        <a:pt x="55" y="708"/>
                        <a:pt x="80" y="769"/>
                        <a:pt x="111" y="825"/>
                      </a:cubicBezTo>
                      <a:cubicBezTo>
                        <a:pt x="144" y="881"/>
                        <a:pt x="204" y="911"/>
                        <a:pt x="266" y="911"/>
                      </a:cubicBezTo>
                      <a:cubicBezTo>
                        <a:pt x="271" y="911"/>
                        <a:pt x="277" y="911"/>
                        <a:pt x="283" y="911"/>
                      </a:cubicBezTo>
                      <a:cubicBezTo>
                        <a:pt x="363" y="880"/>
                        <a:pt x="412" y="806"/>
                        <a:pt x="406" y="726"/>
                      </a:cubicBezTo>
                      <a:cubicBezTo>
                        <a:pt x="400" y="646"/>
                        <a:pt x="387" y="573"/>
                        <a:pt x="369" y="493"/>
                      </a:cubicBezTo>
                      <a:cubicBezTo>
                        <a:pt x="363" y="401"/>
                        <a:pt x="369" y="308"/>
                        <a:pt x="363" y="216"/>
                      </a:cubicBezTo>
                      <a:cubicBezTo>
                        <a:pt x="357" y="161"/>
                        <a:pt x="344" y="112"/>
                        <a:pt x="320" y="69"/>
                      </a:cubicBezTo>
                      <a:cubicBezTo>
                        <a:pt x="289" y="26"/>
                        <a:pt x="240" y="1"/>
                        <a:pt x="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63"/>
                <p:cNvSpPr/>
                <p:nvPr/>
              </p:nvSpPr>
              <p:spPr>
                <a:xfrm>
                  <a:off x="5483075" y="2286450"/>
                  <a:ext cx="11075" cy="1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88" extrusionOk="0">
                      <a:moveTo>
                        <a:pt x="330" y="1"/>
                      </a:moveTo>
                      <a:cubicBezTo>
                        <a:pt x="327" y="1"/>
                        <a:pt x="323" y="1"/>
                        <a:pt x="320" y="1"/>
                      </a:cubicBezTo>
                      <a:cubicBezTo>
                        <a:pt x="259" y="20"/>
                        <a:pt x="234" y="81"/>
                        <a:pt x="215" y="136"/>
                      </a:cubicBezTo>
                      <a:cubicBezTo>
                        <a:pt x="172" y="247"/>
                        <a:pt x="117" y="358"/>
                        <a:pt x="56" y="462"/>
                      </a:cubicBezTo>
                      <a:cubicBezTo>
                        <a:pt x="37" y="493"/>
                        <a:pt x="19" y="530"/>
                        <a:pt x="6" y="567"/>
                      </a:cubicBezTo>
                      <a:cubicBezTo>
                        <a:pt x="0" y="604"/>
                        <a:pt x="6" y="641"/>
                        <a:pt x="31" y="665"/>
                      </a:cubicBezTo>
                      <a:cubicBezTo>
                        <a:pt x="47" y="681"/>
                        <a:pt x="67" y="688"/>
                        <a:pt x="87" y="688"/>
                      </a:cubicBezTo>
                      <a:cubicBezTo>
                        <a:pt x="130" y="688"/>
                        <a:pt x="176" y="658"/>
                        <a:pt x="197" y="616"/>
                      </a:cubicBezTo>
                      <a:cubicBezTo>
                        <a:pt x="228" y="561"/>
                        <a:pt x="252" y="499"/>
                        <a:pt x="271" y="432"/>
                      </a:cubicBezTo>
                      <a:cubicBezTo>
                        <a:pt x="302" y="376"/>
                        <a:pt x="338" y="327"/>
                        <a:pt x="381" y="278"/>
                      </a:cubicBezTo>
                      <a:cubicBezTo>
                        <a:pt x="424" y="235"/>
                        <a:pt x="443" y="173"/>
                        <a:pt x="443" y="112"/>
                      </a:cubicBezTo>
                      <a:cubicBezTo>
                        <a:pt x="437" y="48"/>
                        <a:pt x="388" y="1"/>
                        <a:pt x="3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63"/>
                <p:cNvSpPr/>
                <p:nvPr/>
              </p:nvSpPr>
              <p:spPr>
                <a:xfrm>
                  <a:off x="5478150" y="2306150"/>
                  <a:ext cx="5250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320" extrusionOk="0">
                      <a:moveTo>
                        <a:pt x="154" y="0"/>
                      </a:moveTo>
                      <a:cubicBezTo>
                        <a:pt x="87" y="6"/>
                        <a:pt x="25" y="55"/>
                        <a:pt x="13" y="117"/>
                      </a:cubicBezTo>
                      <a:cubicBezTo>
                        <a:pt x="1" y="184"/>
                        <a:pt x="1" y="252"/>
                        <a:pt x="19" y="320"/>
                      </a:cubicBezTo>
                      <a:cubicBezTo>
                        <a:pt x="148" y="270"/>
                        <a:pt x="210" y="123"/>
                        <a:pt x="15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63"/>
                <p:cNvSpPr/>
                <p:nvPr/>
              </p:nvSpPr>
              <p:spPr>
                <a:xfrm>
                  <a:off x="5312500" y="1823150"/>
                  <a:ext cx="82800" cy="19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" h="7852" extrusionOk="0">
                      <a:moveTo>
                        <a:pt x="621" y="1"/>
                      </a:moveTo>
                      <a:cubicBezTo>
                        <a:pt x="621" y="1"/>
                        <a:pt x="326" y="25"/>
                        <a:pt x="0" y="25"/>
                      </a:cubicBezTo>
                      <a:lnTo>
                        <a:pt x="0" y="4937"/>
                      </a:lnTo>
                      <a:cubicBezTo>
                        <a:pt x="0" y="4937"/>
                        <a:pt x="1009" y="5342"/>
                        <a:pt x="1316" y="6092"/>
                      </a:cubicBezTo>
                      <a:cubicBezTo>
                        <a:pt x="1617" y="6842"/>
                        <a:pt x="1961" y="7801"/>
                        <a:pt x="2527" y="7850"/>
                      </a:cubicBezTo>
                      <a:cubicBezTo>
                        <a:pt x="2538" y="7851"/>
                        <a:pt x="2549" y="7852"/>
                        <a:pt x="2560" y="7852"/>
                      </a:cubicBezTo>
                      <a:cubicBezTo>
                        <a:pt x="3095" y="7852"/>
                        <a:pt x="3312" y="6839"/>
                        <a:pt x="3215" y="6682"/>
                      </a:cubicBezTo>
                      <a:cubicBezTo>
                        <a:pt x="3207" y="6668"/>
                        <a:pt x="3197" y="6662"/>
                        <a:pt x="3185" y="6662"/>
                      </a:cubicBezTo>
                      <a:cubicBezTo>
                        <a:pt x="3069" y="6662"/>
                        <a:pt x="2813" y="7318"/>
                        <a:pt x="2558" y="7318"/>
                      </a:cubicBezTo>
                      <a:cubicBezTo>
                        <a:pt x="2549" y="7318"/>
                        <a:pt x="2541" y="7317"/>
                        <a:pt x="2533" y="7315"/>
                      </a:cubicBezTo>
                      <a:cubicBezTo>
                        <a:pt x="2250" y="7260"/>
                        <a:pt x="2109" y="6400"/>
                        <a:pt x="1611" y="5619"/>
                      </a:cubicBezTo>
                      <a:cubicBezTo>
                        <a:pt x="1101" y="4808"/>
                        <a:pt x="701" y="4562"/>
                        <a:pt x="621" y="4494"/>
                      </a:cubicBezTo>
                      <a:cubicBezTo>
                        <a:pt x="548" y="4427"/>
                        <a:pt x="621" y="1"/>
                        <a:pt x="6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63"/>
                <p:cNvSpPr/>
                <p:nvPr/>
              </p:nvSpPr>
              <p:spPr>
                <a:xfrm>
                  <a:off x="5324175" y="1823375"/>
                  <a:ext cx="68925" cy="1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7" h="557" extrusionOk="0">
                      <a:moveTo>
                        <a:pt x="2241" y="0"/>
                      </a:moveTo>
                      <a:cubicBezTo>
                        <a:pt x="2193" y="0"/>
                        <a:pt x="2141" y="3"/>
                        <a:pt x="2084" y="10"/>
                      </a:cubicBezTo>
                      <a:cubicBezTo>
                        <a:pt x="1773" y="49"/>
                        <a:pt x="1071" y="56"/>
                        <a:pt x="587" y="56"/>
                      </a:cubicBezTo>
                      <a:cubicBezTo>
                        <a:pt x="298" y="56"/>
                        <a:pt x="87" y="53"/>
                        <a:pt x="87" y="53"/>
                      </a:cubicBezTo>
                      <a:lnTo>
                        <a:pt x="1" y="490"/>
                      </a:lnTo>
                      <a:cubicBezTo>
                        <a:pt x="210" y="537"/>
                        <a:pt x="490" y="556"/>
                        <a:pt x="791" y="556"/>
                      </a:cubicBezTo>
                      <a:cubicBezTo>
                        <a:pt x="1620" y="556"/>
                        <a:pt x="2602" y="411"/>
                        <a:pt x="2674" y="312"/>
                      </a:cubicBezTo>
                      <a:cubicBezTo>
                        <a:pt x="2756" y="197"/>
                        <a:pt x="2620" y="0"/>
                        <a:pt x="22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63"/>
                <p:cNvSpPr/>
                <p:nvPr/>
              </p:nvSpPr>
              <p:spPr>
                <a:xfrm>
                  <a:off x="5316650" y="1794500"/>
                  <a:ext cx="352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" h="402" extrusionOk="0">
                      <a:moveTo>
                        <a:pt x="1162" y="0"/>
                      </a:moveTo>
                      <a:cubicBezTo>
                        <a:pt x="1134" y="0"/>
                        <a:pt x="1103" y="3"/>
                        <a:pt x="1070" y="10"/>
                      </a:cubicBezTo>
                      <a:cubicBezTo>
                        <a:pt x="812" y="59"/>
                        <a:pt x="50" y="71"/>
                        <a:pt x="50" y="71"/>
                      </a:cubicBezTo>
                      <a:lnTo>
                        <a:pt x="0" y="366"/>
                      </a:lnTo>
                      <a:cubicBezTo>
                        <a:pt x="90" y="391"/>
                        <a:pt x="205" y="401"/>
                        <a:pt x="330" y="401"/>
                      </a:cubicBezTo>
                      <a:cubicBezTo>
                        <a:pt x="765" y="401"/>
                        <a:pt x="1322" y="278"/>
                        <a:pt x="1365" y="206"/>
                      </a:cubicBezTo>
                      <a:cubicBezTo>
                        <a:pt x="1408" y="126"/>
                        <a:pt x="1344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63"/>
                <p:cNvSpPr/>
                <p:nvPr/>
              </p:nvSpPr>
              <p:spPr>
                <a:xfrm>
                  <a:off x="5312650" y="1779250"/>
                  <a:ext cx="2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370" extrusionOk="0">
                      <a:moveTo>
                        <a:pt x="915" y="1"/>
                      </a:moveTo>
                      <a:cubicBezTo>
                        <a:pt x="892" y="1"/>
                        <a:pt x="865" y="4"/>
                        <a:pt x="837" y="11"/>
                      </a:cubicBezTo>
                      <a:cubicBezTo>
                        <a:pt x="634" y="54"/>
                        <a:pt x="44" y="79"/>
                        <a:pt x="44" y="79"/>
                      </a:cubicBezTo>
                      <a:lnTo>
                        <a:pt x="1" y="343"/>
                      </a:lnTo>
                      <a:cubicBezTo>
                        <a:pt x="63" y="362"/>
                        <a:pt x="141" y="370"/>
                        <a:pt x="227" y="370"/>
                      </a:cubicBezTo>
                      <a:cubicBezTo>
                        <a:pt x="568" y="370"/>
                        <a:pt x="1028" y="247"/>
                        <a:pt x="1058" y="183"/>
                      </a:cubicBezTo>
                      <a:cubicBezTo>
                        <a:pt x="1095" y="110"/>
                        <a:pt x="1051" y="1"/>
                        <a:pt x="91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63"/>
                <p:cNvSpPr/>
                <p:nvPr/>
              </p:nvSpPr>
              <p:spPr>
                <a:xfrm>
                  <a:off x="5314650" y="1973650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9" y="16"/>
                        <a:pt x="597" y="20"/>
                        <a:pt x="474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7"/>
                      </a:lnTo>
                      <a:cubicBezTo>
                        <a:pt x="81" y="325"/>
                        <a:pt x="198" y="339"/>
                        <a:pt x="323" y="339"/>
                      </a:cubicBezTo>
                      <a:cubicBezTo>
                        <a:pt x="609" y="339"/>
                        <a:pt x="937" y="263"/>
                        <a:pt x="972" y="208"/>
                      </a:cubicBezTo>
                      <a:cubicBezTo>
                        <a:pt x="1016" y="129"/>
                        <a:pt x="980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63"/>
                <p:cNvSpPr/>
                <p:nvPr/>
              </p:nvSpPr>
              <p:spPr>
                <a:xfrm>
                  <a:off x="5314650" y="1991775"/>
                  <a:ext cx="2542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0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3" y="17"/>
                        <a:pt x="600" y="20"/>
                        <a:pt x="476" y="20"/>
                      </a:cubicBezTo>
                      <a:cubicBezTo>
                        <a:pt x="277" y="20"/>
                        <a:pt x="74" y="11"/>
                        <a:pt x="74" y="11"/>
                      </a:cubicBezTo>
                      <a:lnTo>
                        <a:pt x="1" y="288"/>
                      </a:lnTo>
                      <a:cubicBezTo>
                        <a:pt x="81" y="325"/>
                        <a:pt x="198" y="340"/>
                        <a:pt x="323" y="340"/>
                      </a:cubicBezTo>
                      <a:cubicBezTo>
                        <a:pt x="609" y="340"/>
                        <a:pt x="937" y="263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63"/>
                <p:cNvSpPr/>
                <p:nvPr/>
              </p:nvSpPr>
              <p:spPr>
                <a:xfrm>
                  <a:off x="5314650" y="2009925"/>
                  <a:ext cx="25425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1" extrusionOk="0">
                      <a:moveTo>
                        <a:pt x="841" y="0"/>
                      </a:moveTo>
                      <a:cubicBezTo>
                        <a:pt x="826" y="0"/>
                        <a:pt x="810" y="1"/>
                        <a:pt x="793" y="4"/>
                      </a:cubicBezTo>
                      <a:cubicBezTo>
                        <a:pt x="724" y="18"/>
                        <a:pt x="606" y="22"/>
                        <a:pt x="485" y="22"/>
                      </a:cubicBezTo>
                      <a:cubicBezTo>
                        <a:pt x="283" y="22"/>
                        <a:pt x="74" y="10"/>
                        <a:pt x="74" y="10"/>
                      </a:cubicBezTo>
                      <a:lnTo>
                        <a:pt x="1" y="287"/>
                      </a:lnTo>
                      <a:cubicBezTo>
                        <a:pt x="83" y="325"/>
                        <a:pt x="203" y="340"/>
                        <a:pt x="331" y="340"/>
                      </a:cubicBezTo>
                      <a:cubicBezTo>
                        <a:pt x="615" y="340"/>
                        <a:pt x="938" y="266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63"/>
                <p:cNvSpPr/>
                <p:nvPr/>
              </p:nvSpPr>
              <p:spPr>
                <a:xfrm>
                  <a:off x="5314650" y="2028050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0"/>
                      </a:moveTo>
                      <a:cubicBezTo>
                        <a:pt x="826" y="0"/>
                        <a:pt x="810" y="2"/>
                        <a:pt x="793" y="5"/>
                      </a:cubicBezTo>
                      <a:cubicBezTo>
                        <a:pt x="724" y="18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5"/>
                        <a:pt x="321" y="345"/>
                      </a:cubicBezTo>
                      <a:cubicBezTo>
                        <a:pt x="607" y="345"/>
                        <a:pt x="937" y="267"/>
                        <a:pt x="972" y="207"/>
                      </a:cubicBezTo>
                      <a:cubicBezTo>
                        <a:pt x="1016" y="129"/>
                        <a:pt x="985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63"/>
                <p:cNvSpPr/>
                <p:nvPr/>
              </p:nvSpPr>
              <p:spPr>
                <a:xfrm>
                  <a:off x="5314650" y="2046175"/>
                  <a:ext cx="25425" cy="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" h="346" extrusionOk="0">
                      <a:moveTo>
                        <a:pt x="841" y="1"/>
                      </a:moveTo>
                      <a:cubicBezTo>
                        <a:pt x="826" y="1"/>
                        <a:pt x="810" y="2"/>
                        <a:pt x="793" y="5"/>
                      </a:cubicBezTo>
                      <a:cubicBezTo>
                        <a:pt x="724" y="19"/>
                        <a:pt x="606" y="23"/>
                        <a:pt x="485" y="23"/>
                      </a:cubicBezTo>
                      <a:cubicBezTo>
                        <a:pt x="283" y="23"/>
                        <a:pt x="74" y="11"/>
                        <a:pt x="74" y="11"/>
                      </a:cubicBezTo>
                      <a:lnTo>
                        <a:pt x="1" y="294"/>
                      </a:lnTo>
                      <a:cubicBezTo>
                        <a:pt x="81" y="331"/>
                        <a:pt x="197" y="346"/>
                        <a:pt x="321" y="346"/>
                      </a:cubicBezTo>
                      <a:cubicBezTo>
                        <a:pt x="607" y="346"/>
                        <a:pt x="937" y="268"/>
                        <a:pt x="972" y="208"/>
                      </a:cubicBezTo>
                      <a:cubicBezTo>
                        <a:pt x="1016" y="130"/>
                        <a:pt x="985" y="1"/>
                        <a:pt x="84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63"/>
                <p:cNvSpPr/>
                <p:nvPr/>
              </p:nvSpPr>
              <p:spPr>
                <a:xfrm>
                  <a:off x="5314650" y="2064425"/>
                  <a:ext cx="25400" cy="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2" extrusionOk="0">
                      <a:moveTo>
                        <a:pt x="847" y="1"/>
                      </a:moveTo>
                      <a:cubicBezTo>
                        <a:pt x="830" y="1"/>
                        <a:pt x="813" y="2"/>
                        <a:pt x="793" y="6"/>
                      </a:cubicBezTo>
                      <a:cubicBezTo>
                        <a:pt x="725" y="18"/>
                        <a:pt x="603" y="22"/>
                        <a:pt x="478" y="22"/>
                      </a:cubicBezTo>
                      <a:cubicBezTo>
                        <a:pt x="279" y="22"/>
                        <a:pt x="74" y="13"/>
                        <a:pt x="74" y="13"/>
                      </a:cubicBezTo>
                      <a:lnTo>
                        <a:pt x="1" y="289"/>
                      </a:lnTo>
                      <a:cubicBezTo>
                        <a:pt x="81" y="326"/>
                        <a:pt x="197" y="341"/>
                        <a:pt x="321" y="341"/>
                      </a:cubicBezTo>
                      <a:cubicBezTo>
                        <a:pt x="607" y="341"/>
                        <a:pt x="937" y="263"/>
                        <a:pt x="972" y="203"/>
                      </a:cubicBezTo>
                      <a:cubicBezTo>
                        <a:pt x="1016" y="126"/>
                        <a:pt x="981" y="1"/>
                        <a:pt x="84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63"/>
                <p:cNvSpPr/>
                <p:nvPr/>
              </p:nvSpPr>
              <p:spPr>
                <a:xfrm>
                  <a:off x="5314800" y="2082600"/>
                  <a:ext cx="25275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" h="340" extrusionOk="0">
                      <a:moveTo>
                        <a:pt x="835" y="1"/>
                      </a:moveTo>
                      <a:cubicBezTo>
                        <a:pt x="820" y="1"/>
                        <a:pt x="804" y="2"/>
                        <a:pt x="787" y="5"/>
                      </a:cubicBezTo>
                      <a:cubicBezTo>
                        <a:pt x="717" y="17"/>
                        <a:pt x="594" y="20"/>
                        <a:pt x="470" y="20"/>
                      </a:cubicBezTo>
                      <a:cubicBezTo>
                        <a:pt x="271" y="20"/>
                        <a:pt x="68" y="11"/>
                        <a:pt x="68" y="11"/>
                      </a:cubicBezTo>
                      <a:lnTo>
                        <a:pt x="1" y="287"/>
                      </a:lnTo>
                      <a:cubicBezTo>
                        <a:pt x="79" y="325"/>
                        <a:pt x="195" y="340"/>
                        <a:pt x="319" y="340"/>
                      </a:cubicBezTo>
                      <a:cubicBezTo>
                        <a:pt x="603" y="340"/>
                        <a:pt x="931" y="263"/>
                        <a:pt x="966" y="208"/>
                      </a:cubicBezTo>
                      <a:cubicBezTo>
                        <a:pt x="1010" y="129"/>
                        <a:pt x="979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63"/>
                <p:cNvSpPr/>
                <p:nvPr/>
              </p:nvSpPr>
              <p:spPr>
                <a:xfrm>
                  <a:off x="5314800" y="2100700"/>
                  <a:ext cx="25400" cy="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1" extrusionOk="0">
                      <a:moveTo>
                        <a:pt x="841" y="0"/>
                      </a:moveTo>
                      <a:cubicBezTo>
                        <a:pt x="824" y="0"/>
                        <a:pt x="807" y="2"/>
                        <a:pt x="787" y="6"/>
                      </a:cubicBezTo>
                      <a:cubicBezTo>
                        <a:pt x="717" y="18"/>
                        <a:pt x="594" y="21"/>
                        <a:pt x="470" y="21"/>
                      </a:cubicBezTo>
                      <a:cubicBezTo>
                        <a:pt x="271" y="21"/>
                        <a:pt x="68" y="12"/>
                        <a:pt x="68" y="12"/>
                      </a:cubicBezTo>
                      <a:lnTo>
                        <a:pt x="1" y="289"/>
                      </a:lnTo>
                      <a:cubicBezTo>
                        <a:pt x="79" y="326"/>
                        <a:pt x="194" y="341"/>
                        <a:pt x="318" y="341"/>
                      </a:cubicBezTo>
                      <a:cubicBezTo>
                        <a:pt x="604" y="341"/>
                        <a:pt x="938" y="263"/>
                        <a:pt x="972" y="203"/>
                      </a:cubicBezTo>
                      <a:cubicBezTo>
                        <a:pt x="1016" y="131"/>
                        <a:pt x="981" y="0"/>
                        <a:pt x="84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5" name="Google Shape;6585;p63"/>
                <p:cNvSpPr/>
                <p:nvPr/>
              </p:nvSpPr>
              <p:spPr>
                <a:xfrm>
                  <a:off x="5314800" y="2118875"/>
                  <a:ext cx="254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340" extrusionOk="0">
                      <a:moveTo>
                        <a:pt x="833" y="0"/>
                      </a:moveTo>
                      <a:cubicBezTo>
                        <a:pt x="819" y="0"/>
                        <a:pt x="804" y="1"/>
                        <a:pt x="787" y="4"/>
                      </a:cubicBezTo>
                      <a:cubicBezTo>
                        <a:pt x="719" y="16"/>
                        <a:pt x="597" y="20"/>
                        <a:pt x="472" y="20"/>
                      </a:cubicBezTo>
                      <a:cubicBezTo>
                        <a:pt x="273" y="20"/>
                        <a:pt x="68" y="10"/>
                        <a:pt x="68" y="10"/>
                      </a:cubicBezTo>
                      <a:lnTo>
                        <a:pt x="1" y="287"/>
                      </a:lnTo>
                      <a:cubicBezTo>
                        <a:pt x="81" y="324"/>
                        <a:pt x="197" y="339"/>
                        <a:pt x="322" y="339"/>
                      </a:cubicBezTo>
                      <a:cubicBezTo>
                        <a:pt x="606" y="339"/>
                        <a:pt x="931" y="263"/>
                        <a:pt x="966" y="207"/>
                      </a:cubicBezTo>
                      <a:cubicBezTo>
                        <a:pt x="1016" y="129"/>
                        <a:pt x="975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63"/>
                <p:cNvSpPr/>
                <p:nvPr/>
              </p:nvSpPr>
              <p:spPr>
                <a:xfrm>
                  <a:off x="5323400" y="1840700"/>
                  <a:ext cx="83125" cy="1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" h="697" extrusionOk="0">
                      <a:moveTo>
                        <a:pt x="3020" y="1"/>
                      </a:moveTo>
                      <a:cubicBezTo>
                        <a:pt x="2980" y="1"/>
                        <a:pt x="2935" y="6"/>
                        <a:pt x="2884" y="18"/>
                      </a:cubicBezTo>
                      <a:cubicBezTo>
                        <a:pt x="2054" y="215"/>
                        <a:pt x="56" y="295"/>
                        <a:pt x="56" y="295"/>
                      </a:cubicBezTo>
                      <a:lnTo>
                        <a:pt x="1" y="676"/>
                      </a:lnTo>
                      <a:cubicBezTo>
                        <a:pt x="88" y="690"/>
                        <a:pt x="243" y="696"/>
                        <a:pt x="440" y="696"/>
                      </a:cubicBezTo>
                      <a:cubicBezTo>
                        <a:pt x="1258" y="696"/>
                        <a:pt x="2787" y="585"/>
                        <a:pt x="3025" y="461"/>
                      </a:cubicBezTo>
                      <a:cubicBezTo>
                        <a:pt x="3281" y="325"/>
                        <a:pt x="3325" y="1"/>
                        <a:pt x="302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7" name="Google Shape;6587;p63"/>
                <p:cNvSpPr/>
                <p:nvPr/>
              </p:nvSpPr>
              <p:spPr>
                <a:xfrm>
                  <a:off x="5322950" y="1889900"/>
                  <a:ext cx="93325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" h="570" extrusionOk="0">
                      <a:moveTo>
                        <a:pt x="3356" y="1"/>
                      </a:moveTo>
                      <a:cubicBezTo>
                        <a:pt x="3321" y="1"/>
                        <a:pt x="3283" y="4"/>
                        <a:pt x="3240" y="11"/>
                      </a:cubicBezTo>
                      <a:cubicBezTo>
                        <a:pt x="2842" y="68"/>
                        <a:pt x="2216" y="85"/>
                        <a:pt x="1627" y="85"/>
                      </a:cubicBezTo>
                      <a:cubicBezTo>
                        <a:pt x="823" y="85"/>
                        <a:pt x="86" y="54"/>
                        <a:pt x="86" y="54"/>
                      </a:cubicBezTo>
                      <a:lnTo>
                        <a:pt x="0" y="453"/>
                      </a:lnTo>
                      <a:cubicBezTo>
                        <a:pt x="289" y="522"/>
                        <a:pt x="1281" y="569"/>
                        <a:pt x="2118" y="569"/>
                      </a:cubicBezTo>
                      <a:cubicBezTo>
                        <a:pt x="2705" y="569"/>
                        <a:pt x="3217" y="546"/>
                        <a:pt x="3357" y="490"/>
                      </a:cubicBezTo>
                      <a:cubicBezTo>
                        <a:pt x="3660" y="367"/>
                        <a:pt x="3732" y="1"/>
                        <a:pt x="33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8" name="Google Shape;6588;p63"/>
                <p:cNvSpPr/>
                <p:nvPr/>
              </p:nvSpPr>
              <p:spPr>
                <a:xfrm>
                  <a:off x="5320500" y="1863550"/>
                  <a:ext cx="94175" cy="1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779" extrusionOk="0">
                      <a:moveTo>
                        <a:pt x="3386" y="0"/>
                      </a:moveTo>
                      <a:cubicBezTo>
                        <a:pt x="3345" y="0"/>
                        <a:pt x="3300" y="7"/>
                        <a:pt x="3252" y="20"/>
                      </a:cubicBezTo>
                      <a:cubicBezTo>
                        <a:pt x="2439" y="251"/>
                        <a:pt x="1143" y="283"/>
                        <a:pt x="485" y="283"/>
                      </a:cubicBezTo>
                      <a:cubicBezTo>
                        <a:pt x="232" y="283"/>
                        <a:pt x="74" y="278"/>
                        <a:pt x="74" y="278"/>
                      </a:cubicBezTo>
                      <a:lnTo>
                        <a:pt x="0" y="745"/>
                      </a:lnTo>
                      <a:cubicBezTo>
                        <a:pt x="112" y="768"/>
                        <a:pt x="335" y="779"/>
                        <a:pt x="616" y="779"/>
                      </a:cubicBezTo>
                      <a:cubicBezTo>
                        <a:pt x="1536" y="779"/>
                        <a:pt x="3079" y="666"/>
                        <a:pt x="3399" y="506"/>
                      </a:cubicBezTo>
                      <a:cubicBezTo>
                        <a:pt x="3767" y="322"/>
                        <a:pt x="3683" y="0"/>
                        <a:pt x="338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63"/>
                <p:cNvSpPr/>
                <p:nvPr/>
              </p:nvSpPr>
              <p:spPr>
                <a:xfrm>
                  <a:off x="5319725" y="1912125"/>
                  <a:ext cx="914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6" h="576" extrusionOk="0">
                      <a:moveTo>
                        <a:pt x="105" y="1"/>
                      </a:moveTo>
                      <a:lnTo>
                        <a:pt x="0" y="413"/>
                      </a:lnTo>
                      <a:cubicBezTo>
                        <a:pt x="293" y="498"/>
                        <a:pt x="1444" y="575"/>
                        <a:pt x="2313" y="575"/>
                      </a:cubicBezTo>
                      <a:cubicBezTo>
                        <a:pt x="2758" y="575"/>
                        <a:pt x="3129" y="555"/>
                        <a:pt x="3270" y="505"/>
                      </a:cubicBezTo>
                      <a:cubicBezTo>
                        <a:pt x="3656" y="369"/>
                        <a:pt x="3581" y="55"/>
                        <a:pt x="3259" y="55"/>
                      </a:cubicBezTo>
                      <a:cubicBezTo>
                        <a:pt x="3232" y="55"/>
                        <a:pt x="3203" y="58"/>
                        <a:pt x="3172" y="62"/>
                      </a:cubicBezTo>
                      <a:cubicBezTo>
                        <a:pt x="2872" y="113"/>
                        <a:pt x="2507" y="131"/>
                        <a:pt x="2136" y="131"/>
                      </a:cubicBezTo>
                      <a:cubicBezTo>
                        <a:pt x="1145" y="131"/>
                        <a:pt x="105" y="1"/>
                        <a:pt x="10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0" name="Google Shape;6590;p63"/>
                <p:cNvSpPr/>
                <p:nvPr/>
              </p:nvSpPr>
              <p:spPr>
                <a:xfrm>
                  <a:off x="5316025" y="1931650"/>
                  <a:ext cx="89525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1" h="622" extrusionOk="0">
                      <a:moveTo>
                        <a:pt x="118" y="0"/>
                      </a:moveTo>
                      <a:lnTo>
                        <a:pt x="1" y="351"/>
                      </a:lnTo>
                      <a:cubicBezTo>
                        <a:pt x="343" y="460"/>
                        <a:pt x="1942" y="621"/>
                        <a:pt x="2763" y="621"/>
                      </a:cubicBezTo>
                      <a:cubicBezTo>
                        <a:pt x="2960" y="621"/>
                        <a:pt x="3112" y="612"/>
                        <a:pt x="3191" y="591"/>
                      </a:cubicBezTo>
                      <a:cubicBezTo>
                        <a:pt x="3581" y="486"/>
                        <a:pt x="3503" y="194"/>
                        <a:pt x="3165" y="194"/>
                      </a:cubicBezTo>
                      <a:cubicBezTo>
                        <a:pt x="3146" y="194"/>
                        <a:pt x="3126" y="195"/>
                        <a:pt x="3105" y="197"/>
                      </a:cubicBezTo>
                      <a:cubicBezTo>
                        <a:pt x="2941" y="214"/>
                        <a:pt x="2757" y="221"/>
                        <a:pt x="2564" y="221"/>
                      </a:cubicBezTo>
                      <a:cubicBezTo>
                        <a:pt x="1491" y="221"/>
                        <a:pt x="118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1" name="Google Shape;6591;p63"/>
                <p:cNvSpPr/>
                <p:nvPr/>
              </p:nvSpPr>
              <p:spPr>
                <a:xfrm>
                  <a:off x="5339400" y="1955325"/>
                  <a:ext cx="63850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4" h="514" extrusionOk="0">
                      <a:moveTo>
                        <a:pt x="92" y="0"/>
                      </a:moveTo>
                      <a:lnTo>
                        <a:pt x="0" y="338"/>
                      </a:lnTo>
                      <a:cubicBezTo>
                        <a:pt x="218" y="422"/>
                        <a:pt x="1153" y="513"/>
                        <a:pt x="1767" y="513"/>
                      </a:cubicBezTo>
                      <a:cubicBezTo>
                        <a:pt x="2003" y="513"/>
                        <a:pt x="2192" y="500"/>
                        <a:pt x="2274" y="467"/>
                      </a:cubicBezTo>
                      <a:cubicBezTo>
                        <a:pt x="2553" y="359"/>
                        <a:pt x="2516" y="93"/>
                        <a:pt x="2290" y="93"/>
                      </a:cubicBezTo>
                      <a:cubicBezTo>
                        <a:pt x="2271" y="93"/>
                        <a:pt x="2252" y="95"/>
                        <a:pt x="2231" y="98"/>
                      </a:cubicBezTo>
                      <a:cubicBezTo>
                        <a:pt x="2056" y="129"/>
                        <a:pt x="1852" y="141"/>
                        <a:pt x="1640" y="141"/>
                      </a:cubicBezTo>
                      <a:cubicBezTo>
                        <a:pt x="909" y="141"/>
                        <a:pt x="92" y="0"/>
                        <a:pt x="9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63"/>
                <p:cNvSpPr/>
                <p:nvPr/>
              </p:nvSpPr>
              <p:spPr>
                <a:xfrm>
                  <a:off x="5352450" y="1975750"/>
                  <a:ext cx="4292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7" h="428" extrusionOk="0">
                      <a:moveTo>
                        <a:pt x="81" y="1"/>
                      </a:moveTo>
                      <a:lnTo>
                        <a:pt x="1" y="326"/>
                      </a:lnTo>
                      <a:cubicBezTo>
                        <a:pt x="121" y="385"/>
                        <a:pt x="564" y="428"/>
                        <a:pt x="948" y="428"/>
                      </a:cubicBezTo>
                      <a:cubicBezTo>
                        <a:pt x="1212" y="428"/>
                        <a:pt x="1448" y="407"/>
                        <a:pt x="1531" y="357"/>
                      </a:cubicBezTo>
                      <a:cubicBezTo>
                        <a:pt x="1716" y="251"/>
                        <a:pt x="1707" y="6"/>
                        <a:pt x="1559" y="6"/>
                      </a:cubicBezTo>
                      <a:cubicBezTo>
                        <a:pt x="1545" y="6"/>
                        <a:pt x="1529" y="8"/>
                        <a:pt x="1513" y="13"/>
                      </a:cubicBezTo>
                      <a:cubicBezTo>
                        <a:pt x="1345" y="62"/>
                        <a:pt x="1141" y="78"/>
                        <a:pt x="939" y="78"/>
                      </a:cubicBezTo>
                      <a:cubicBezTo>
                        <a:pt x="503" y="78"/>
                        <a:pt x="81" y="1"/>
                        <a:pt x="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3" name="Google Shape;6593;p63"/>
                <p:cNvSpPr/>
                <p:nvPr/>
              </p:nvSpPr>
              <p:spPr>
                <a:xfrm>
                  <a:off x="5312500" y="1774600"/>
                  <a:ext cx="15850" cy="4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1993" extrusionOk="0">
                      <a:moveTo>
                        <a:pt x="406" y="1"/>
                      </a:moveTo>
                      <a:cubicBezTo>
                        <a:pt x="302" y="62"/>
                        <a:pt x="0" y="93"/>
                        <a:pt x="0" y="93"/>
                      </a:cubicBezTo>
                      <a:lnTo>
                        <a:pt x="0" y="1967"/>
                      </a:lnTo>
                      <a:cubicBezTo>
                        <a:pt x="32" y="1986"/>
                        <a:pt x="91" y="1992"/>
                        <a:pt x="162" y="1992"/>
                      </a:cubicBezTo>
                      <a:cubicBezTo>
                        <a:pt x="355" y="1992"/>
                        <a:pt x="629" y="1943"/>
                        <a:pt x="634" y="1943"/>
                      </a:cubicBezTo>
                      <a:cubicBezTo>
                        <a:pt x="634" y="1162"/>
                        <a:pt x="406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4" name="Google Shape;6594;p63"/>
                <p:cNvSpPr/>
                <p:nvPr/>
              </p:nvSpPr>
              <p:spPr>
                <a:xfrm>
                  <a:off x="5401000" y="1804725"/>
                  <a:ext cx="2985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" h="628" extrusionOk="0">
                      <a:moveTo>
                        <a:pt x="560" y="1"/>
                      </a:moveTo>
                      <a:cubicBezTo>
                        <a:pt x="517" y="1"/>
                        <a:pt x="474" y="4"/>
                        <a:pt x="431" y="13"/>
                      </a:cubicBezTo>
                      <a:cubicBezTo>
                        <a:pt x="198" y="56"/>
                        <a:pt x="26" y="252"/>
                        <a:pt x="7" y="486"/>
                      </a:cubicBezTo>
                      <a:cubicBezTo>
                        <a:pt x="1" y="547"/>
                        <a:pt x="26" y="621"/>
                        <a:pt x="87" y="627"/>
                      </a:cubicBezTo>
                      <a:cubicBezTo>
                        <a:pt x="90" y="628"/>
                        <a:pt x="93" y="628"/>
                        <a:pt x="97" y="628"/>
                      </a:cubicBezTo>
                      <a:cubicBezTo>
                        <a:pt x="136" y="628"/>
                        <a:pt x="169" y="595"/>
                        <a:pt x="198" y="572"/>
                      </a:cubicBezTo>
                      <a:cubicBezTo>
                        <a:pt x="357" y="427"/>
                        <a:pt x="559" y="353"/>
                        <a:pt x="762" y="353"/>
                      </a:cubicBezTo>
                      <a:cubicBezTo>
                        <a:pt x="911" y="353"/>
                        <a:pt x="1061" y="393"/>
                        <a:pt x="1193" y="474"/>
                      </a:cubicBezTo>
                      <a:cubicBezTo>
                        <a:pt x="1187" y="369"/>
                        <a:pt x="1138" y="277"/>
                        <a:pt x="1058" y="209"/>
                      </a:cubicBezTo>
                      <a:cubicBezTo>
                        <a:pt x="923" y="75"/>
                        <a:pt x="744" y="1"/>
                        <a:pt x="5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63"/>
                <p:cNvSpPr/>
                <p:nvPr/>
              </p:nvSpPr>
              <p:spPr>
                <a:xfrm>
                  <a:off x="5321725" y="1800025"/>
                  <a:ext cx="83450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754" extrusionOk="0">
                      <a:moveTo>
                        <a:pt x="2966" y="0"/>
                      </a:moveTo>
                      <a:cubicBezTo>
                        <a:pt x="2573" y="0"/>
                        <a:pt x="1910" y="243"/>
                        <a:pt x="1248" y="330"/>
                      </a:cubicBezTo>
                      <a:cubicBezTo>
                        <a:pt x="1037" y="359"/>
                        <a:pt x="856" y="370"/>
                        <a:pt x="704" y="370"/>
                      </a:cubicBezTo>
                      <a:cubicBezTo>
                        <a:pt x="282" y="370"/>
                        <a:pt x="86" y="287"/>
                        <a:pt x="86" y="287"/>
                      </a:cubicBezTo>
                      <a:lnTo>
                        <a:pt x="0" y="631"/>
                      </a:lnTo>
                      <a:cubicBezTo>
                        <a:pt x="244" y="720"/>
                        <a:pt x="531" y="753"/>
                        <a:pt x="828" y="753"/>
                      </a:cubicBezTo>
                      <a:cubicBezTo>
                        <a:pt x="1532" y="753"/>
                        <a:pt x="2292" y="567"/>
                        <a:pt x="2668" y="502"/>
                      </a:cubicBezTo>
                      <a:cubicBezTo>
                        <a:pt x="3203" y="403"/>
                        <a:pt x="3338" y="108"/>
                        <a:pt x="3172" y="35"/>
                      </a:cubicBezTo>
                      <a:cubicBezTo>
                        <a:pt x="3116" y="10"/>
                        <a:pt x="3047" y="0"/>
                        <a:pt x="29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6" name="Google Shape;6596;p63"/>
                <p:cNvSpPr/>
                <p:nvPr/>
              </p:nvSpPr>
              <p:spPr>
                <a:xfrm>
                  <a:off x="5312500" y="1955325"/>
                  <a:ext cx="13075" cy="17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7057" extrusionOk="0">
                      <a:moveTo>
                        <a:pt x="0" y="0"/>
                      </a:moveTo>
                      <a:lnTo>
                        <a:pt x="0" y="7056"/>
                      </a:lnTo>
                      <a:cubicBezTo>
                        <a:pt x="0" y="7056"/>
                        <a:pt x="336" y="6921"/>
                        <a:pt x="512" y="6921"/>
                      </a:cubicBezTo>
                      <a:cubicBezTo>
                        <a:pt x="516" y="6921"/>
                        <a:pt x="519" y="6921"/>
                        <a:pt x="523" y="6921"/>
                      </a:cubicBezTo>
                      <a:cubicBezTo>
                        <a:pt x="523" y="6921"/>
                        <a:pt x="474" y="959"/>
                        <a:pt x="523" y="338"/>
                      </a:cubicBezTo>
                      <a:cubicBezTo>
                        <a:pt x="517" y="338"/>
                        <a:pt x="31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7" name="Google Shape;6597;p63"/>
                <p:cNvSpPr/>
                <p:nvPr/>
              </p:nvSpPr>
              <p:spPr>
                <a:xfrm>
                  <a:off x="5253500" y="1613550"/>
                  <a:ext cx="118025" cy="15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1" h="6056" extrusionOk="0">
                      <a:moveTo>
                        <a:pt x="1334" y="2097"/>
                      </a:moveTo>
                      <a:cubicBezTo>
                        <a:pt x="1422" y="2097"/>
                        <a:pt x="1511" y="2111"/>
                        <a:pt x="1592" y="2140"/>
                      </a:cubicBezTo>
                      <a:cubicBezTo>
                        <a:pt x="1826" y="2232"/>
                        <a:pt x="2016" y="2416"/>
                        <a:pt x="2127" y="2644"/>
                      </a:cubicBezTo>
                      <a:cubicBezTo>
                        <a:pt x="2194" y="2779"/>
                        <a:pt x="2238" y="2933"/>
                        <a:pt x="2182" y="3074"/>
                      </a:cubicBezTo>
                      <a:cubicBezTo>
                        <a:pt x="2121" y="3234"/>
                        <a:pt x="1949" y="3332"/>
                        <a:pt x="1783" y="3412"/>
                      </a:cubicBezTo>
                      <a:cubicBezTo>
                        <a:pt x="1635" y="3480"/>
                        <a:pt x="1481" y="3529"/>
                        <a:pt x="1322" y="3547"/>
                      </a:cubicBezTo>
                      <a:cubicBezTo>
                        <a:pt x="1299" y="3550"/>
                        <a:pt x="1276" y="3551"/>
                        <a:pt x="1253" y="3551"/>
                      </a:cubicBezTo>
                      <a:cubicBezTo>
                        <a:pt x="1112" y="3551"/>
                        <a:pt x="978" y="3503"/>
                        <a:pt x="867" y="3418"/>
                      </a:cubicBezTo>
                      <a:cubicBezTo>
                        <a:pt x="719" y="3283"/>
                        <a:pt x="695" y="3068"/>
                        <a:pt x="695" y="2877"/>
                      </a:cubicBezTo>
                      <a:cubicBezTo>
                        <a:pt x="695" y="2668"/>
                        <a:pt x="713" y="2435"/>
                        <a:pt x="861" y="2275"/>
                      </a:cubicBezTo>
                      <a:cubicBezTo>
                        <a:pt x="976" y="2156"/>
                        <a:pt x="1154" y="2097"/>
                        <a:pt x="1334" y="2097"/>
                      </a:cubicBezTo>
                      <a:close/>
                      <a:moveTo>
                        <a:pt x="3423" y="2097"/>
                      </a:moveTo>
                      <a:cubicBezTo>
                        <a:pt x="3600" y="2097"/>
                        <a:pt x="3776" y="2156"/>
                        <a:pt x="3891" y="2275"/>
                      </a:cubicBezTo>
                      <a:cubicBezTo>
                        <a:pt x="4045" y="2435"/>
                        <a:pt x="4063" y="2668"/>
                        <a:pt x="4057" y="2877"/>
                      </a:cubicBezTo>
                      <a:cubicBezTo>
                        <a:pt x="4057" y="3068"/>
                        <a:pt x="4032" y="3283"/>
                        <a:pt x="3885" y="3418"/>
                      </a:cubicBezTo>
                      <a:cubicBezTo>
                        <a:pt x="3774" y="3503"/>
                        <a:pt x="3640" y="3551"/>
                        <a:pt x="3499" y="3551"/>
                      </a:cubicBezTo>
                      <a:cubicBezTo>
                        <a:pt x="3476" y="3551"/>
                        <a:pt x="3453" y="3550"/>
                        <a:pt x="3430" y="3547"/>
                      </a:cubicBezTo>
                      <a:cubicBezTo>
                        <a:pt x="3270" y="3529"/>
                        <a:pt x="3117" y="3480"/>
                        <a:pt x="2969" y="3412"/>
                      </a:cubicBezTo>
                      <a:cubicBezTo>
                        <a:pt x="2803" y="3332"/>
                        <a:pt x="2631" y="3234"/>
                        <a:pt x="2569" y="3074"/>
                      </a:cubicBezTo>
                      <a:cubicBezTo>
                        <a:pt x="2514" y="2933"/>
                        <a:pt x="2557" y="2779"/>
                        <a:pt x="2625" y="2644"/>
                      </a:cubicBezTo>
                      <a:cubicBezTo>
                        <a:pt x="2735" y="2416"/>
                        <a:pt x="2926" y="2232"/>
                        <a:pt x="3166" y="2140"/>
                      </a:cubicBezTo>
                      <a:cubicBezTo>
                        <a:pt x="3247" y="2111"/>
                        <a:pt x="3335" y="2097"/>
                        <a:pt x="3423" y="2097"/>
                      </a:cubicBezTo>
                      <a:close/>
                      <a:moveTo>
                        <a:pt x="2360" y="3431"/>
                      </a:moveTo>
                      <a:cubicBezTo>
                        <a:pt x="2496" y="3431"/>
                        <a:pt x="2729" y="3806"/>
                        <a:pt x="2760" y="4008"/>
                      </a:cubicBezTo>
                      <a:cubicBezTo>
                        <a:pt x="2791" y="4181"/>
                        <a:pt x="2756" y="4282"/>
                        <a:pt x="2650" y="4282"/>
                      </a:cubicBezTo>
                      <a:cubicBezTo>
                        <a:pt x="2632" y="4282"/>
                        <a:pt x="2611" y="4279"/>
                        <a:pt x="2588" y="4273"/>
                      </a:cubicBezTo>
                      <a:cubicBezTo>
                        <a:pt x="2434" y="4224"/>
                        <a:pt x="2447" y="4015"/>
                        <a:pt x="2354" y="4015"/>
                      </a:cubicBezTo>
                      <a:cubicBezTo>
                        <a:pt x="2268" y="4015"/>
                        <a:pt x="2281" y="4224"/>
                        <a:pt x="2127" y="4273"/>
                      </a:cubicBezTo>
                      <a:cubicBezTo>
                        <a:pt x="2104" y="4279"/>
                        <a:pt x="2083" y="4282"/>
                        <a:pt x="2064" y="4282"/>
                      </a:cubicBezTo>
                      <a:cubicBezTo>
                        <a:pt x="1959" y="4282"/>
                        <a:pt x="1922" y="4181"/>
                        <a:pt x="1949" y="4008"/>
                      </a:cubicBezTo>
                      <a:cubicBezTo>
                        <a:pt x="1986" y="3806"/>
                        <a:pt x="2219" y="3431"/>
                        <a:pt x="2360" y="3431"/>
                      </a:cubicBezTo>
                      <a:close/>
                      <a:moveTo>
                        <a:pt x="3700" y="4338"/>
                      </a:moveTo>
                      <a:cubicBezTo>
                        <a:pt x="3794" y="4338"/>
                        <a:pt x="3820" y="4791"/>
                        <a:pt x="3670" y="4986"/>
                      </a:cubicBezTo>
                      <a:cubicBezTo>
                        <a:pt x="3504" y="5201"/>
                        <a:pt x="2864" y="5674"/>
                        <a:pt x="2360" y="5674"/>
                      </a:cubicBezTo>
                      <a:cubicBezTo>
                        <a:pt x="1856" y="5674"/>
                        <a:pt x="1217" y="5201"/>
                        <a:pt x="1057" y="4986"/>
                      </a:cubicBezTo>
                      <a:cubicBezTo>
                        <a:pt x="907" y="4791"/>
                        <a:pt x="928" y="4338"/>
                        <a:pt x="1025" y="4338"/>
                      </a:cubicBezTo>
                      <a:cubicBezTo>
                        <a:pt x="1035" y="4338"/>
                        <a:pt x="1046" y="4342"/>
                        <a:pt x="1057" y="4353"/>
                      </a:cubicBezTo>
                      <a:cubicBezTo>
                        <a:pt x="1174" y="4457"/>
                        <a:pt x="1715" y="4721"/>
                        <a:pt x="2360" y="4721"/>
                      </a:cubicBezTo>
                      <a:cubicBezTo>
                        <a:pt x="3012" y="4721"/>
                        <a:pt x="3553" y="4457"/>
                        <a:pt x="3670" y="4353"/>
                      </a:cubicBezTo>
                      <a:cubicBezTo>
                        <a:pt x="3681" y="4342"/>
                        <a:pt x="3691" y="4338"/>
                        <a:pt x="3700" y="4338"/>
                      </a:cubicBezTo>
                      <a:close/>
                      <a:moveTo>
                        <a:pt x="2360" y="1"/>
                      </a:moveTo>
                      <a:cubicBezTo>
                        <a:pt x="43" y="1"/>
                        <a:pt x="0" y="990"/>
                        <a:pt x="172" y="2945"/>
                      </a:cubicBezTo>
                      <a:cubicBezTo>
                        <a:pt x="344" y="4900"/>
                        <a:pt x="1543" y="6055"/>
                        <a:pt x="2360" y="6055"/>
                      </a:cubicBezTo>
                      <a:cubicBezTo>
                        <a:pt x="3172" y="6055"/>
                        <a:pt x="4377" y="4900"/>
                        <a:pt x="4549" y="2945"/>
                      </a:cubicBezTo>
                      <a:cubicBezTo>
                        <a:pt x="4721" y="990"/>
                        <a:pt x="4678" y="1"/>
                        <a:pt x="236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63"/>
                <p:cNvSpPr/>
                <p:nvPr/>
              </p:nvSpPr>
              <p:spPr>
                <a:xfrm>
                  <a:off x="5303575" y="1732350"/>
                  <a:ext cx="8500" cy="1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" h="432" extrusionOk="0">
                      <a:moveTo>
                        <a:pt x="192" y="0"/>
                      </a:moveTo>
                      <a:cubicBezTo>
                        <a:pt x="150" y="0"/>
                        <a:pt x="109" y="11"/>
                        <a:pt x="93" y="37"/>
                      </a:cubicBezTo>
                      <a:cubicBezTo>
                        <a:pt x="50" y="99"/>
                        <a:pt x="1" y="283"/>
                        <a:pt x="50" y="351"/>
                      </a:cubicBezTo>
                      <a:cubicBezTo>
                        <a:pt x="84" y="401"/>
                        <a:pt x="164" y="432"/>
                        <a:pt x="227" y="432"/>
                      </a:cubicBezTo>
                      <a:cubicBezTo>
                        <a:pt x="256" y="432"/>
                        <a:pt x="281" y="425"/>
                        <a:pt x="296" y="412"/>
                      </a:cubicBezTo>
                      <a:cubicBezTo>
                        <a:pt x="339" y="375"/>
                        <a:pt x="321" y="86"/>
                        <a:pt x="308" y="43"/>
                      </a:cubicBezTo>
                      <a:cubicBezTo>
                        <a:pt x="305" y="19"/>
                        <a:pt x="247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9" name="Google Shape;6599;p63"/>
                <p:cNvSpPr/>
                <p:nvPr/>
              </p:nvSpPr>
              <p:spPr>
                <a:xfrm>
                  <a:off x="5302675" y="1743875"/>
                  <a:ext cx="8775" cy="1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4" extrusionOk="0">
                      <a:moveTo>
                        <a:pt x="125" y="0"/>
                      </a:moveTo>
                      <a:cubicBezTo>
                        <a:pt x="99" y="0"/>
                        <a:pt x="78" y="5"/>
                        <a:pt x="68" y="19"/>
                      </a:cubicBezTo>
                      <a:cubicBezTo>
                        <a:pt x="25" y="68"/>
                        <a:pt x="0" y="338"/>
                        <a:pt x="37" y="363"/>
                      </a:cubicBezTo>
                      <a:cubicBezTo>
                        <a:pt x="64" y="381"/>
                        <a:pt x="181" y="423"/>
                        <a:pt x="256" y="423"/>
                      </a:cubicBezTo>
                      <a:cubicBezTo>
                        <a:pt x="282" y="423"/>
                        <a:pt x="303" y="418"/>
                        <a:pt x="314" y="406"/>
                      </a:cubicBezTo>
                      <a:cubicBezTo>
                        <a:pt x="350" y="351"/>
                        <a:pt x="332" y="86"/>
                        <a:pt x="314" y="56"/>
                      </a:cubicBezTo>
                      <a:cubicBezTo>
                        <a:pt x="300" y="38"/>
                        <a:pt x="19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0" name="Google Shape;6600;p63"/>
                <p:cNvSpPr/>
                <p:nvPr/>
              </p:nvSpPr>
              <p:spPr>
                <a:xfrm>
                  <a:off x="5298200" y="1731850"/>
                  <a:ext cx="5725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60" extrusionOk="0">
                      <a:moveTo>
                        <a:pt x="117" y="0"/>
                      </a:moveTo>
                      <a:cubicBezTo>
                        <a:pt x="88" y="0"/>
                        <a:pt x="59" y="10"/>
                        <a:pt x="44" y="32"/>
                      </a:cubicBezTo>
                      <a:cubicBezTo>
                        <a:pt x="7" y="119"/>
                        <a:pt x="1" y="211"/>
                        <a:pt x="25" y="297"/>
                      </a:cubicBezTo>
                      <a:cubicBezTo>
                        <a:pt x="53" y="335"/>
                        <a:pt x="100" y="359"/>
                        <a:pt x="154" y="359"/>
                      </a:cubicBezTo>
                      <a:cubicBezTo>
                        <a:pt x="160" y="359"/>
                        <a:pt x="167" y="359"/>
                        <a:pt x="173" y="358"/>
                      </a:cubicBezTo>
                      <a:cubicBezTo>
                        <a:pt x="216" y="352"/>
                        <a:pt x="228" y="94"/>
                        <a:pt x="210" y="45"/>
                      </a:cubicBezTo>
                      <a:cubicBezTo>
                        <a:pt x="203" y="19"/>
                        <a:pt x="15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63"/>
                <p:cNvSpPr/>
                <p:nvPr/>
              </p:nvSpPr>
              <p:spPr>
                <a:xfrm>
                  <a:off x="5296975" y="1741950"/>
                  <a:ext cx="5725" cy="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5" extrusionOk="0">
                      <a:moveTo>
                        <a:pt x="98" y="1"/>
                      </a:moveTo>
                      <a:cubicBezTo>
                        <a:pt x="76" y="1"/>
                        <a:pt x="53" y="8"/>
                        <a:pt x="31" y="22"/>
                      </a:cubicBezTo>
                      <a:cubicBezTo>
                        <a:pt x="7" y="102"/>
                        <a:pt x="1" y="188"/>
                        <a:pt x="13" y="268"/>
                      </a:cubicBezTo>
                      <a:cubicBezTo>
                        <a:pt x="44" y="315"/>
                        <a:pt x="94" y="344"/>
                        <a:pt x="146" y="344"/>
                      </a:cubicBezTo>
                      <a:cubicBezTo>
                        <a:pt x="155" y="344"/>
                        <a:pt x="164" y="343"/>
                        <a:pt x="173" y="341"/>
                      </a:cubicBezTo>
                      <a:cubicBezTo>
                        <a:pt x="222" y="329"/>
                        <a:pt x="228" y="108"/>
                        <a:pt x="197" y="53"/>
                      </a:cubicBezTo>
                      <a:cubicBezTo>
                        <a:pt x="171" y="19"/>
                        <a:pt x="135" y="1"/>
                        <a:pt x="9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2" name="Google Shape;6602;p63"/>
                <p:cNvSpPr/>
                <p:nvPr/>
              </p:nvSpPr>
              <p:spPr>
                <a:xfrm>
                  <a:off x="5292400" y="1730950"/>
                  <a:ext cx="737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370" extrusionOk="0">
                      <a:moveTo>
                        <a:pt x="77" y="1"/>
                      </a:moveTo>
                      <a:cubicBezTo>
                        <a:pt x="23" y="1"/>
                        <a:pt x="1" y="272"/>
                        <a:pt x="122" y="370"/>
                      </a:cubicBezTo>
                      <a:cubicBezTo>
                        <a:pt x="159" y="320"/>
                        <a:pt x="184" y="259"/>
                        <a:pt x="190" y="204"/>
                      </a:cubicBezTo>
                      <a:cubicBezTo>
                        <a:pt x="202" y="112"/>
                        <a:pt x="294" y="19"/>
                        <a:pt x="79" y="1"/>
                      </a:cubicBezTo>
                      <a:cubicBezTo>
                        <a:pt x="79" y="1"/>
                        <a:pt x="78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3" name="Google Shape;6603;p63"/>
                <p:cNvSpPr/>
                <p:nvPr/>
              </p:nvSpPr>
              <p:spPr>
                <a:xfrm>
                  <a:off x="5290975" y="1739575"/>
                  <a:ext cx="4950" cy="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319" extrusionOk="0">
                      <a:moveTo>
                        <a:pt x="105" y="0"/>
                      </a:moveTo>
                      <a:cubicBezTo>
                        <a:pt x="7" y="49"/>
                        <a:pt x="1" y="154"/>
                        <a:pt x="7" y="228"/>
                      </a:cubicBezTo>
                      <a:cubicBezTo>
                        <a:pt x="7" y="281"/>
                        <a:pt x="72" y="318"/>
                        <a:pt x="114" y="318"/>
                      </a:cubicBezTo>
                      <a:cubicBezTo>
                        <a:pt x="130" y="318"/>
                        <a:pt x="143" y="313"/>
                        <a:pt x="148" y="301"/>
                      </a:cubicBezTo>
                      <a:cubicBezTo>
                        <a:pt x="198" y="191"/>
                        <a:pt x="10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63"/>
                <p:cNvSpPr/>
                <p:nvPr/>
              </p:nvSpPr>
              <p:spPr>
                <a:xfrm>
                  <a:off x="5287300" y="1728425"/>
                  <a:ext cx="5550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348" extrusionOk="0">
                      <a:moveTo>
                        <a:pt x="59" y="1"/>
                      </a:moveTo>
                      <a:cubicBezTo>
                        <a:pt x="48" y="1"/>
                        <a:pt x="39" y="3"/>
                        <a:pt x="31" y="10"/>
                      </a:cubicBezTo>
                      <a:cubicBezTo>
                        <a:pt x="0" y="40"/>
                        <a:pt x="0" y="206"/>
                        <a:pt x="7" y="262"/>
                      </a:cubicBezTo>
                      <a:cubicBezTo>
                        <a:pt x="13" y="311"/>
                        <a:pt x="111" y="348"/>
                        <a:pt x="154" y="348"/>
                      </a:cubicBezTo>
                      <a:cubicBezTo>
                        <a:pt x="197" y="348"/>
                        <a:pt x="222" y="90"/>
                        <a:pt x="185" y="65"/>
                      </a:cubicBezTo>
                      <a:cubicBezTo>
                        <a:pt x="160" y="41"/>
                        <a:pt x="101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5" name="Google Shape;6605;p63"/>
                <p:cNvSpPr/>
                <p:nvPr/>
              </p:nvSpPr>
              <p:spPr>
                <a:xfrm>
                  <a:off x="528607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62" y="1"/>
                      </a:moveTo>
                      <a:cubicBezTo>
                        <a:pt x="54" y="1"/>
                        <a:pt x="48" y="2"/>
                        <a:pt x="43" y="5"/>
                      </a:cubicBezTo>
                      <a:cubicBezTo>
                        <a:pt x="13" y="60"/>
                        <a:pt x="0" y="128"/>
                        <a:pt x="13" y="196"/>
                      </a:cubicBezTo>
                      <a:cubicBezTo>
                        <a:pt x="24" y="229"/>
                        <a:pt x="85" y="277"/>
                        <a:pt x="124" y="277"/>
                      </a:cubicBezTo>
                      <a:cubicBezTo>
                        <a:pt x="128" y="277"/>
                        <a:pt x="132" y="277"/>
                        <a:pt x="135" y="275"/>
                      </a:cubicBezTo>
                      <a:cubicBezTo>
                        <a:pt x="166" y="269"/>
                        <a:pt x="197" y="91"/>
                        <a:pt x="191" y="60"/>
                      </a:cubicBezTo>
                      <a:cubicBezTo>
                        <a:pt x="186" y="39"/>
                        <a:pt x="105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6" name="Google Shape;6606;p63"/>
                <p:cNvSpPr/>
                <p:nvPr/>
              </p:nvSpPr>
              <p:spPr>
                <a:xfrm>
                  <a:off x="5281300" y="1734425"/>
                  <a:ext cx="480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251" extrusionOk="0">
                      <a:moveTo>
                        <a:pt x="42" y="0"/>
                      </a:moveTo>
                      <a:cubicBezTo>
                        <a:pt x="37" y="0"/>
                        <a:pt x="34" y="1"/>
                        <a:pt x="31" y="3"/>
                      </a:cubicBezTo>
                      <a:cubicBezTo>
                        <a:pt x="7" y="59"/>
                        <a:pt x="1" y="120"/>
                        <a:pt x="19" y="181"/>
                      </a:cubicBezTo>
                      <a:cubicBezTo>
                        <a:pt x="41" y="204"/>
                        <a:pt x="98" y="251"/>
                        <a:pt x="132" y="251"/>
                      </a:cubicBezTo>
                      <a:cubicBezTo>
                        <a:pt x="136" y="251"/>
                        <a:pt x="139" y="250"/>
                        <a:pt x="142" y="249"/>
                      </a:cubicBezTo>
                      <a:cubicBezTo>
                        <a:pt x="167" y="237"/>
                        <a:pt x="191" y="95"/>
                        <a:pt x="179" y="71"/>
                      </a:cubicBezTo>
                      <a:cubicBezTo>
                        <a:pt x="168" y="55"/>
                        <a:pt x="7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63"/>
                <p:cNvSpPr/>
                <p:nvPr/>
              </p:nvSpPr>
              <p:spPr>
                <a:xfrm>
                  <a:off x="5278550" y="1731675"/>
                  <a:ext cx="2450" cy="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207" extrusionOk="0">
                      <a:moveTo>
                        <a:pt x="26" y="1"/>
                      </a:moveTo>
                      <a:cubicBezTo>
                        <a:pt x="23" y="1"/>
                        <a:pt x="20" y="1"/>
                        <a:pt x="18" y="3"/>
                      </a:cubicBezTo>
                      <a:cubicBezTo>
                        <a:pt x="6" y="9"/>
                        <a:pt x="0" y="169"/>
                        <a:pt x="74" y="205"/>
                      </a:cubicBezTo>
                      <a:cubicBezTo>
                        <a:pt x="75" y="206"/>
                        <a:pt x="76" y="206"/>
                        <a:pt x="77" y="206"/>
                      </a:cubicBezTo>
                      <a:cubicBezTo>
                        <a:pt x="98" y="206"/>
                        <a:pt x="92" y="81"/>
                        <a:pt x="92" y="58"/>
                      </a:cubicBezTo>
                      <a:cubicBezTo>
                        <a:pt x="92" y="41"/>
                        <a:pt x="48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8" name="Google Shape;6608;p63"/>
                <p:cNvSpPr/>
                <p:nvPr/>
              </p:nvSpPr>
              <p:spPr>
                <a:xfrm>
                  <a:off x="5312950" y="1732425"/>
                  <a:ext cx="8325" cy="1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431" extrusionOk="0">
                      <a:moveTo>
                        <a:pt x="156" y="1"/>
                      </a:moveTo>
                      <a:cubicBezTo>
                        <a:pt x="96" y="1"/>
                        <a:pt x="29" y="22"/>
                        <a:pt x="25" y="40"/>
                      </a:cubicBezTo>
                      <a:cubicBezTo>
                        <a:pt x="19" y="77"/>
                        <a:pt x="1" y="378"/>
                        <a:pt x="44" y="415"/>
                      </a:cubicBezTo>
                      <a:cubicBezTo>
                        <a:pt x="56" y="426"/>
                        <a:pt x="79" y="431"/>
                        <a:pt x="104" y="431"/>
                      </a:cubicBezTo>
                      <a:cubicBezTo>
                        <a:pt x="167" y="431"/>
                        <a:pt x="253" y="402"/>
                        <a:pt x="284" y="354"/>
                      </a:cubicBezTo>
                      <a:cubicBezTo>
                        <a:pt x="333" y="280"/>
                        <a:pt x="284" y="96"/>
                        <a:pt x="247" y="34"/>
                      </a:cubicBezTo>
                      <a:cubicBezTo>
                        <a:pt x="232" y="10"/>
                        <a:pt x="195" y="1"/>
                        <a:pt x="15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9" name="Google Shape;6609;p63"/>
                <p:cNvSpPr/>
                <p:nvPr/>
              </p:nvSpPr>
              <p:spPr>
                <a:xfrm>
                  <a:off x="5313425" y="1743775"/>
                  <a:ext cx="8775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428" extrusionOk="0">
                      <a:moveTo>
                        <a:pt x="224" y="0"/>
                      </a:moveTo>
                      <a:cubicBezTo>
                        <a:pt x="153" y="0"/>
                        <a:pt x="56" y="38"/>
                        <a:pt x="43" y="60"/>
                      </a:cubicBezTo>
                      <a:cubicBezTo>
                        <a:pt x="19" y="90"/>
                        <a:pt x="0" y="355"/>
                        <a:pt x="43" y="410"/>
                      </a:cubicBezTo>
                      <a:cubicBezTo>
                        <a:pt x="53" y="422"/>
                        <a:pt x="73" y="427"/>
                        <a:pt x="97" y="427"/>
                      </a:cubicBezTo>
                      <a:cubicBezTo>
                        <a:pt x="170" y="427"/>
                        <a:pt x="286" y="385"/>
                        <a:pt x="314" y="367"/>
                      </a:cubicBezTo>
                      <a:cubicBezTo>
                        <a:pt x="351" y="342"/>
                        <a:pt x="326" y="72"/>
                        <a:pt x="289" y="23"/>
                      </a:cubicBezTo>
                      <a:cubicBezTo>
                        <a:pt x="277" y="7"/>
                        <a:pt x="25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63"/>
                <p:cNvSpPr/>
                <p:nvPr/>
              </p:nvSpPr>
              <p:spPr>
                <a:xfrm>
                  <a:off x="5320950" y="1731850"/>
                  <a:ext cx="5700" cy="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" h="360" extrusionOk="0">
                      <a:moveTo>
                        <a:pt x="117" y="0"/>
                      </a:moveTo>
                      <a:cubicBezTo>
                        <a:pt x="76" y="0"/>
                        <a:pt x="32" y="19"/>
                        <a:pt x="25" y="45"/>
                      </a:cubicBezTo>
                      <a:cubicBezTo>
                        <a:pt x="1" y="94"/>
                        <a:pt x="25" y="352"/>
                        <a:pt x="62" y="358"/>
                      </a:cubicBezTo>
                      <a:cubicBezTo>
                        <a:pt x="68" y="359"/>
                        <a:pt x="73" y="359"/>
                        <a:pt x="79" y="359"/>
                      </a:cubicBezTo>
                      <a:cubicBezTo>
                        <a:pt x="128" y="359"/>
                        <a:pt x="176" y="335"/>
                        <a:pt x="210" y="297"/>
                      </a:cubicBezTo>
                      <a:cubicBezTo>
                        <a:pt x="228" y="211"/>
                        <a:pt x="222" y="119"/>
                        <a:pt x="185" y="32"/>
                      </a:cubicBezTo>
                      <a:cubicBezTo>
                        <a:pt x="172" y="10"/>
                        <a:pt x="145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1" name="Google Shape;6611;p63"/>
                <p:cNvSpPr/>
                <p:nvPr/>
              </p:nvSpPr>
              <p:spPr>
                <a:xfrm>
                  <a:off x="5322325" y="1742100"/>
                  <a:ext cx="5725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" h="343" extrusionOk="0">
                      <a:moveTo>
                        <a:pt x="127" y="1"/>
                      </a:moveTo>
                      <a:cubicBezTo>
                        <a:pt x="90" y="1"/>
                        <a:pt x="54" y="17"/>
                        <a:pt x="32" y="47"/>
                      </a:cubicBezTo>
                      <a:cubicBezTo>
                        <a:pt x="1" y="108"/>
                        <a:pt x="7" y="323"/>
                        <a:pt x="50" y="342"/>
                      </a:cubicBezTo>
                      <a:cubicBezTo>
                        <a:pt x="56" y="342"/>
                        <a:pt x="61" y="342"/>
                        <a:pt x="67" y="342"/>
                      </a:cubicBezTo>
                      <a:cubicBezTo>
                        <a:pt x="128" y="342"/>
                        <a:pt x="182" y="312"/>
                        <a:pt x="216" y="262"/>
                      </a:cubicBezTo>
                      <a:cubicBezTo>
                        <a:pt x="228" y="182"/>
                        <a:pt x="222" y="96"/>
                        <a:pt x="198" y="22"/>
                      </a:cubicBezTo>
                      <a:cubicBezTo>
                        <a:pt x="176" y="7"/>
                        <a:pt x="151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2" name="Google Shape;6612;p63"/>
                <p:cNvSpPr/>
                <p:nvPr/>
              </p:nvSpPr>
              <p:spPr>
                <a:xfrm>
                  <a:off x="5325250" y="1730950"/>
                  <a:ext cx="75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370" extrusionOk="0">
                      <a:moveTo>
                        <a:pt x="217" y="1"/>
                      </a:moveTo>
                      <a:cubicBezTo>
                        <a:pt x="217" y="1"/>
                        <a:pt x="216" y="1"/>
                        <a:pt x="216" y="1"/>
                      </a:cubicBezTo>
                      <a:cubicBezTo>
                        <a:pt x="1" y="13"/>
                        <a:pt x="93" y="112"/>
                        <a:pt x="99" y="204"/>
                      </a:cubicBezTo>
                      <a:cubicBezTo>
                        <a:pt x="111" y="259"/>
                        <a:pt x="136" y="320"/>
                        <a:pt x="167" y="370"/>
                      </a:cubicBezTo>
                      <a:cubicBezTo>
                        <a:pt x="300" y="272"/>
                        <a:pt x="266" y="1"/>
                        <a:pt x="2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63"/>
                <p:cNvSpPr/>
                <p:nvPr/>
              </p:nvSpPr>
              <p:spPr>
                <a:xfrm>
                  <a:off x="5328950" y="1739725"/>
                  <a:ext cx="5075" cy="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315" extrusionOk="0">
                      <a:moveTo>
                        <a:pt x="99" y="0"/>
                      </a:moveTo>
                      <a:cubicBezTo>
                        <a:pt x="99" y="0"/>
                        <a:pt x="0" y="185"/>
                        <a:pt x="49" y="301"/>
                      </a:cubicBezTo>
                      <a:cubicBezTo>
                        <a:pt x="54" y="311"/>
                        <a:pt x="65" y="315"/>
                        <a:pt x="79" y="315"/>
                      </a:cubicBezTo>
                      <a:cubicBezTo>
                        <a:pt x="122" y="315"/>
                        <a:pt x="192" y="277"/>
                        <a:pt x="197" y="222"/>
                      </a:cubicBezTo>
                      <a:cubicBezTo>
                        <a:pt x="203" y="154"/>
                        <a:pt x="197" y="43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4" name="Google Shape;6614;p63"/>
                <p:cNvSpPr/>
                <p:nvPr/>
              </p:nvSpPr>
              <p:spPr>
                <a:xfrm>
                  <a:off x="5332175" y="1728450"/>
                  <a:ext cx="5400" cy="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47" extrusionOk="0">
                      <a:moveTo>
                        <a:pt x="158" y="0"/>
                      </a:moveTo>
                      <a:cubicBezTo>
                        <a:pt x="115" y="0"/>
                        <a:pt x="51" y="44"/>
                        <a:pt x="31" y="64"/>
                      </a:cubicBezTo>
                      <a:cubicBezTo>
                        <a:pt x="0" y="82"/>
                        <a:pt x="25" y="341"/>
                        <a:pt x="68" y="347"/>
                      </a:cubicBezTo>
                      <a:cubicBezTo>
                        <a:pt x="111" y="347"/>
                        <a:pt x="209" y="310"/>
                        <a:pt x="209" y="261"/>
                      </a:cubicBezTo>
                      <a:cubicBezTo>
                        <a:pt x="215" y="205"/>
                        <a:pt x="215" y="39"/>
                        <a:pt x="185" y="9"/>
                      </a:cubicBezTo>
                      <a:cubicBezTo>
                        <a:pt x="178" y="3"/>
                        <a:pt x="16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5" name="Google Shape;6615;p63"/>
                <p:cNvSpPr/>
                <p:nvPr/>
              </p:nvSpPr>
              <p:spPr>
                <a:xfrm>
                  <a:off x="5334025" y="1737300"/>
                  <a:ext cx="4925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" h="278" extrusionOk="0">
                      <a:moveTo>
                        <a:pt x="129" y="1"/>
                      </a:moveTo>
                      <a:cubicBezTo>
                        <a:pt x="87" y="1"/>
                        <a:pt x="11" y="39"/>
                        <a:pt x="6" y="60"/>
                      </a:cubicBezTo>
                      <a:cubicBezTo>
                        <a:pt x="0" y="91"/>
                        <a:pt x="25" y="263"/>
                        <a:pt x="61" y="275"/>
                      </a:cubicBezTo>
                      <a:cubicBezTo>
                        <a:pt x="65" y="277"/>
                        <a:pt x="69" y="277"/>
                        <a:pt x="73" y="277"/>
                      </a:cubicBezTo>
                      <a:cubicBezTo>
                        <a:pt x="111" y="277"/>
                        <a:pt x="168" y="229"/>
                        <a:pt x="184" y="196"/>
                      </a:cubicBezTo>
                      <a:cubicBezTo>
                        <a:pt x="197" y="128"/>
                        <a:pt x="184" y="60"/>
                        <a:pt x="148" y="5"/>
                      </a:cubicBezTo>
                      <a:cubicBezTo>
                        <a:pt x="143" y="2"/>
                        <a:pt x="136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63"/>
                <p:cNvSpPr/>
                <p:nvPr/>
              </p:nvSpPr>
              <p:spPr>
                <a:xfrm>
                  <a:off x="5338925" y="1734425"/>
                  <a:ext cx="4650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" h="251" extrusionOk="0">
                      <a:moveTo>
                        <a:pt x="150" y="0"/>
                      </a:moveTo>
                      <a:cubicBezTo>
                        <a:pt x="116" y="0"/>
                        <a:pt x="24" y="55"/>
                        <a:pt x="13" y="77"/>
                      </a:cubicBezTo>
                      <a:cubicBezTo>
                        <a:pt x="1" y="95"/>
                        <a:pt x="19" y="237"/>
                        <a:pt x="50" y="249"/>
                      </a:cubicBezTo>
                      <a:cubicBezTo>
                        <a:pt x="52" y="250"/>
                        <a:pt x="55" y="251"/>
                        <a:pt x="58" y="251"/>
                      </a:cubicBezTo>
                      <a:cubicBezTo>
                        <a:pt x="88" y="251"/>
                        <a:pt x="150" y="204"/>
                        <a:pt x="167" y="181"/>
                      </a:cubicBezTo>
                      <a:cubicBezTo>
                        <a:pt x="185" y="120"/>
                        <a:pt x="185" y="59"/>
                        <a:pt x="161" y="3"/>
                      </a:cubicBezTo>
                      <a:cubicBezTo>
                        <a:pt x="158" y="1"/>
                        <a:pt x="15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7" name="Google Shape;6617;p63"/>
                <p:cNvSpPr/>
                <p:nvPr/>
              </p:nvSpPr>
              <p:spPr>
                <a:xfrm>
                  <a:off x="5343875" y="1731700"/>
                  <a:ext cx="2600" cy="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212" extrusionOk="0">
                      <a:moveTo>
                        <a:pt x="76" y="1"/>
                      </a:moveTo>
                      <a:cubicBezTo>
                        <a:pt x="59" y="1"/>
                        <a:pt x="12" y="35"/>
                        <a:pt x="12" y="63"/>
                      </a:cubicBezTo>
                      <a:cubicBezTo>
                        <a:pt x="12" y="87"/>
                        <a:pt x="0" y="211"/>
                        <a:pt x="21" y="211"/>
                      </a:cubicBezTo>
                      <a:cubicBezTo>
                        <a:pt x="22" y="211"/>
                        <a:pt x="23" y="211"/>
                        <a:pt x="24" y="211"/>
                      </a:cubicBezTo>
                      <a:cubicBezTo>
                        <a:pt x="104" y="174"/>
                        <a:pt x="98" y="14"/>
                        <a:pt x="79" y="2"/>
                      </a:cubicBez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8" name="Google Shape;6618;p63"/>
                <p:cNvSpPr/>
                <p:nvPr/>
              </p:nvSpPr>
              <p:spPr>
                <a:xfrm>
                  <a:off x="5339292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7" y="1"/>
                      </a:moveTo>
                      <a:cubicBezTo>
                        <a:pt x="43" y="1"/>
                        <a:pt x="6" y="13"/>
                        <a:pt x="6" y="32"/>
                      </a:cubicBezTo>
                      <a:cubicBezTo>
                        <a:pt x="6" y="57"/>
                        <a:pt x="0" y="266"/>
                        <a:pt x="19" y="272"/>
                      </a:cubicBezTo>
                      <a:cubicBezTo>
                        <a:pt x="24" y="275"/>
                        <a:pt x="33" y="277"/>
                        <a:pt x="45" y="277"/>
                      </a:cubicBezTo>
                      <a:cubicBezTo>
                        <a:pt x="74" y="277"/>
                        <a:pt x="114" y="264"/>
                        <a:pt x="123" y="229"/>
                      </a:cubicBezTo>
                      <a:cubicBezTo>
                        <a:pt x="135" y="180"/>
                        <a:pt x="148" y="38"/>
                        <a:pt x="123" y="14"/>
                      </a:cubicBezTo>
                      <a:cubicBezTo>
                        <a:pt x="114" y="5"/>
                        <a:pt x="96" y="1"/>
                        <a:pt x="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9" name="Google Shape;6619;p63"/>
                <p:cNvSpPr/>
                <p:nvPr/>
              </p:nvSpPr>
              <p:spPr>
                <a:xfrm>
                  <a:off x="5343592" y="1723309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93" y="0"/>
                      </a:moveTo>
                      <a:cubicBezTo>
                        <a:pt x="57" y="0"/>
                        <a:pt x="7" y="58"/>
                        <a:pt x="7" y="93"/>
                      </a:cubicBezTo>
                      <a:cubicBezTo>
                        <a:pt x="1" y="123"/>
                        <a:pt x="0" y="284"/>
                        <a:pt x="28" y="284"/>
                      </a:cubicBezTo>
                      <a:cubicBezTo>
                        <a:pt x="29" y="284"/>
                        <a:pt x="30" y="284"/>
                        <a:pt x="31" y="283"/>
                      </a:cubicBezTo>
                      <a:cubicBezTo>
                        <a:pt x="74" y="271"/>
                        <a:pt x="111" y="240"/>
                        <a:pt x="123" y="197"/>
                      </a:cubicBezTo>
                      <a:cubicBezTo>
                        <a:pt x="136" y="161"/>
                        <a:pt x="142" y="13"/>
                        <a:pt x="99" y="1"/>
                      </a:cubicBezTo>
                      <a:cubicBezTo>
                        <a:pt x="97" y="0"/>
                        <a:pt x="95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0" name="Google Shape;6620;p63"/>
                <p:cNvSpPr/>
                <p:nvPr/>
              </p:nvSpPr>
              <p:spPr>
                <a:xfrm>
                  <a:off x="5282477" y="1726059"/>
                  <a:ext cx="3700" cy="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" h="278" extrusionOk="0">
                      <a:moveTo>
                        <a:pt x="71" y="1"/>
                      </a:moveTo>
                      <a:cubicBezTo>
                        <a:pt x="52" y="1"/>
                        <a:pt x="34" y="5"/>
                        <a:pt x="25" y="14"/>
                      </a:cubicBezTo>
                      <a:cubicBezTo>
                        <a:pt x="0" y="38"/>
                        <a:pt x="12" y="180"/>
                        <a:pt x="25" y="229"/>
                      </a:cubicBezTo>
                      <a:cubicBezTo>
                        <a:pt x="34" y="264"/>
                        <a:pt x="71" y="277"/>
                        <a:pt x="101" y="277"/>
                      </a:cubicBezTo>
                      <a:cubicBezTo>
                        <a:pt x="112" y="277"/>
                        <a:pt x="122" y="275"/>
                        <a:pt x="129" y="272"/>
                      </a:cubicBezTo>
                      <a:cubicBezTo>
                        <a:pt x="148" y="266"/>
                        <a:pt x="142" y="57"/>
                        <a:pt x="142" y="32"/>
                      </a:cubicBezTo>
                      <a:cubicBezTo>
                        <a:pt x="142" y="13"/>
                        <a:pt x="105" y="1"/>
                        <a:pt x="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63"/>
                <p:cNvSpPr/>
                <p:nvPr/>
              </p:nvSpPr>
              <p:spPr>
                <a:xfrm>
                  <a:off x="5278327" y="1723434"/>
                  <a:ext cx="3550" cy="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285" extrusionOk="0">
                      <a:moveTo>
                        <a:pt x="45" y="0"/>
                      </a:moveTo>
                      <a:cubicBezTo>
                        <a:pt x="42" y="0"/>
                        <a:pt x="40" y="1"/>
                        <a:pt x="37" y="2"/>
                      </a:cubicBezTo>
                      <a:cubicBezTo>
                        <a:pt x="6" y="8"/>
                        <a:pt x="0" y="156"/>
                        <a:pt x="12" y="199"/>
                      </a:cubicBezTo>
                      <a:cubicBezTo>
                        <a:pt x="31" y="235"/>
                        <a:pt x="62" y="266"/>
                        <a:pt x="105" y="285"/>
                      </a:cubicBezTo>
                      <a:cubicBezTo>
                        <a:pt x="105" y="285"/>
                        <a:pt x="106" y="285"/>
                        <a:pt x="107" y="285"/>
                      </a:cubicBezTo>
                      <a:cubicBezTo>
                        <a:pt x="141" y="285"/>
                        <a:pt x="135" y="118"/>
                        <a:pt x="135" y="88"/>
                      </a:cubicBezTo>
                      <a:cubicBezTo>
                        <a:pt x="135" y="60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22" name="Google Shape;6622;p63"/>
            <p:cNvSpPr/>
            <p:nvPr/>
          </p:nvSpPr>
          <p:spPr>
            <a:xfrm>
              <a:off x="5206775" y="1548900"/>
              <a:ext cx="193800" cy="222950"/>
            </a:xfrm>
            <a:custGeom>
              <a:avLst/>
              <a:gdLst/>
              <a:ahLst/>
              <a:cxnLst/>
              <a:rect l="l" t="t" r="r" b="b"/>
              <a:pathLst>
                <a:path w="7752" h="8918" extrusionOk="0">
                  <a:moveTo>
                    <a:pt x="3748" y="1"/>
                  </a:moveTo>
                  <a:cubicBezTo>
                    <a:pt x="3379" y="1"/>
                    <a:pt x="2960" y="60"/>
                    <a:pt x="2502" y="220"/>
                  </a:cubicBezTo>
                  <a:cubicBezTo>
                    <a:pt x="670" y="853"/>
                    <a:pt x="0" y="3460"/>
                    <a:pt x="738" y="5888"/>
                  </a:cubicBezTo>
                  <a:cubicBezTo>
                    <a:pt x="1482" y="8322"/>
                    <a:pt x="2889" y="8918"/>
                    <a:pt x="2889" y="8918"/>
                  </a:cubicBezTo>
                  <a:cubicBezTo>
                    <a:pt x="1869" y="7615"/>
                    <a:pt x="1832" y="5525"/>
                    <a:pt x="1832" y="5525"/>
                  </a:cubicBezTo>
                  <a:lnTo>
                    <a:pt x="1832" y="5525"/>
                  </a:lnTo>
                  <a:cubicBezTo>
                    <a:pt x="2041" y="6459"/>
                    <a:pt x="2644" y="6914"/>
                    <a:pt x="2644" y="6914"/>
                  </a:cubicBezTo>
                  <a:cubicBezTo>
                    <a:pt x="2183" y="6422"/>
                    <a:pt x="2115" y="4941"/>
                    <a:pt x="2644" y="4695"/>
                  </a:cubicBezTo>
                  <a:cubicBezTo>
                    <a:pt x="3172" y="4449"/>
                    <a:pt x="4229" y="3779"/>
                    <a:pt x="4229" y="3779"/>
                  </a:cubicBezTo>
                  <a:lnTo>
                    <a:pt x="4229" y="3779"/>
                  </a:lnTo>
                  <a:cubicBezTo>
                    <a:pt x="3947" y="4308"/>
                    <a:pt x="3277" y="4621"/>
                    <a:pt x="3277" y="4621"/>
                  </a:cubicBezTo>
                  <a:cubicBezTo>
                    <a:pt x="4826" y="4375"/>
                    <a:pt x="5287" y="3460"/>
                    <a:pt x="5287" y="3460"/>
                  </a:cubicBezTo>
                  <a:cubicBezTo>
                    <a:pt x="5287" y="3460"/>
                    <a:pt x="6375" y="4375"/>
                    <a:pt x="5987" y="6490"/>
                  </a:cubicBezTo>
                  <a:cubicBezTo>
                    <a:pt x="6264" y="6109"/>
                    <a:pt x="6436" y="5654"/>
                    <a:pt x="6479" y="5187"/>
                  </a:cubicBezTo>
                  <a:cubicBezTo>
                    <a:pt x="6479" y="5138"/>
                    <a:pt x="6479" y="5088"/>
                    <a:pt x="6485" y="5045"/>
                  </a:cubicBezTo>
                  <a:cubicBezTo>
                    <a:pt x="6485" y="4961"/>
                    <a:pt x="6489" y="4922"/>
                    <a:pt x="6493" y="4922"/>
                  </a:cubicBezTo>
                  <a:lnTo>
                    <a:pt x="6493" y="4922"/>
                  </a:lnTo>
                  <a:cubicBezTo>
                    <a:pt x="6534" y="4922"/>
                    <a:pt x="6671" y="7783"/>
                    <a:pt x="5569" y="8918"/>
                  </a:cubicBezTo>
                  <a:cubicBezTo>
                    <a:pt x="5569" y="8918"/>
                    <a:pt x="7610" y="7725"/>
                    <a:pt x="7678" y="5045"/>
                  </a:cubicBezTo>
                  <a:cubicBezTo>
                    <a:pt x="7752" y="2365"/>
                    <a:pt x="7192" y="608"/>
                    <a:pt x="5533" y="540"/>
                  </a:cubicBezTo>
                  <a:cubicBezTo>
                    <a:pt x="5533" y="540"/>
                    <a:pt x="4858" y="1"/>
                    <a:pt x="3748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3" name="Google Shape;6623;p63"/>
          <p:cNvGrpSpPr/>
          <p:nvPr/>
        </p:nvGrpSpPr>
        <p:grpSpPr>
          <a:xfrm>
            <a:off x="6644350" y="1548975"/>
            <a:ext cx="389275" cy="1356650"/>
            <a:chOff x="6644350" y="1548975"/>
            <a:chExt cx="389275" cy="1356650"/>
          </a:xfrm>
        </p:grpSpPr>
        <p:sp>
          <p:nvSpPr>
            <p:cNvPr id="6624" name="Google Shape;6624;p63"/>
            <p:cNvSpPr/>
            <p:nvPr/>
          </p:nvSpPr>
          <p:spPr>
            <a:xfrm>
              <a:off x="6746525" y="1620325"/>
              <a:ext cx="178750" cy="170600"/>
            </a:xfrm>
            <a:custGeom>
              <a:avLst/>
              <a:gdLst/>
              <a:ahLst/>
              <a:cxnLst/>
              <a:rect l="l" t="t" r="r" b="b"/>
              <a:pathLst>
                <a:path w="7150" h="6824" extrusionOk="0">
                  <a:moveTo>
                    <a:pt x="3572" y="0"/>
                  </a:moveTo>
                  <a:lnTo>
                    <a:pt x="1" y="2109"/>
                  </a:lnTo>
                  <a:cubicBezTo>
                    <a:pt x="1" y="2109"/>
                    <a:pt x="794" y="5114"/>
                    <a:pt x="247" y="6823"/>
                  </a:cubicBezTo>
                  <a:lnTo>
                    <a:pt x="7150" y="6823"/>
                  </a:lnTo>
                  <a:cubicBezTo>
                    <a:pt x="7150" y="6823"/>
                    <a:pt x="6867" y="5077"/>
                    <a:pt x="7150" y="2188"/>
                  </a:cubicBezTo>
                  <a:lnTo>
                    <a:pt x="357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25" name="Google Shape;6625;p63"/>
            <p:cNvGrpSpPr/>
            <p:nvPr/>
          </p:nvGrpSpPr>
          <p:grpSpPr>
            <a:xfrm>
              <a:off x="6644350" y="1606500"/>
              <a:ext cx="389275" cy="1299125"/>
              <a:chOff x="6644350" y="1606500"/>
              <a:chExt cx="389275" cy="1299125"/>
            </a:xfrm>
          </p:grpSpPr>
          <p:sp>
            <p:nvSpPr>
              <p:cNvPr id="6626" name="Google Shape;6626;p63"/>
              <p:cNvSpPr/>
              <p:nvPr/>
            </p:nvSpPr>
            <p:spPr>
              <a:xfrm>
                <a:off x="6774350" y="1606500"/>
                <a:ext cx="129250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6627" extrusionOk="0">
                    <a:moveTo>
                      <a:pt x="2588" y="0"/>
                    </a:moveTo>
                    <a:cubicBezTo>
                      <a:pt x="50" y="0"/>
                      <a:pt x="0" y="1082"/>
                      <a:pt x="191" y="3221"/>
                    </a:cubicBezTo>
                    <a:cubicBezTo>
                      <a:pt x="382" y="5360"/>
                      <a:pt x="1691" y="6626"/>
                      <a:pt x="2588" y="6626"/>
                    </a:cubicBezTo>
                    <a:cubicBezTo>
                      <a:pt x="3480" y="6626"/>
                      <a:pt x="4795" y="5360"/>
                      <a:pt x="4979" y="3221"/>
                    </a:cubicBezTo>
                    <a:cubicBezTo>
                      <a:pt x="5170" y="1082"/>
                      <a:pt x="5121" y="0"/>
                      <a:pt x="2588" y="0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63"/>
              <p:cNvSpPr/>
              <p:nvPr/>
            </p:nvSpPr>
            <p:spPr>
              <a:xfrm>
                <a:off x="6644350" y="1721575"/>
                <a:ext cx="389275" cy="1184050"/>
              </a:xfrm>
              <a:custGeom>
                <a:avLst/>
                <a:gdLst/>
                <a:ahLst/>
                <a:cxnLst/>
                <a:rect l="l" t="t" r="r" b="b"/>
                <a:pathLst>
                  <a:path w="15571" h="47362" extrusionOk="0">
                    <a:moveTo>
                      <a:pt x="9374" y="1"/>
                    </a:moveTo>
                    <a:lnTo>
                      <a:pt x="7788" y="38"/>
                    </a:lnTo>
                    <a:lnTo>
                      <a:pt x="6202" y="7"/>
                    </a:lnTo>
                    <a:lnTo>
                      <a:pt x="6202" y="7"/>
                    </a:lnTo>
                    <a:cubicBezTo>
                      <a:pt x="6202" y="7"/>
                      <a:pt x="6270" y="1525"/>
                      <a:pt x="6202" y="1771"/>
                    </a:cubicBezTo>
                    <a:cubicBezTo>
                      <a:pt x="6129" y="2017"/>
                      <a:pt x="5957" y="2367"/>
                      <a:pt x="5287" y="2576"/>
                    </a:cubicBezTo>
                    <a:cubicBezTo>
                      <a:pt x="4617" y="2792"/>
                      <a:pt x="3910" y="2718"/>
                      <a:pt x="3098" y="3216"/>
                    </a:cubicBezTo>
                    <a:cubicBezTo>
                      <a:pt x="2287" y="3707"/>
                      <a:pt x="2078" y="5680"/>
                      <a:pt x="2078" y="6947"/>
                    </a:cubicBezTo>
                    <a:cubicBezTo>
                      <a:pt x="2078" y="8213"/>
                      <a:pt x="1973" y="11034"/>
                      <a:pt x="1728" y="12128"/>
                    </a:cubicBezTo>
                    <a:cubicBezTo>
                      <a:pt x="1482" y="13216"/>
                      <a:pt x="812" y="16179"/>
                      <a:pt x="775" y="17058"/>
                    </a:cubicBezTo>
                    <a:cubicBezTo>
                      <a:pt x="738" y="17937"/>
                      <a:pt x="424" y="19173"/>
                      <a:pt x="351" y="19701"/>
                    </a:cubicBezTo>
                    <a:cubicBezTo>
                      <a:pt x="283" y="20230"/>
                      <a:pt x="0" y="22234"/>
                      <a:pt x="209" y="22658"/>
                    </a:cubicBezTo>
                    <a:cubicBezTo>
                      <a:pt x="681" y="23602"/>
                      <a:pt x="1024" y="23870"/>
                      <a:pt x="1191" y="23870"/>
                    </a:cubicBezTo>
                    <a:cubicBezTo>
                      <a:pt x="1276" y="23870"/>
                      <a:pt x="1316" y="23800"/>
                      <a:pt x="1303" y="23715"/>
                    </a:cubicBezTo>
                    <a:cubicBezTo>
                      <a:pt x="1267" y="23469"/>
                      <a:pt x="984" y="22977"/>
                      <a:pt x="916" y="22486"/>
                    </a:cubicBezTo>
                    <a:cubicBezTo>
                      <a:pt x="862" y="22089"/>
                      <a:pt x="943" y="21530"/>
                      <a:pt x="1031" y="21530"/>
                    </a:cubicBezTo>
                    <a:cubicBezTo>
                      <a:pt x="1052" y="21530"/>
                      <a:pt x="1074" y="21562"/>
                      <a:pt x="1094" y="21637"/>
                    </a:cubicBezTo>
                    <a:cubicBezTo>
                      <a:pt x="1187" y="21980"/>
                      <a:pt x="1308" y="22847"/>
                      <a:pt x="1484" y="22847"/>
                    </a:cubicBezTo>
                    <a:cubicBezTo>
                      <a:pt x="1507" y="22847"/>
                      <a:pt x="1531" y="22832"/>
                      <a:pt x="1555" y="22799"/>
                    </a:cubicBezTo>
                    <a:cubicBezTo>
                      <a:pt x="1771" y="22522"/>
                      <a:pt x="1838" y="21391"/>
                      <a:pt x="1838" y="20832"/>
                    </a:cubicBezTo>
                    <a:cubicBezTo>
                      <a:pt x="1838" y="20267"/>
                      <a:pt x="1555" y="19701"/>
                      <a:pt x="1592" y="19142"/>
                    </a:cubicBezTo>
                    <a:cubicBezTo>
                      <a:pt x="1629" y="18576"/>
                      <a:pt x="2932" y="15226"/>
                      <a:pt x="3178" y="13819"/>
                    </a:cubicBezTo>
                    <a:cubicBezTo>
                      <a:pt x="3424" y="12411"/>
                      <a:pt x="3774" y="8569"/>
                      <a:pt x="3774" y="8569"/>
                    </a:cubicBezTo>
                    <a:cubicBezTo>
                      <a:pt x="3916" y="9448"/>
                      <a:pt x="4481" y="10579"/>
                      <a:pt x="4518" y="12233"/>
                    </a:cubicBezTo>
                    <a:cubicBezTo>
                      <a:pt x="4549" y="13886"/>
                      <a:pt x="3104" y="16603"/>
                      <a:pt x="2828" y="18890"/>
                    </a:cubicBezTo>
                    <a:cubicBezTo>
                      <a:pt x="2545" y="21182"/>
                      <a:pt x="3356" y="27981"/>
                      <a:pt x="3670" y="30556"/>
                    </a:cubicBezTo>
                    <a:cubicBezTo>
                      <a:pt x="3990" y="33126"/>
                      <a:pt x="3320" y="35806"/>
                      <a:pt x="3565" y="37355"/>
                    </a:cubicBezTo>
                    <a:cubicBezTo>
                      <a:pt x="3811" y="38903"/>
                      <a:pt x="4623" y="42671"/>
                      <a:pt x="4623" y="43200"/>
                    </a:cubicBezTo>
                    <a:cubicBezTo>
                      <a:pt x="4623" y="43729"/>
                      <a:pt x="4586" y="44190"/>
                      <a:pt x="4727" y="44540"/>
                    </a:cubicBezTo>
                    <a:cubicBezTo>
                      <a:pt x="4869" y="44890"/>
                      <a:pt x="4408" y="45456"/>
                      <a:pt x="4266" y="46058"/>
                    </a:cubicBezTo>
                    <a:cubicBezTo>
                      <a:pt x="4119" y="46654"/>
                      <a:pt x="4512" y="47361"/>
                      <a:pt x="5145" y="47361"/>
                    </a:cubicBezTo>
                    <a:cubicBezTo>
                      <a:pt x="5778" y="47361"/>
                      <a:pt x="6374" y="46833"/>
                      <a:pt x="6276" y="46378"/>
                    </a:cubicBezTo>
                    <a:cubicBezTo>
                      <a:pt x="6172" y="45917"/>
                      <a:pt x="6166" y="44792"/>
                      <a:pt x="6239" y="44190"/>
                    </a:cubicBezTo>
                    <a:cubicBezTo>
                      <a:pt x="6307" y="43593"/>
                      <a:pt x="5957" y="43274"/>
                      <a:pt x="5957" y="42714"/>
                    </a:cubicBezTo>
                    <a:cubicBezTo>
                      <a:pt x="5957" y="42149"/>
                      <a:pt x="6166" y="37988"/>
                      <a:pt x="6190" y="34668"/>
                    </a:cubicBezTo>
                    <a:cubicBezTo>
                      <a:pt x="6202" y="33261"/>
                      <a:pt x="6565" y="32179"/>
                      <a:pt x="6946" y="28983"/>
                    </a:cubicBezTo>
                    <a:cubicBezTo>
                      <a:pt x="7321" y="25786"/>
                      <a:pt x="7788" y="21182"/>
                      <a:pt x="7788" y="21182"/>
                    </a:cubicBezTo>
                    <a:cubicBezTo>
                      <a:pt x="7788" y="21182"/>
                      <a:pt x="8255" y="25786"/>
                      <a:pt x="8636" y="28983"/>
                    </a:cubicBezTo>
                    <a:cubicBezTo>
                      <a:pt x="9011" y="32173"/>
                      <a:pt x="9374" y="33255"/>
                      <a:pt x="9386" y="34668"/>
                    </a:cubicBezTo>
                    <a:cubicBezTo>
                      <a:pt x="9411" y="37988"/>
                      <a:pt x="9620" y="42149"/>
                      <a:pt x="9620" y="42714"/>
                    </a:cubicBezTo>
                    <a:cubicBezTo>
                      <a:pt x="9620" y="43274"/>
                      <a:pt x="9270" y="43593"/>
                      <a:pt x="9337" y="44190"/>
                    </a:cubicBezTo>
                    <a:cubicBezTo>
                      <a:pt x="9411" y="44792"/>
                      <a:pt x="9411" y="45917"/>
                      <a:pt x="9300" y="46378"/>
                    </a:cubicBezTo>
                    <a:cubicBezTo>
                      <a:pt x="9196" y="46833"/>
                      <a:pt x="9798" y="47361"/>
                      <a:pt x="10431" y="47361"/>
                    </a:cubicBezTo>
                    <a:cubicBezTo>
                      <a:pt x="11064" y="47361"/>
                      <a:pt x="11452" y="46661"/>
                      <a:pt x="11310" y="46058"/>
                    </a:cubicBezTo>
                    <a:cubicBezTo>
                      <a:pt x="11169" y="45456"/>
                      <a:pt x="10714" y="44897"/>
                      <a:pt x="10849" y="44540"/>
                    </a:cubicBezTo>
                    <a:cubicBezTo>
                      <a:pt x="10991" y="44190"/>
                      <a:pt x="10954" y="43729"/>
                      <a:pt x="10954" y="43200"/>
                    </a:cubicBezTo>
                    <a:cubicBezTo>
                      <a:pt x="10954" y="42671"/>
                      <a:pt x="11765" y="38897"/>
                      <a:pt x="12011" y="37355"/>
                    </a:cubicBezTo>
                    <a:cubicBezTo>
                      <a:pt x="12257" y="35806"/>
                      <a:pt x="11593" y="33126"/>
                      <a:pt x="11907" y="30556"/>
                    </a:cubicBezTo>
                    <a:cubicBezTo>
                      <a:pt x="12220" y="27981"/>
                      <a:pt x="13031" y="21182"/>
                      <a:pt x="12755" y="18890"/>
                    </a:cubicBezTo>
                    <a:cubicBezTo>
                      <a:pt x="12472" y="16603"/>
                      <a:pt x="11028" y="13886"/>
                      <a:pt x="11064" y="12233"/>
                    </a:cubicBezTo>
                    <a:cubicBezTo>
                      <a:pt x="11095" y="10579"/>
                      <a:pt x="11661" y="9448"/>
                      <a:pt x="11802" y="8569"/>
                    </a:cubicBezTo>
                    <a:cubicBezTo>
                      <a:pt x="11802" y="8569"/>
                      <a:pt x="12152" y="12411"/>
                      <a:pt x="12398" y="13819"/>
                    </a:cubicBezTo>
                    <a:cubicBezTo>
                      <a:pt x="12644" y="15226"/>
                      <a:pt x="13947" y="18576"/>
                      <a:pt x="13984" y="19142"/>
                    </a:cubicBezTo>
                    <a:cubicBezTo>
                      <a:pt x="14021" y="19701"/>
                      <a:pt x="13738" y="20267"/>
                      <a:pt x="13738" y="20832"/>
                    </a:cubicBezTo>
                    <a:cubicBezTo>
                      <a:pt x="13738" y="21391"/>
                      <a:pt x="13812" y="22522"/>
                      <a:pt x="14021" y="22799"/>
                    </a:cubicBezTo>
                    <a:cubicBezTo>
                      <a:pt x="14045" y="22832"/>
                      <a:pt x="14069" y="22847"/>
                      <a:pt x="14091" y="22847"/>
                    </a:cubicBezTo>
                    <a:cubicBezTo>
                      <a:pt x="14262" y="22847"/>
                      <a:pt x="14384" y="21985"/>
                      <a:pt x="14482" y="21637"/>
                    </a:cubicBezTo>
                    <a:cubicBezTo>
                      <a:pt x="14504" y="21562"/>
                      <a:pt x="14526" y="21530"/>
                      <a:pt x="14548" y="21530"/>
                    </a:cubicBezTo>
                    <a:cubicBezTo>
                      <a:pt x="14638" y="21530"/>
                      <a:pt x="14715" y="22089"/>
                      <a:pt x="14660" y="22486"/>
                    </a:cubicBezTo>
                    <a:cubicBezTo>
                      <a:pt x="14587" y="22977"/>
                      <a:pt x="14304" y="23469"/>
                      <a:pt x="14273" y="23721"/>
                    </a:cubicBezTo>
                    <a:cubicBezTo>
                      <a:pt x="14263" y="23804"/>
                      <a:pt x="14302" y="23872"/>
                      <a:pt x="14387" y="23872"/>
                    </a:cubicBezTo>
                    <a:cubicBezTo>
                      <a:pt x="14553" y="23872"/>
                      <a:pt x="14894" y="23606"/>
                      <a:pt x="15367" y="22664"/>
                    </a:cubicBezTo>
                    <a:cubicBezTo>
                      <a:pt x="15570" y="22234"/>
                      <a:pt x="15287" y="20230"/>
                      <a:pt x="15220" y="19701"/>
                    </a:cubicBezTo>
                    <a:cubicBezTo>
                      <a:pt x="15152" y="19173"/>
                      <a:pt x="14832" y="17937"/>
                      <a:pt x="14796" y="17058"/>
                    </a:cubicBezTo>
                    <a:cubicBezTo>
                      <a:pt x="14759" y="16173"/>
                      <a:pt x="14095" y="13216"/>
                      <a:pt x="13843" y="12122"/>
                    </a:cubicBezTo>
                    <a:cubicBezTo>
                      <a:pt x="13597" y="11034"/>
                      <a:pt x="13492" y="8213"/>
                      <a:pt x="13492" y="6947"/>
                    </a:cubicBezTo>
                    <a:cubicBezTo>
                      <a:pt x="13492" y="5674"/>
                      <a:pt x="13283" y="3701"/>
                      <a:pt x="12472" y="3209"/>
                    </a:cubicBezTo>
                    <a:cubicBezTo>
                      <a:pt x="11661" y="2718"/>
                      <a:pt x="10954" y="2785"/>
                      <a:pt x="10290" y="2576"/>
                    </a:cubicBezTo>
                    <a:cubicBezTo>
                      <a:pt x="9620" y="2367"/>
                      <a:pt x="9442" y="2011"/>
                      <a:pt x="9374" y="1765"/>
                    </a:cubicBezTo>
                    <a:cubicBezTo>
                      <a:pt x="9300" y="1519"/>
                      <a:pt x="9374" y="1"/>
                      <a:pt x="9374" y="1"/>
                    </a:cubicBezTo>
                    <a:close/>
                  </a:path>
                </a:pathLst>
              </a:custGeom>
              <a:solidFill>
                <a:srgbClr val="F9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8" name="Google Shape;6628;p63"/>
            <p:cNvGrpSpPr/>
            <p:nvPr/>
          </p:nvGrpSpPr>
          <p:grpSpPr>
            <a:xfrm>
              <a:off x="6644800" y="1661800"/>
              <a:ext cx="381750" cy="1218925"/>
              <a:chOff x="6644800" y="1661800"/>
              <a:chExt cx="381750" cy="1218925"/>
            </a:xfrm>
          </p:grpSpPr>
          <p:grpSp>
            <p:nvGrpSpPr>
              <p:cNvPr id="6629" name="Google Shape;6629;p63"/>
              <p:cNvGrpSpPr/>
              <p:nvPr/>
            </p:nvGrpSpPr>
            <p:grpSpPr>
              <a:xfrm>
                <a:off x="6739925" y="1838600"/>
                <a:ext cx="198100" cy="161275"/>
                <a:chOff x="6739925" y="1838600"/>
                <a:chExt cx="198100" cy="161275"/>
              </a:xfrm>
            </p:grpSpPr>
            <p:sp>
              <p:nvSpPr>
                <p:cNvPr id="6630" name="Google Shape;6630;p63"/>
                <p:cNvSpPr/>
                <p:nvPr/>
              </p:nvSpPr>
              <p:spPr>
                <a:xfrm>
                  <a:off x="6739925" y="1838600"/>
                  <a:ext cx="99000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0" h="6451" extrusionOk="0">
                      <a:moveTo>
                        <a:pt x="2257" y="1"/>
                      </a:moveTo>
                      <a:cubicBezTo>
                        <a:pt x="1805" y="1"/>
                        <a:pt x="1347" y="144"/>
                        <a:pt x="1003" y="514"/>
                      </a:cubicBezTo>
                      <a:cubicBezTo>
                        <a:pt x="1" y="1583"/>
                        <a:pt x="406" y="4817"/>
                        <a:pt x="1003" y="5880"/>
                      </a:cubicBezTo>
                      <a:cubicBezTo>
                        <a:pt x="1224" y="6270"/>
                        <a:pt x="1638" y="6451"/>
                        <a:pt x="2090" y="6451"/>
                      </a:cubicBezTo>
                      <a:cubicBezTo>
                        <a:pt x="2870" y="6451"/>
                        <a:pt x="3761" y="5913"/>
                        <a:pt x="3959" y="4983"/>
                      </a:cubicBezTo>
                      <a:lnTo>
                        <a:pt x="3959" y="975"/>
                      </a:lnTo>
                      <a:cubicBezTo>
                        <a:pt x="3959" y="519"/>
                        <a:pt x="3119" y="1"/>
                        <a:pt x="2257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63"/>
                <p:cNvSpPr/>
                <p:nvPr/>
              </p:nvSpPr>
              <p:spPr>
                <a:xfrm>
                  <a:off x="6766200" y="1853800"/>
                  <a:ext cx="727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" h="5080" extrusionOk="0">
                      <a:moveTo>
                        <a:pt x="1060" y="0"/>
                      </a:moveTo>
                      <a:cubicBezTo>
                        <a:pt x="994" y="0"/>
                        <a:pt x="932" y="5"/>
                        <a:pt x="874" y="17"/>
                      </a:cubicBezTo>
                      <a:cubicBezTo>
                        <a:pt x="831" y="29"/>
                        <a:pt x="812" y="84"/>
                        <a:pt x="849" y="115"/>
                      </a:cubicBezTo>
                      <a:cubicBezTo>
                        <a:pt x="1027" y="262"/>
                        <a:pt x="1218" y="299"/>
                        <a:pt x="1439" y="355"/>
                      </a:cubicBezTo>
                      <a:cubicBezTo>
                        <a:pt x="1783" y="447"/>
                        <a:pt x="1882" y="742"/>
                        <a:pt x="2103" y="963"/>
                      </a:cubicBezTo>
                      <a:cubicBezTo>
                        <a:pt x="2201" y="1068"/>
                        <a:pt x="2318" y="1148"/>
                        <a:pt x="2447" y="1215"/>
                      </a:cubicBezTo>
                      <a:cubicBezTo>
                        <a:pt x="2312" y="1234"/>
                        <a:pt x="2183" y="1270"/>
                        <a:pt x="2060" y="1338"/>
                      </a:cubicBezTo>
                      <a:cubicBezTo>
                        <a:pt x="1753" y="1498"/>
                        <a:pt x="1500" y="1713"/>
                        <a:pt x="1218" y="1910"/>
                      </a:cubicBezTo>
                      <a:cubicBezTo>
                        <a:pt x="855" y="2156"/>
                        <a:pt x="480" y="2199"/>
                        <a:pt x="74" y="2322"/>
                      </a:cubicBezTo>
                      <a:cubicBezTo>
                        <a:pt x="1" y="2346"/>
                        <a:pt x="13" y="2457"/>
                        <a:pt x="93" y="2457"/>
                      </a:cubicBezTo>
                      <a:cubicBezTo>
                        <a:pt x="116" y="2458"/>
                        <a:pt x="139" y="2458"/>
                        <a:pt x="163" y="2458"/>
                      </a:cubicBezTo>
                      <a:cubicBezTo>
                        <a:pt x="579" y="2458"/>
                        <a:pt x="967" y="2304"/>
                        <a:pt x="1322" y="2094"/>
                      </a:cubicBezTo>
                      <a:cubicBezTo>
                        <a:pt x="1568" y="1947"/>
                        <a:pt x="1814" y="1768"/>
                        <a:pt x="2072" y="1639"/>
                      </a:cubicBezTo>
                      <a:lnTo>
                        <a:pt x="2072" y="1639"/>
                      </a:lnTo>
                      <a:cubicBezTo>
                        <a:pt x="2029" y="1713"/>
                        <a:pt x="1986" y="1793"/>
                        <a:pt x="1955" y="1879"/>
                      </a:cubicBezTo>
                      <a:cubicBezTo>
                        <a:pt x="1906" y="2014"/>
                        <a:pt x="1882" y="2156"/>
                        <a:pt x="1875" y="2303"/>
                      </a:cubicBezTo>
                      <a:cubicBezTo>
                        <a:pt x="1839" y="2703"/>
                        <a:pt x="1642" y="2875"/>
                        <a:pt x="1365" y="3127"/>
                      </a:cubicBezTo>
                      <a:cubicBezTo>
                        <a:pt x="1021" y="3440"/>
                        <a:pt x="548" y="3729"/>
                        <a:pt x="308" y="4129"/>
                      </a:cubicBezTo>
                      <a:cubicBezTo>
                        <a:pt x="275" y="4190"/>
                        <a:pt x="322" y="4266"/>
                        <a:pt x="391" y="4266"/>
                      </a:cubicBezTo>
                      <a:cubicBezTo>
                        <a:pt x="398" y="4266"/>
                        <a:pt x="405" y="4266"/>
                        <a:pt x="413" y="4264"/>
                      </a:cubicBezTo>
                      <a:cubicBezTo>
                        <a:pt x="720" y="4159"/>
                        <a:pt x="935" y="3920"/>
                        <a:pt x="1181" y="3705"/>
                      </a:cubicBezTo>
                      <a:cubicBezTo>
                        <a:pt x="1445" y="3465"/>
                        <a:pt x="1796" y="3176"/>
                        <a:pt x="1974" y="2856"/>
                      </a:cubicBezTo>
                      <a:cubicBezTo>
                        <a:pt x="2152" y="2543"/>
                        <a:pt x="2084" y="2180"/>
                        <a:pt x="2244" y="1854"/>
                      </a:cubicBezTo>
                      <a:cubicBezTo>
                        <a:pt x="2293" y="1756"/>
                        <a:pt x="2361" y="1664"/>
                        <a:pt x="2441" y="1590"/>
                      </a:cubicBezTo>
                      <a:lnTo>
                        <a:pt x="2441" y="1590"/>
                      </a:lnTo>
                      <a:cubicBezTo>
                        <a:pt x="2318" y="1842"/>
                        <a:pt x="2281" y="2149"/>
                        <a:pt x="2293" y="2463"/>
                      </a:cubicBezTo>
                      <a:cubicBezTo>
                        <a:pt x="2306" y="3022"/>
                        <a:pt x="2355" y="3483"/>
                        <a:pt x="2103" y="4000"/>
                      </a:cubicBezTo>
                      <a:cubicBezTo>
                        <a:pt x="1931" y="4362"/>
                        <a:pt x="1611" y="4627"/>
                        <a:pt x="1414" y="4971"/>
                      </a:cubicBezTo>
                      <a:cubicBezTo>
                        <a:pt x="1388" y="5014"/>
                        <a:pt x="1422" y="5080"/>
                        <a:pt x="1467" y="5080"/>
                      </a:cubicBezTo>
                      <a:cubicBezTo>
                        <a:pt x="1474" y="5080"/>
                        <a:pt x="1481" y="5078"/>
                        <a:pt x="1488" y="5075"/>
                      </a:cubicBezTo>
                      <a:cubicBezTo>
                        <a:pt x="2035" y="4848"/>
                        <a:pt x="2367" y="4239"/>
                        <a:pt x="2539" y="3698"/>
                      </a:cubicBezTo>
                      <a:cubicBezTo>
                        <a:pt x="2742" y="3078"/>
                        <a:pt x="2324" y="2039"/>
                        <a:pt x="2711" y="1473"/>
                      </a:cubicBezTo>
                      <a:cubicBezTo>
                        <a:pt x="2779" y="1473"/>
                        <a:pt x="2840" y="1486"/>
                        <a:pt x="2908" y="1498"/>
                      </a:cubicBezTo>
                      <a:lnTo>
                        <a:pt x="2908" y="1006"/>
                      </a:lnTo>
                      <a:cubicBezTo>
                        <a:pt x="2877" y="1006"/>
                        <a:pt x="2853" y="1012"/>
                        <a:pt x="2828" y="1018"/>
                      </a:cubicBezTo>
                      <a:cubicBezTo>
                        <a:pt x="2545" y="809"/>
                        <a:pt x="2250" y="619"/>
                        <a:pt x="1998" y="355"/>
                      </a:cubicBezTo>
                      <a:cubicBezTo>
                        <a:pt x="1788" y="139"/>
                        <a:pt x="1392" y="0"/>
                        <a:pt x="1060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63"/>
                <p:cNvSpPr/>
                <p:nvPr/>
              </p:nvSpPr>
              <p:spPr>
                <a:xfrm>
                  <a:off x="6839200" y="1838600"/>
                  <a:ext cx="98825" cy="16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3" h="6451" extrusionOk="0">
                      <a:moveTo>
                        <a:pt x="1698" y="1"/>
                      </a:moveTo>
                      <a:cubicBezTo>
                        <a:pt x="838" y="1"/>
                        <a:pt x="0" y="519"/>
                        <a:pt x="0" y="975"/>
                      </a:cubicBezTo>
                      <a:lnTo>
                        <a:pt x="0" y="4983"/>
                      </a:lnTo>
                      <a:cubicBezTo>
                        <a:pt x="195" y="5913"/>
                        <a:pt x="1084" y="6451"/>
                        <a:pt x="1864" y="6451"/>
                      </a:cubicBezTo>
                      <a:cubicBezTo>
                        <a:pt x="2315" y="6451"/>
                        <a:pt x="2730" y="6270"/>
                        <a:pt x="2951" y="5880"/>
                      </a:cubicBezTo>
                      <a:cubicBezTo>
                        <a:pt x="3553" y="4817"/>
                        <a:pt x="3953" y="1583"/>
                        <a:pt x="2951" y="514"/>
                      </a:cubicBezTo>
                      <a:cubicBezTo>
                        <a:pt x="2606" y="144"/>
                        <a:pt x="2149" y="1"/>
                        <a:pt x="1698" y="1"/>
                      </a:cubicBezTo>
                      <a:close/>
                    </a:path>
                  </a:pathLst>
                </a:custGeom>
                <a:solidFill>
                  <a:srgbClr val="D5DD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63"/>
                <p:cNvSpPr/>
                <p:nvPr/>
              </p:nvSpPr>
              <p:spPr>
                <a:xfrm>
                  <a:off x="6839200" y="1853800"/>
                  <a:ext cx="72700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" h="5080" extrusionOk="0">
                      <a:moveTo>
                        <a:pt x="1845" y="0"/>
                      </a:moveTo>
                      <a:cubicBezTo>
                        <a:pt x="1517" y="0"/>
                        <a:pt x="1121" y="139"/>
                        <a:pt x="910" y="355"/>
                      </a:cubicBezTo>
                      <a:cubicBezTo>
                        <a:pt x="652" y="619"/>
                        <a:pt x="363" y="809"/>
                        <a:pt x="74" y="1018"/>
                      </a:cubicBezTo>
                      <a:cubicBezTo>
                        <a:pt x="50" y="1012"/>
                        <a:pt x="25" y="1006"/>
                        <a:pt x="0" y="1006"/>
                      </a:cubicBezTo>
                      <a:lnTo>
                        <a:pt x="0" y="1498"/>
                      </a:lnTo>
                      <a:cubicBezTo>
                        <a:pt x="62" y="1486"/>
                        <a:pt x="129" y="1479"/>
                        <a:pt x="191" y="1479"/>
                      </a:cubicBezTo>
                      <a:cubicBezTo>
                        <a:pt x="578" y="2045"/>
                        <a:pt x="166" y="3084"/>
                        <a:pt x="363" y="3711"/>
                      </a:cubicBezTo>
                      <a:cubicBezTo>
                        <a:pt x="541" y="4245"/>
                        <a:pt x="867" y="4848"/>
                        <a:pt x="1420" y="5075"/>
                      </a:cubicBezTo>
                      <a:cubicBezTo>
                        <a:pt x="1427" y="5078"/>
                        <a:pt x="1434" y="5080"/>
                        <a:pt x="1441" y="5080"/>
                      </a:cubicBezTo>
                      <a:cubicBezTo>
                        <a:pt x="1487" y="5080"/>
                        <a:pt x="1521" y="5014"/>
                        <a:pt x="1494" y="4971"/>
                      </a:cubicBezTo>
                      <a:cubicBezTo>
                        <a:pt x="1291" y="4627"/>
                        <a:pt x="978" y="4362"/>
                        <a:pt x="806" y="4000"/>
                      </a:cubicBezTo>
                      <a:cubicBezTo>
                        <a:pt x="554" y="3483"/>
                        <a:pt x="603" y="3022"/>
                        <a:pt x="615" y="2463"/>
                      </a:cubicBezTo>
                      <a:cubicBezTo>
                        <a:pt x="627" y="2149"/>
                        <a:pt x="590" y="1842"/>
                        <a:pt x="468" y="1590"/>
                      </a:cubicBezTo>
                      <a:lnTo>
                        <a:pt x="468" y="1590"/>
                      </a:lnTo>
                      <a:cubicBezTo>
                        <a:pt x="547" y="1664"/>
                        <a:pt x="615" y="1756"/>
                        <a:pt x="664" y="1854"/>
                      </a:cubicBezTo>
                      <a:cubicBezTo>
                        <a:pt x="824" y="2180"/>
                        <a:pt x="756" y="2543"/>
                        <a:pt x="935" y="2856"/>
                      </a:cubicBezTo>
                      <a:cubicBezTo>
                        <a:pt x="1113" y="3176"/>
                        <a:pt x="1463" y="3465"/>
                        <a:pt x="1728" y="3705"/>
                      </a:cubicBezTo>
                      <a:cubicBezTo>
                        <a:pt x="1974" y="3920"/>
                        <a:pt x="2189" y="4159"/>
                        <a:pt x="2496" y="4264"/>
                      </a:cubicBezTo>
                      <a:cubicBezTo>
                        <a:pt x="2503" y="4266"/>
                        <a:pt x="2511" y="4266"/>
                        <a:pt x="2518" y="4266"/>
                      </a:cubicBezTo>
                      <a:cubicBezTo>
                        <a:pt x="2587" y="4266"/>
                        <a:pt x="2634" y="4190"/>
                        <a:pt x="2600" y="4129"/>
                      </a:cubicBezTo>
                      <a:cubicBezTo>
                        <a:pt x="2361" y="3729"/>
                        <a:pt x="1887" y="3440"/>
                        <a:pt x="1543" y="3127"/>
                      </a:cubicBezTo>
                      <a:cubicBezTo>
                        <a:pt x="1267" y="2875"/>
                        <a:pt x="1070" y="2703"/>
                        <a:pt x="1033" y="2303"/>
                      </a:cubicBezTo>
                      <a:cubicBezTo>
                        <a:pt x="1027" y="2156"/>
                        <a:pt x="1002" y="2014"/>
                        <a:pt x="953" y="1879"/>
                      </a:cubicBezTo>
                      <a:cubicBezTo>
                        <a:pt x="922" y="1793"/>
                        <a:pt x="879" y="1719"/>
                        <a:pt x="830" y="1639"/>
                      </a:cubicBezTo>
                      <a:lnTo>
                        <a:pt x="830" y="1639"/>
                      </a:lnTo>
                      <a:cubicBezTo>
                        <a:pt x="1088" y="1768"/>
                        <a:pt x="1340" y="1947"/>
                        <a:pt x="1586" y="2094"/>
                      </a:cubicBezTo>
                      <a:cubicBezTo>
                        <a:pt x="1941" y="2304"/>
                        <a:pt x="2324" y="2458"/>
                        <a:pt x="2745" y="2458"/>
                      </a:cubicBezTo>
                      <a:cubicBezTo>
                        <a:pt x="2768" y="2458"/>
                        <a:pt x="2792" y="2458"/>
                        <a:pt x="2816" y="2457"/>
                      </a:cubicBezTo>
                      <a:cubicBezTo>
                        <a:pt x="2889" y="2457"/>
                        <a:pt x="2908" y="2346"/>
                        <a:pt x="2828" y="2322"/>
                      </a:cubicBezTo>
                      <a:cubicBezTo>
                        <a:pt x="2428" y="2199"/>
                        <a:pt x="2047" y="2156"/>
                        <a:pt x="1691" y="1910"/>
                      </a:cubicBezTo>
                      <a:cubicBezTo>
                        <a:pt x="1408" y="1713"/>
                        <a:pt x="1150" y="1498"/>
                        <a:pt x="842" y="1338"/>
                      </a:cubicBezTo>
                      <a:cubicBezTo>
                        <a:pt x="726" y="1270"/>
                        <a:pt x="597" y="1234"/>
                        <a:pt x="461" y="1215"/>
                      </a:cubicBezTo>
                      <a:lnTo>
                        <a:pt x="455" y="1215"/>
                      </a:lnTo>
                      <a:cubicBezTo>
                        <a:pt x="584" y="1148"/>
                        <a:pt x="701" y="1068"/>
                        <a:pt x="799" y="963"/>
                      </a:cubicBezTo>
                      <a:cubicBezTo>
                        <a:pt x="1021" y="742"/>
                        <a:pt x="1125" y="447"/>
                        <a:pt x="1463" y="355"/>
                      </a:cubicBezTo>
                      <a:cubicBezTo>
                        <a:pt x="1691" y="299"/>
                        <a:pt x="1881" y="262"/>
                        <a:pt x="2060" y="115"/>
                      </a:cubicBezTo>
                      <a:cubicBezTo>
                        <a:pt x="2090" y="84"/>
                        <a:pt x="2072" y="29"/>
                        <a:pt x="2029" y="17"/>
                      </a:cubicBezTo>
                      <a:cubicBezTo>
                        <a:pt x="1971" y="5"/>
                        <a:pt x="1910" y="0"/>
                        <a:pt x="1845" y="0"/>
                      </a:cubicBezTo>
                      <a:close/>
                    </a:path>
                  </a:pathLst>
                </a:custGeom>
                <a:solidFill>
                  <a:srgbClr val="CCD6D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34" name="Google Shape;6634;p63"/>
              <p:cNvSpPr/>
              <p:nvPr/>
            </p:nvSpPr>
            <p:spPr>
              <a:xfrm>
                <a:off x="6662475" y="1804975"/>
                <a:ext cx="179825" cy="462475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18499" extrusionOk="0">
                    <a:moveTo>
                      <a:pt x="3491" y="1"/>
                    </a:moveTo>
                    <a:cubicBezTo>
                      <a:pt x="3439" y="1"/>
                      <a:pt x="3388" y="5"/>
                      <a:pt x="3338" y="15"/>
                    </a:cubicBezTo>
                    <a:cubicBezTo>
                      <a:pt x="3000" y="76"/>
                      <a:pt x="2717" y="285"/>
                      <a:pt x="2490" y="630"/>
                    </a:cubicBezTo>
                    <a:cubicBezTo>
                      <a:pt x="1716" y="1791"/>
                      <a:pt x="1765" y="4164"/>
                      <a:pt x="2140" y="5879"/>
                    </a:cubicBezTo>
                    <a:cubicBezTo>
                      <a:pt x="2361" y="6887"/>
                      <a:pt x="1894" y="8030"/>
                      <a:pt x="1445" y="9130"/>
                    </a:cubicBezTo>
                    <a:cubicBezTo>
                      <a:pt x="1119" y="9930"/>
                      <a:pt x="812" y="10686"/>
                      <a:pt x="757" y="11392"/>
                    </a:cubicBezTo>
                    <a:cubicBezTo>
                      <a:pt x="708" y="11970"/>
                      <a:pt x="714" y="12548"/>
                      <a:pt x="781" y="13126"/>
                    </a:cubicBezTo>
                    <a:cubicBezTo>
                      <a:pt x="830" y="13691"/>
                      <a:pt x="873" y="14140"/>
                      <a:pt x="664" y="14712"/>
                    </a:cubicBezTo>
                    <a:cubicBezTo>
                      <a:pt x="240" y="15873"/>
                      <a:pt x="1" y="17465"/>
                      <a:pt x="603" y="18449"/>
                    </a:cubicBezTo>
                    <a:cubicBezTo>
                      <a:pt x="615" y="18473"/>
                      <a:pt x="646" y="18492"/>
                      <a:pt x="683" y="18492"/>
                    </a:cubicBezTo>
                    <a:lnTo>
                      <a:pt x="677" y="18498"/>
                    </a:lnTo>
                    <a:cubicBezTo>
                      <a:pt x="757" y="18498"/>
                      <a:pt x="800" y="18418"/>
                      <a:pt x="763" y="18357"/>
                    </a:cubicBezTo>
                    <a:cubicBezTo>
                      <a:pt x="197" y="17429"/>
                      <a:pt x="449" y="15849"/>
                      <a:pt x="837" y="14779"/>
                    </a:cubicBezTo>
                    <a:cubicBezTo>
                      <a:pt x="1058" y="14171"/>
                      <a:pt x="1015" y="13710"/>
                      <a:pt x="966" y="13120"/>
                    </a:cubicBezTo>
                    <a:cubicBezTo>
                      <a:pt x="904" y="12554"/>
                      <a:pt x="892" y="11983"/>
                      <a:pt x="941" y="11411"/>
                    </a:cubicBezTo>
                    <a:cubicBezTo>
                      <a:pt x="996" y="10741"/>
                      <a:pt x="1298" y="9997"/>
                      <a:pt x="1617" y="9210"/>
                    </a:cubicBezTo>
                    <a:cubicBezTo>
                      <a:pt x="2078" y="8079"/>
                      <a:pt x="2552" y="6911"/>
                      <a:pt x="2324" y="5848"/>
                    </a:cubicBezTo>
                    <a:cubicBezTo>
                      <a:pt x="1949" y="4121"/>
                      <a:pt x="1937" y="1810"/>
                      <a:pt x="2644" y="740"/>
                    </a:cubicBezTo>
                    <a:cubicBezTo>
                      <a:pt x="2847" y="433"/>
                      <a:pt x="3092" y="261"/>
                      <a:pt x="3375" y="205"/>
                    </a:cubicBezTo>
                    <a:cubicBezTo>
                      <a:pt x="3417" y="197"/>
                      <a:pt x="3459" y="194"/>
                      <a:pt x="3502" y="194"/>
                    </a:cubicBezTo>
                    <a:cubicBezTo>
                      <a:pt x="4857" y="194"/>
                      <a:pt x="6953" y="4005"/>
                      <a:pt x="6971" y="4047"/>
                    </a:cubicBezTo>
                    <a:cubicBezTo>
                      <a:pt x="6989" y="4087"/>
                      <a:pt x="7022" y="4104"/>
                      <a:pt x="7055" y="4104"/>
                    </a:cubicBezTo>
                    <a:cubicBezTo>
                      <a:pt x="7123" y="4104"/>
                      <a:pt x="7193" y="4034"/>
                      <a:pt x="7143" y="3955"/>
                    </a:cubicBezTo>
                    <a:cubicBezTo>
                      <a:pt x="7048" y="3789"/>
                      <a:pt x="4967" y="1"/>
                      <a:pt x="349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63"/>
              <p:cNvSpPr/>
              <p:nvPr/>
            </p:nvSpPr>
            <p:spPr>
              <a:xfrm>
                <a:off x="6644800" y="2204650"/>
                <a:ext cx="299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3722" extrusionOk="0">
                    <a:moveTo>
                      <a:pt x="1065" y="1"/>
                    </a:moveTo>
                    <a:cubicBezTo>
                      <a:pt x="1030" y="1"/>
                      <a:pt x="995" y="19"/>
                      <a:pt x="978" y="65"/>
                    </a:cubicBezTo>
                    <a:cubicBezTo>
                      <a:pt x="941" y="151"/>
                      <a:pt x="1" y="2210"/>
                      <a:pt x="585" y="3667"/>
                    </a:cubicBezTo>
                    <a:cubicBezTo>
                      <a:pt x="597" y="3704"/>
                      <a:pt x="634" y="3722"/>
                      <a:pt x="671" y="3722"/>
                    </a:cubicBezTo>
                    <a:cubicBezTo>
                      <a:pt x="738" y="3722"/>
                      <a:pt x="788" y="3654"/>
                      <a:pt x="763" y="3593"/>
                    </a:cubicBezTo>
                    <a:cubicBezTo>
                      <a:pt x="210" y="2210"/>
                      <a:pt x="1144" y="163"/>
                      <a:pt x="1156" y="145"/>
                    </a:cubicBezTo>
                    <a:cubicBezTo>
                      <a:pt x="1196" y="65"/>
                      <a:pt x="1130" y="1"/>
                      <a:pt x="106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63"/>
              <p:cNvSpPr/>
              <p:nvPr/>
            </p:nvSpPr>
            <p:spPr>
              <a:xfrm>
                <a:off x="6874700" y="1817825"/>
                <a:ext cx="1360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5441" h="17819" extrusionOk="0">
                    <a:moveTo>
                      <a:pt x="2096" y="1"/>
                    </a:moveTo>
                    <a:cubicBezTo>
                      <a:pt x="2033" y="1"/>
                      <a:pt x="1970" y="6"/>
                      <a:pt x="1906" y="17"/>
                    </a:cubicBezTo>
                    <a:cubicBezTo>
                      <a:pt x="836" y="195"/>
                      <a:pt x="338" y="1597"/>
                      <a:pt x="172" y="2193"/>
                    </a:cubicBezTo>
                    <a:cubicBezTo>
                      <a:pt x="86" y="2507"/>
                      <a:pt x="0" y="2900"/>
                      <a:pt x="92" y="2980"/>
                    </a:cubicBezTo>
                    <a:cubicBezTo>
                      <a:pt x="110" y="2994"/>
                      <a:pt x="133" y="3000"/>
                      <a:pt x="154" y="3000"/>
                    </a:cubicBezTo>
                    <a:cubicBezTo>
                      <a:pt x="169" y="3000"/>
                      <a:pt x="184" y="2997"/>
                      <a:pt x="197" y="2992"/>
                    </a:cubicBezTo>
                    <a:cubicBezTo>
                      <a:pt x="246" y="2968"/>
                      <a:pt x="271" y="2912"/>
                      <a:pt x="246" y="2863"/>
                    </a:cubicBezTo>
                    <a:cubicBezTo>
                      <a:pt x="246" y="2863"/>
                      <a:pt x="246" y="2857"/>
                      <a:pt x="240" y="2857"/>
                    </a:cubicBezTo>
                    <a:cubicBezTo>
                      <a:pt x="234" y="2562"/>
                      <a:pt x="719" y="411"/>
                      <a:pt x="1930" y="208"/>
                    </a:cubicBezTo>
                    <a:cubicBezTo>
                      <a:pt x="1988" y="197"/>
                      <a:pt x="2044" y="192"/>
                      <a:pt x="2100" y="192"/>
                    </a:cubicBezTo>
                    <a:cubicBezTo>
                      <a:pt x="2365" y="192"/>
                      <a:pt x="2608" y="313"/>
                      <a:pt x="2822" y="552"/>
                    </a:cubicBezTo>
                    <a:cubicBezTo>
                      <a:pt x="3535" y="1333"/>
                      <a:pt x="3756" y="3164"/>
                      <a:pt x="3326" y="4719"/>
                    </a:cubicBezTo>
                    <a:cubicBezTo>
                      <a:pt x="2748" y="6846"/>
                      <a:pt x="3664" y="9293"/>
                      <a:pt x="4469" y="10276"/>
                    </a:cubicBezTo>
                    <a:cubicBezTo>
                      <a:pt x="5121" y="11075"/>
                      <a:pt x="5286" y="16681"/>
                      <a:pt x="4942" y="17695"/>
                    </a:cubicBezTo>
                    <a:cubicBezTo>
                      <a:pt x="4924" y="17744"/>
                      <a:pt x="4948" y="17794"/>
                      <a:pt x="4998" y="17812"/>
                    </a:cubicBezTo>
                    <a:cubicBezTo>
                      <a:pt x="5010" y="17818"/>
                      <a:pt x="5022" y="17818"/>
                      <a:pt x="5034" y="17818"/>
                    </a:cubicBezTo>
                    <a:cubicBezTo>
                      <a:pt x="5071" y="17818"/>
                      <a:pt x="5114" y="17794"/>
                      <a:pt x="5127" y="17757"/>
                    </a:cubicBezTo>
                    <a:cubicBezTo>
                      <a:pt x="5440" y="16828"/>
                      <a:pt x="5373" y="11069"/>
                      <a:pt x="4623" y="10153"/>
                    </a:cubicBezTo>
                    <a:cubicBezTo>
                      <a:pt x="4014" y="9416"/>
                      <a:pt x="2902" y="7031"/>
                      <a:pt x="3516" y="4769"/>
                    </a:cubicBezTo>
                    <a:cubicBezTo>
                      <a:pt x="3959" y="3158"/>
                      <a:pt x="3713" y="1247"/>
                      <a:pt x="2969" y="423"/>
                    </a:cubicBezTo>
                    <a:cubicBezTo>
                      <a:pt x="2717" y="145"/>
                      <a:pt x="2418" y="1"/>
                      <a:pt x="20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63"/>
              <p:cNvSpPr/>
              <p:nvPr/>
            </p:nvSpPr>
            <p:spPr>
              <a:xfrm>
                <a:off x="7004850" y="2187825"/>
                <a:ext cx="21700" cy="93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732" fill="none" extrusionOk="0">
                    <a:moveTo>
                      <a:pt x="1" y="0"/>
                    </a:moveTo>
                    <a:cubicBezTo>
                      <a:pt x="1" y="0"/>
                      <a:pt x="867" y="2010"/>
                      <a:pt x="628" y="3731"/>
                    </a:cubicBezTo>
                  </a:path>
                </a:pathLst>
              </a:custGeom>
              <a:noFill/>
              <a:ln w="3850" cap="rnd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63"/>
              <p:cNvSpPr/>
              <p:nvPr/>
            </p:nvSpPr>
            <p:spPr>
              <a:xfrm>
                <a:off x="6733625" y="1928075"/>
                <a:ext cx="127575" cy="952650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38106" extrusionOk="0">
                    <a:moveTo>
                      <a:pt x="2121" y="6782"/>
                    </a:moveTo>
                    <a:cubicBezTo>
                      <a:pt x="2638" y="6782"/>
                      <a:pt x="3283" y="7046"/>
                      <a:pt x="3418" y="7304"/>
                    </a:cubicBezTo>
                    <a:cubicBezTo>
                      <a:pt x="3517" y="7495"/>
                      <a:pt x="3412" y="7913"/>
                      <a:pt x="3197" y="8448"/>
                    </a:cubicBezTo>
                    <a:lnTo>
                      <a:pt x="3172" y="8448"/>
                    </a:lnTo>
                    <a:cubicBezTo>
                      <a:pt x="2392" y="8380"/>
                      <a:pt x="1531" y="7765"/>
                      <a:pt x="1494" y="7255"/>
                    </a:cubicBezTo>
                    <a:cubicBezTo>
                      <a:pt x="1476" y="7034"/>
                      <a:pt x="1586" y="6893"/>
                      <a:pt x="1814" y="6825"/>
                    </a:cubicBezTo>
                    <a:cubicBezTo>
                      <a:pt x="1918" y="6794"/>
                      <a:pt x="2017" y="6782"/>
                      <a:pt x="2121" y="6782"/>
                    </a:cubicBezTo>
                    <a:close/>
                    <a:moveTo>
                      <a:pt x="5004" y="1"/>
                    </a:moveTo>
                    <a:cubicBezTo>
                      <a:pt x="4957" y="1"/>
                      <a:pt x="4912" y="31"/>
                      <a:pt x="4912" y="94"/>
                    </a:cubicBezTo>
                    <a:cubicBezTo>
                      <a:pt x="4912" y="156"/>
                      <a:pt x="4740" y="6075"/>
                      <a:pt x="4316" y="7692"/>
                    </a:cubicBezTo>
                    <a:cubicBezTo>
                      <a:pt x="4162" y="8282"/>
                      <a:pt x="3738" y="8429"/>
                      <a:pt x="3400" y="8454"/>
                    </a:cubicBezTo>
                    <a:cubicBezTo>
                      <a:pt x="3627" y="7876"/>
                      <a:pt x="3707" y="7452"/>
                      <a:pt x="3584" y="7224"/>
                    </a:cubicBezTo>
                    <a:cubicBezTo>
                      <a:pt x="3399" y="6873"/>
                      <a:pt x="2697" y="6596"/>
                      <a:pt x="2121" y="6596"/>
                    </a:cubicBezTo>
                    <a:cubicBezTo>
                      <a:pt x="1992" y="6596"/>
                      <a:pt x="1868" y="6610"/>
                      <a:pt x="1759" y="6641"/>
                    </a:cubicBezTo>
                    <a:cubicBezTo>
                      <a:pt x="1439" y="6739"/>
                      <a:pt x="1279" y="6960"/>
                      <a:pt x="1298" y="7274"/>
                    </a:cubicBezTo>
                    <a:cubicBezTo>
                      <a:pt x="1347" y="7876"/>
                      <a:pt x="2238" y="8546"/>
                      <a:pt x="3117" y="8638"/>
                    </a:cubicBezTo>
                    <a:cubicBezTo>
                      <a:pt x="2779" y="9425"/>
                      <a:pt x="2250" y="10415"/>
                      <a:pt x="1783" y="11287"/>
                    </a:cubicBezTo>
                    <a:lnTo>
                      <a:pt x="1648" y="11546"/>
                    </a:lnTo>
                    <a:cubicBezTo>
                      <a:pt x="794" y="13131"/>
                      <a:pt x="1" y="15719"/>
                      <a:pt x="560" y="17778"/>
                    </a:cubicBezTo>
                    <a:cubicBezTo>
                      <a:pt x="1052" y="19573"/>
                      <a:pt x="1728" y="22026"/>
                      <a:pt x="1802" y="23968"/>
                    </a:cubicBezTo>
                    <a:cubicBezTo>
                      <a:pt x="1863" y="25536"/>
                      <a:pt x="1494" y="29568"/>
                      <a:pt x="1298" y="31725"/>
                    </a:cubicBezTo>
                    <a:cubicBezTo>
                      <a:pt x="1255" y="32149"/>
                      <a:pt x="1224" y="32500"/>
                      <a:pt x="1205" y="32746"/>
                    </a:cubicBezTo>
                    <a:cubicBezTo>
                      <a:pt x="1144" y="33422"/>
                      <a:pt x="1298" y="34190"/>
                      <a:pt x="1451" y="35002"/>
                    </a:cubicBezTo>
                    <a:cubicBezTo>
                      <a:pt x="1648" y="36003"/>
                      <a:pt x="1851" y="37036"/>
                      <a:pt x="1679" y="37995"/>
                    </a:cubicBezTo>
                    <a:cubicBezTo>
                      <a:pt x="1666" y="38044"/>
                      <a:pt x="1703" y="38093"/>
                      <a:pt x="1752" y="38106"/>
                    </a:cubicBezTo>
                    <a:lnTo>
                      <a:pt x="1771" y="38106"/>
                    </a:lnTo>
                    <a:cubicBezTo>
                      <a:pt x="1820" y="38106"/>
                      <a:pt x="1857" y="38069"/>
                      <a:pt x="1869" y="38026"/>
                    </a:cubicBezTo>
                    <a:cubicBezTo>
                      <a:pt x="2041" y="37036"/>
                      <a:pt x="1838" y="35985"/>
                      <a:pt x="1642" y="34965"/>
                    </a:cubicBezTo>
                    <a:cubicBezTo>
                      <a:pt x="1488" y="34166"/>
                      <a:pt x="1341" y="33416"/>
                      <a:pt x="1396" y="32758"/>
                    </a:cubicBezTo>
                    <a:cubicBezTo>
                      <a:pt x="1414" y="32512"/>
                      <a:pt x="1451" y="32168"/>
                      <a:pt x="1488" y="31744"/>
                    </a:cubicBezTo>
                    <a:cubicBezTo>
                      <a:pt x="1685" y="29580"/>
                      <a:pt x="2054" y="25542"/>
                      <a:pt x="1992" y="23956"/>
                    </a:cubicBezTo>
                    <a:cubicBezTo>
                      <a:pt x="1918" y="21995"/>
                      <a:pt x="1242" y="19530"/>
                      <a:pt x="750" y="17723"/>
                    </a:cubicBezTo>
                    <a:cubicBezTo>
                      <a:pt x="234" y="15848"/>
                      <a:pt x="910" y="13316"/>
                      <a:pt x="1814" y="11632"/>
                    </a:cubicBezTo>
                    <a:lnTo>
                      <a:pt x="1949" y="11380"/>
                    </a:lnTo>
                    <a:cubicBezTo>
                      <a:pt x="2545" y="10273"/>
                      <a:pt x="3025" y="9351"/>
                      <a:pt x="3326" y="8644"/>
                    </a:cubicBezTo>
                    <a:cubicBezTo>
                      <a:pt x="3922" y="8644"/>
                      <a:pt x="4346" y="8319"/>
                      <a:pt x="4500" y="7741"/>
                    </a:cubicBezTo>
                    <a:cubicBezTo>
                      <a:pt x="4930" y="6100"/>
                      <a:pt x="5096" y="346"/>
                      <a:pt x="5102" y="100"/>
                    </a:cubicBezTo>
                    <a:cubicBezTo>
                      <a:pt x="5102" y="34"/>
                      <a:pt x="5052" y="1"/>
                      <a:pt x="500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63"/>
              <p:cNvSpPr/>
              <p:nvPr/>
            </p:nvSpPr>
            <p:spPr>
              <a:xfrm>
                <a:off x="6840900" y="1921975"/>
                <a:ext cx="88525" cy="958750"/>
              </a:xfrm>
              <a:custGeom>
                <a:avLst/>
                <a:gdLst/>
                <a:ahLst/>
                <a:cxnLst/>
                <a:rect l="l" t="t" r="r" b="b"/>
                <a:pathLst>
                  <a:path w="3541" h="38350" extrusionOk="0">
                    <a:moveTo>
                      <a:pt x="2436" y="7239"/>
                    </a:moveTo>
                    <a:cubicBezTo>
                      <a:pt x="2780" y="7239"/>
                      <a:pt x="3073" y="7357"/>
                      <a:pt x="3190" y="7555"/>
                    </a:cubicBezTo>
                    <a:cubicBezTo>
                      <a:pt x="3301" y="7751"/>
                      <a:pt x="3073" y="8132"/>
                      <a:pt x="2680" y="8409"/>
                    </a:cubicBezTo>
                    <a:cubicBezTo>
                      <a:pt x="2438" y="8578"/>
                      <a:pt x="2126" y="8707"/>
                      <a:pt x="1817" y="8707"/>
                    </a:cubicBezTo>
                    <a:cubicBezTo>
                      <a:pt x="1608" y="8707"/>
                      <a:pt x="1401" y="8648"/>
                      <a:pt x="1217" y="8501"/>
                    </a:cubicBezTo>
                    <a:cubicBezTo>
                      <a:pt x="1260" y="8274"/>
                      <a:pt x="1322" y="8059"/>
                      <a:pt x="1383" y="7856"/>
                    </a:cubicBezTo>
                    <a:cubicBezTo>
                      <a:pt x="1506" y="7475"/>
                      <a:pt x="1918" y="7290"/>
                      <a:pt x="2274" y="7247"/>
                    </a:cubicBezTo>
                    <a:cubicBezTo>
                      <a:pt x="2329" y="7241"/>
                      <a:pt x="2383" y="7239"/>
                      <a:pt x="2436" y="7239"/>
                    </a:cubicBezTo>
                    <a:close/>
                    <a:moveTo>
                      <a:pt x="1085" y="1"/>
                    </a:moveTo>
                    <a:cubicBezTo>
                      <a:pt x="1042" y="1"/>
                      <a:pt x="998" y="28"/>
                      <a:pt x="990" y="86"/>
                    </a:cubicBezTo>
                    <a:cubicBezTo>
                      <a:pt x="953" y="381"/>
                      <a:pt x="0" y="7370"/>
                      <a:pt x="916" y="8470"/>
                    </a:cubicBezTo>
                    <a:cubicBezTo>
                      <a:pt x="940" y="8507"/>
                      <a:pt x="971" y="8538"/>
                      <a:pt x="1008" y="8575"/>
                    </a:cubicBezTo>
                    <a:cubicBezTo>
                      <a:pt x="867" y="9362"/>
                      <a:pt x="873" y="10345"/>
                      <a:pt x="1408" y="11753"/>
                    </a:cubicBezTo>
                    <a:cubicBezTo>
                      <a:pt x="1512" y="12036"/>
                      <a:pt x="1635" y="12331"/>
                      <a:pt x="1758" y="12644"/>
                    </a:cubicBezTo>
                    <a:cubicBezTo>
                      <a:pt x="2453" y="14390"/>
                      <a:pt x="3319" y="16566"/>
                      <a:pt x="3172" y="19043"/>
                    </a:cubicBezTo>
                    <a:cubicBezTo>
                      <a:pt x="3086" y="20493"/>
                      <a:pt x="2741" y="21471"/>
                      <a:pt x="2434" y="22337"/>
                    </a:cubicBezTo>
                    <a:cubicBezTo>
                      <a:pt x="2114" y="23235"/>
                      <a:pt x="1838" y="24015"/>
                      <a:pt x="1893" y="25103"/>
                    </a:cubicBezTo>
                    <a:cubicBezTo>
                      <a:pt x="1936" y="25909"/>
                      <a:pt x="2065" y="26972"/>
                      <a:pt x="2194" y="28103"/>
                    </a:cubicBezTo>
                    <a:cubicBezTo>
                      <a:pt x="2422" y="30002"/>
                      <a:pt x="2649" y="31969"/>
                      <a:pt x="2551" y="33113"/>
                    </a:cubicBezTo>
                    <a:cubicBezTo>
                      <a:pt x="2502" y="33684"/>
                      <a:pt x="2416" y="34262"/>
                      <a:pt x="2336" y="34815"/>
                    </a:cubicBezTo>
                    <a:cubicBezTo>
                      <a:pt x="2145" y="36088"/>
                      <a:pt x="1967" y="37286"/>
                      <a:pt x="2225" y="38276"/>
                    </a:cubicBezTo>
                    <a:cubicBezTo>
                      <a:pt x="2231" y="38319"/>
                      <a:pt x="2274" y="38343"/>
                      <a:pt x="2317" y="38350"/>
                    </a:cubicBezTo>
                    <a:lnTo>
                      <a:pt x="2336" y="38350"/>
                    </a:lnTo>
                    <a:cubicBezTo>
                      <a:pt x="2391" y="38331"/>
                      <a:pt x="2422" y="38282"/>
                      <a:pt x="2403" y="38233"/>
                    </a:cubicBezTo>
                    <a:cubicBezTo>
                      <a:pt x="2158" y="37280"/>
                      <a:pt x="2336" y="36100"/>
                      <a:pt x="2520" y="34852"/>
                    </a:cubicBezTo>
                    <a:cubicBezTo>
                      <a:pt x="2606" y="34287"/>
                      <a:pt x="2692" y="33709"/>
                      <a:pt x="2741" y="33137"/>
                    </a:cubicBezTo>
                    <a:cubicBezTo>
                      <a:pt x="2840" y="31969"/>
                      <a:pt x="2606" y="29996"/>
                      <a:pt x="2385" y="28085"/>
                    </a:cubicBezTo>
                    <a:cubicBezTo>
                      <a:pt x="2250" y="26960"/>
                      <a:pt x="2127" y="25896"/>
                      <a:pt x="2084" y="25097"/>
                    </a:cubicBezTo>
                    <a:cubicBezTo>
                      <a:pt x="2028" y="24046"/>
                      <a:pt x="2299" y="23272"/>
                      <a:pt x="2612" y="22399"/>
                    </a:cubicBezTo>
                    <a:cubicBezTo>
                      <a:pt x="2920" y="21520"/>
                      <a:pt x="3270" y="20530"/>
                      <a:pt x="3362" y="19055"/>
                    </a:cubicBezTo>
                    <a:cubicBezTo>
                      <a:pt x="3510" y="16535"/>
                      <a:pt x="2637" y="14341"/>
                      <a:pt x="1930" y="12570"/>
                    </a:cubicBezTo>
                    <a:cubicBezTo>
                      <a:pt x="1807" y="12263"/>
                      <a:pt x="1690" y="11968"/>
                      <a:pt x="1580" y="11685"/>
                    </a:cubicBezTo>
                    <a:cubicBezTo>
                      <a:pt x="1088" y="10382"/>
                      <a:pt x="1057" y="9454"/>
                      <a:pt x="1174" y="8716"/>
                    </a:cubicBezTo>
                    <a:lnTo>
                      <a:pt x="1174" y="8716"/>
                    </a:lnTo>
                    <a:cubicBezTo>
                      <a:pt x="1373" y="8850"/>
                      <a:pt x="1590" y="8905"/>
                      <a:pt x="1807" y="8905"/>
                    </a:cubicBezTo>
                    <a:cubicBezTo>
                      <a:pt x="2159" y="8905"/>
                      <a:pt x="2513" y="8759"/>
                      <a:pt x="2791" y="8569"/>
                    </a:cubicBezTo>
                    <a:cubicBezTo>
                      <a:pt x="3215" y="8268"/>
                      <a:pt x="3541" y="7794"/>
                      <a:pt x="3350" y="7462"/>
                    </a:cubicBezTo>
                    <a:cubicBezTo>
                      <a:pt x="3198" y="7205"/>
                      <a:pt x="2862" y="7056"/>
                      <a:pt x="2461" y="7056"/>
                    </a:cubicBezTo>
                    <a:cubicBezTo>
                      <a:pt x="2392" y="7056"/>
                      <a:pt x="2322" y="7060"/>
                      <a:pt x="2250" y="7069"/>
                    </a:cubicBezTo>
                    <a:cubicBezTo>
                      <a:pt x="1838" y="7118"/>
                      <a:pt x="1340" y="7333"/>
                      <a:pt x="1199" y="7807"/>
                    </a:cubicBezTo>
                    <a:cubicBezTo>
                      <a:pt x="1149" y="7979"/>
                      <a:pt x="1094" y="8157"/>
                      <a:pt x="1051" y="8341"/>
                    </a:cubicBezTo>
                    <a:cubicBezTo>
                      <a:pt x="375" y="7493"/>
                      <a:pt x="836" y="2588"/>
                      <a:pt x="1180" y="111"/>
                    </a:cubicBezTo>
                    <a:cubicBezTo>
                      <a:pt x="1190" y="40"/>
                      <a:pt x="1138" y="1"/>
                      <a:pt x="108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63"/>
              <p:cNvSpPr/>
              <p:nvPr/>
            </p:nvSpPr>
            <p:spPr>
              <a:xfrm>
                <a:off x="6782350" y="1682025"/>
                <a:ext cx="75150" cy="2066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8265" extrusionOk="0">
                    <a:moveTo>
                      <a:pt x="790" y="1"/>
                    </a:moveTo>
                    <a:cubicBezTo>
                      <a:pt x="777" y="1"/>
                      <a:pt x="764" y="3"/>
                      <a:pt x="750" y="9"/>
                    </a:cubicBezTo>
                    <a:cubicBezTo>
                      <a:pt x="0" y="298"/>
                      <a:pt x="203" y="1060"/>
                      <a:pt x="314" y="1472"/>
                    </a:cubicBezTo>
                    <a:cubicBezTo>
                      <a:pt x="430" y="1915"/>
                      <a:pt x="676" y="2314"/>
                      <a:pt x="904" y="2695"/>
                    </a:cubicBezTo>
                    <a:cubicBezTo>
                      <a:pt x="947" y="2763"/>
                      <a:pt x="984" y="2825"/>
                      <a:pt x="1027" y="2892"/>
                    </a:cubicBezTo>
                    <a:cubicBezTo>
                      <a:pt x="1992" y="4503"/>
                      <a:pt x="2600" y="6310"/>
                      <a:pt x="2815" y="8178"/>
                    </a:cubicBezTo>
                    <a:cubicBezTo>
                      <a:pt x="2815" y="8228"/>
                      <a:pt x="2858" y="8258"/>
                      <a:pt x="2908" y="8264"/>
                    </a:cubicBezTo>
                    <a:lnTo>
                      <a:pt x="2920" y="8258"/>
                    </a:lnTo>
                    <a:cubicBezTo>
                      <a:pt x="2969" y="8252"/>
                      <a:pt x="3006" y="8209"/>
                      <a:pt x="3006" y="8154"/>
                    </a:cubicBezTo>
                    <a:cubicBezTo>
                      <a:pt x="2785" y="6261"/>
                      <a:pt x="2164" y="4429"/>
                      <a:pt x="1186" y="2794"/>
                    </a:cubicBezTo>
                    <a:cubicBezTo>
                      <a:pt x="1143" y="2726"/>
                      <a:pt x="1107" y="2659"/>
                      <a:pt x="1070" y="2597"/>
                    </a:cubicBezTo>
                    <a:cubicBezTo>
                      <a:pt x="842" y="2228"/>
                      <a:pt x="609" y="1841"/>
                      <a:pt x="498" y="1423"/>
                    </a:cubicBezTo>
                    <a:cubicBezTo>
                      <a:pt x="357" y="894"/>
                      <a:pt x="271" y="397"/>
                      <a:pt x="818" y="188"/>
                    </a:cubicBezTo>
                    <a:cubicBezTo>
                      <a:pt x="926" y="144"/>
                      <a:pt x="882" y="1"/>
                      <a:pt x="7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63"/>
              <p:cNvSpPr/>
              <p:nvPr/>
            </p:nvSpPr>
            <p:spPr>
              <a:xfrm>
                <a:off x="6843500" y="1674825"/>
                <a:ext cx="49650" cy="216425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8657" extrusionOk="0">
                    <a:moveTo>
                      <a:pt x="1141" y="0"/>
                    </a:moveTo>
                    <a:cubicBezTo>
                      <a:pt x="1025" y="0"/>
                      <a:pt x="1016" y="187"/>
                      <a:pt x="1144" y="193"/>
                    </a:cubicBezTo>
                    <a:cubicBezTo>
                      <a:pt x="1402" y="224"/>
                      <a:pt x="1765" y="500"/>
                      <a:pt x="1783" y="746"/>
                    </a:cubicBezTo>
                    <a:cubicBezTo>
                      <a:pt x="1789" y="937"/>
                      <a:pt x="1691" y="1090"/>
                      <a:pt x="1574" y="1269"/>
                    </a:cubicBezTo>
                    <a:cubicBezTo>
                      <a:pt x="1525" y="1336"/>
                      <a:pt x="1482" y="1404"/>
                      <a:pt x="1445" y="1478"/>
                    </a:cubicBezTo>
                    <a:cubicBezTo>
                      <a:pt x="253" y="3653"/>
                      <a:pt x="1" y="6223"/>
                      <a:pt x="744" y="8589"/>
                    </a:cubicBezTo>
                    <a:cubicBezTo>
                      <a:pt x="757" y="8632"/>
                      <a:pt x="793" y="8657"/>
                      <a:pt x="836" y="8657"/>
                    </a:cubicBezTo>
                    <a:lnTo>
                      <a:pt x="861" y="8657"/>
                    </a:lnTo>
                    <a:cubicBezTo>
                      <a:pt x="916" y="8638"/>
                      <a:pt x="941" y="8583"/>
                      <a:pt x="923" y="8534"/>
                    </a:cubicBezTo>
                    <a:cubicBezTo>
                      <a:pt x="197" y="6217"/>
                      <a:pt x="443" y="3703"/>
                      <a:pt x="1611" y="1570"/>
                    </a:cubicBezTo>
                    <a:cubicBezTo>
                      <a:pt x="1648" y="1502"/>
                      <a:pt x="1691" y="1441"/>
                      <a:pt x="1734" y="1373"/>
                    </a:cubicBezTo>
                    <a:cubicBezTo>
                      <a:pt x="1857" y="1189"/>
                      <a:pt x="1986" y="992"/>
                      <a:pt x="1974" y="734"/>
                    </a:cubicBezTo>
                    <a:cubicBezTo>
                      <a:pt x="1955" y="383"/>
                      <a:pt x="1513" y="39"/>
                      <a:pt x="1162" y="2"/>
                    </a:cubicBezTo>
                    <a:cubicBezTo>
                      <a:pt x="1155" y="1"/>
                      <a:pt x="1148" y="0"/>
                      <a:pt x="114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63"/>
              <p:cNvSpPr/>
              <p:nvPr/>
            </p:nvSpPr>
            <p:spPr>
              <a:xfrm>
                <a:off x="6663250" y="1824700"/>
                <a:ext cx="189850" cy="422925"/>
              </a:xfrm>
              <a:custGeom>
                <a:avLst/>
                <a:gdLst/>
                <a:ahLst/>
                <a:cxnLst/>
                <a:rect l="l" t="t" r="r" b="b"/>
                <a:pathLst>
                  <a:path w="7594" h="16917" extrusionOk="0">
                    <a:moveTo>
                      <a:pt x="3701" y="0"/>
                    </a:moveTo>
                    <a:cubicBezTo>
                      <a:pt x="3307" y="7"/>
                      <a:pt x="2939" y="185"/>
                      <a:pt x="2686" y="486"/>
                    </a:cubicBezTo>
                    <a:cubicBezTo>
                      <a:pt x="1697" y="1580"/>
                      <a:pt x="1660" y="4346"/>
                      <a:pt x="1789" y="5809"/>
                    </a:cubicBezTo>
                    <a:cubicBezTo>
                      <a:pt x="1949" y="7549"/>
                      <a:pt x="1949" y="9976"/>
                      <a:pt x="1039" y="11648"/>
                    </a:cubicBezTo>
                    <a:cubicBezTo>
                      <a:pt x="0" y="13554"/>
                      <a:pt x="117" y="16148"/>
                      <a:pt x="529" y="16867"/>
                    </a:cubicBezTo>
                    <a:cubicBezTo>
                      <a:pt x="547" y="16898"/>
                      <a:pt x="578" y="16916"/>
                      <a:pt x="609" y="16916"/>
                    </a:cubicBezTo>
                    <a:cubicBezTo>
                      <a:pt x="627" y="16916"/>
                      <a:pt x="646" y="16910"/>
                      <a:pt x="658" y="16904"/>
                    </a:cubicBezTo>
                    <a:cubicBezTo>
                      <a:pt x="701" y="16879"/>
                      <a:pt x="720" y="16818"/>
                      <a:pt x="695" y="16775"/>
                    </a:cubicBezTo>
                    <a:cubicBezTo>
                      <a:pt x="295" y="16068"/>
                      <a:pt x="240" y="13517"/>
                      <a:pt x="1205" y="11734"/>
                    </a:cubicBezTo>
                    <a:cubicBezTo>
                      <a:pt x="2133" y="10026"/>
                      <a:pt x="2139" y="7555"/>
                      <a:pt x="1980" y="5791"/>
                    </a:cubicBezTo>
                    <a:cubicBezTo>
                      <a:pt x="1851" y="4365"/>
                      <a:pt x="1881" y="1666"/>
                      <a:pt x="2828" y="615"/>
                    </a:cubicBezTo>
                    <a:cubicBezTo>
                      <a:pt x="3043" y="351"/>
                      <a:pt x="3363" y="197"/>
                      <a:pt x="3701" y="191"/>
                    </a:cubicBezTo>
                    <a:lnTo>
                      <a:pt x="3744" y="191"/>
                    </a:lnTo>
                    <a:cubicBezTo>
                      <a:pt x="5545" y="191"/>
                      <a:pt x="7370" y="2305"/>
                      <a:pt x="7389" y="2324"/>
                    </a:cubicBezTo>
                    <a:cubicBezTo>
                      <a:pt x="7410" y="2349"/>
                      <a:pt x="7435" y="2360"/>
                      <a:pt x="7459" y="2360"/>
                    </a:cubicBezTo>
                    <a:cubicBezTo>
                      <a:pt x="7530" y="2360"/>
                      <a:pt x="7594" y="2274"/>
                      <a:pt x="7530" y="2201"/>
                    </a:cubicBezTo>
                    <a:cubicBezTo>
                      <a:pt x="7456" y="2109"/>
                      <a:pt x="5631" y="0"/>
                      <a:pt x="374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63"/>
              <p:cNvSpPr/>
              <p:nvPr/>
            </p:nvSpPr>
            <p:spPr>
              <a:xfrm>
                <a:off x="6649875" y="2188025"/>
                <a:ext cx="243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545" extrusionOk="0">
                    <a:moveTo>
                      <a:pt x="856" y="0"/>
                    </a:moveTo>
                    <a:cubicBezTo>
                      <a:pt x="824" y="0"/>
                      <a:pt x="793" y="16"/>
                      <a:pt x="775" y="54"/>
                    </a:cubicBezTo>
                    <a:cubicBezTo>
                      <a:pt x="738" y="133"/>
                      <a:pt x="1" y="2008"/>
                      <a:pt x="222" y="3465"/>
                    </a:cubicBezTo>
                    <a:cubicBezTo>
                      <a:pt x="228" y="3508"/>
                      <a:pt x="271" y="3545"/>
                      <a:pt x="320" y="3545"/>
                    </a:cubicBezTo>
                    <a:lnTo>
                      <a:pt x="339" y="3545"/>
                    </a:lnTo>
                    <a:cubicBezTo>
                      <a:pt x="388" y="3533"/>
                      <a:pt x="419" y="3483"/>
                      <a:pt x="412" y="3434"/>
                    </a:cubicBezTo>
                    <a:cubicBezTo>
                      <a:pt x="197" y="2033"/>
                      <a:pt x="941" y="146"/>
                      <a:pt x="953" y="127"/>
                    </a:cubicBezTo>
                    <a:cubicBezTo>
                      <a:pt x="973" y="52"/>
                      <a:pt x="914" y="0"/>
                      <a:pt x="85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63"/>
              <p:cNvSpPr/>
              <p:nvPr/>
            </p:nvSpPr>
            <p:spPr>
              <a:xfrm>
                <a:off x="6750075" y="1931500"/>
                <a:ext cx="118350" cy="761450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30458" extrusionOk="0">
                    <a:moveTo>
                      <a:pt x="1972" y="6287"/>
                    </a:moveTo>
                    <a:cubicBezTo>
                      <a:pt x="1993" y="6287"/>
                      <a:pt x="2014" y="6287"/>
                      <a:pt x="2035" y="6288"/>
                    </a:cubicBezTo>
                    <a:cubicBezTo>
                      <a:pt x="2490" y="6288"/>
                      <a:pt x="2994" y="6424"/>
                      <a:pt x="3252" y="6756"/>
                    </a:cubicBezTo>
                    <a:cubicBezTo>
                      <a:pt x="3363" y="6891"/>
                      <a:pt x="3418" y="7063"/>
                      <a:pt x="3424" y="7235"/>
                    </a:cubicBezTo>
                    <a:cubicBezTo>
                      <a:pt x="3210" y="7437"/>
                      <a:pt x="2865" y="7527"/>
                      <a:pt x="2500" y="7527"/>
                    </a:cubicBezTo>
                    <a:cubicBezTo>
                      <a:pt x="2142" y="7527"/>
                      <a:pt x="1765" y="7440"/>
                      <a:pt x="1476" y="7284"/>
                    </a:cubicBezTo>
                    <a:cubicBezTo>
                      <a:pt x="1291" y="7186"/>
                      <a:pt x="996" y="6977"/>
                      <a:pt x="1082" y="6688"/>
                    </a:cubicBezTo>
                    <a:cubicBezTo>
                      <a:pt x="1137" y="6516"/>
                      <a:pt x="1359" y="6381"/>
                      <a:pt x="1678" y="6319"/>
                    </a:cubicBezTo>
                    <a:cubicBezTo>
                      <a:pt x="1775" y="6299"/>
                      <a:pt x="1872" y="6287"/>
                      <a:pt x="1972" y="6287"/>
                    </a:cubicBezTo>
                    <a:close/>
                    <a:moveTo>
                      <a:pt x="4168" y="0"/>
                    </a:moveTo>
                    <a:cubicBezTo>
                      <a:pt x="4119" y="6"/>
                      <a:pt x="4076" y="50"/>
                      <a:pt x="4082" y="105"/>
                    </a:cubicBezTo>
                    <a:cubicBezTo>
                      <a:pt x="4088" y="160"/>
                      <a:pt x="4512" y="5495"/>
                      <a:pt x="3590" y="7020"/>
                    </a:cubicBezTo>
                    <a:cubicBezTo>
                      <a:pt x="3553" y="6879"/>
                      <a:pt x="3492" y="6743"/>
                      <a:pt x="3399" y="6633"/>
                    </a:cubicBezTo>
                    <a:cubicBezTo>
                      <a:pt x="3101" y="6257"/>
                      <a:pt x="2548" y="6092"/>
                      <a:pt x="2042" y="6092"/>
                    </a:cubicBezTo>
                    <a:cubicBezTo>
                      <a:pt x="1903" y="6092"/>
                      <a:pt x="1767" y="6105"/>
                      <a:pt x="1641" y="6129"/>
                    </a:cubicBezTo>
                    <a:cubicBezTo>
                      <a:pt x="1248" y="6202"/>
                      <a:pt x="978" y="6381"/>
                      <a:pt x="904" y="6626"/>
                    </a:cubicBezTo>
                    <a:cubicBezTo>
                      <a:pt x="806" y="6934"/>
                      <a:pt x="984" y="7235"/>
                      <a:pt x="1383" y="7450"/>
                    </a:cubicBezTo>
                    <a:cubicBezTo>
                      <a:pt x="1679" y="7608"/>
                      <a:pt x="2099" y="7713"/>
                      <a:pt x="2509" y="7713"/>
                    </a:cubicBezTo>
                    <a:cubicBezTo>
                      <a:pt x="2833" y="7713"/>
                      <a:pt x="3149" y="7648"/>
                      <a:pt x="3393" y="7493"/>
                    </a:cubicBezTo>
                    <a:lnTo>
                      <a:pt x="3393" y="7493"/>
                    </a:lnTo>
                    <a:cubicBezTo>
                      <a:pt x="3369" y="7598"/>
                      <a:pt x="3338" y="7702"/>
                      <a:pt x="3295" y="7794"/>
                    </a:cubicBezTo>
                    <a:cubicBezTo>
                      <a:pt x="3086" y="8268"/>
                      <a:pt x="2815" y="8747"/>
                      <a:pt x="2533" y="9257"/>
                    </a:cubicBezTo>
                    <a:cubicBezTo>
                      <a:pt x="1721" y="10720"/>
                      <a:pt x="793" y="12374"/>
                      <a:pt x="547" y="15047"/>
                    </a:cubicBezTo>
                    <a:cubicBezTo>
                      <a:pt x="344" y="17223"/>
                      <a:pt x="437" y="19977"/>
                      <a:pt x="510" y="22190"/>
                    </a:cubicBezTo>
                    <a:cubicBezTo>
                      <a:pt x="560" y="23634"/>
                      <a:pt x="603" y="24876"/>
                      <a:pt x="547" y="25534"/>
                    </a:cubicBezTo>
                    <a:cubicBezTo>
                      <a:pt x="498" y="26081"/>
                      <a:pt x="418" y="26634"/>
                      <a:pt x="332" y="27163"/>
                    </a:cubicBezTo>
                    <a:cubicBezTo>
                      <a:pt x="166" y="28294"/>
                      <a:pt x="0" y="29363"/>
                      <a:pt x="166" y="30377"/>
                    </a:cubicBezTo>
                    <a:cubicBezTo>
                      <a:pt x="172" y="30420"/>
                      <a:pt x="209" y="30457"/>
                      <a:pt x="258" y="30457"/>
                    </a:cubicBezTo>
                    <a:lnTo>
                      <a:pt x="277" y="30457"/>
                    </a:lnTo>
                    <a:cubicBezTo>
                      <a:pt x="326" y="30445"/>
                      <a:pt x="363" y="30396"/>
                      <a:pt x="351" y="30347"/>
                    </a:cubicBezTo>
                    <a:cubicBezTo>
                      <a:pt x="191" y="29363"/>
                      <a:pt x="357" y="28312"/>
                      <a:pt x="523" y="27200"/>
                    </a:cubicBezTo>
                    <a:cubicBezTo>
                      <a:pt x="603" y="26659"/>
                      <a:pt x="689" y="26105"/>
                      <a:pt x="738" y="25552"/>
                    </a:cubicBezTo>
                    <a:cubicBezTo>
                      <a:pt x="793" y="24882"/>
                      <a:pt x="750" y="23634"/>
                      <a:pt x="701" y="22190"/>
                    </a:cubicBezTo>
                    <a:cubicBezTo>
                      <a:pt x="627" y="19983"/>
                      <a:pt x="535" y="17236"/>
                      <a:pt x="738" y="15072"/>
                    </a:cubicBezTo>
                    <a:cubicBezTo>
                      <a:pt x="984" y="12435"/>
                      <a:pt x="1893" y="10800"/>
                      <a:pt x="2699" y="9356"/>
                    </a:cubicBezTo>
                    <a:cubicBezTo>
                      <a:pt x="2988" y="8845"/>
                      <a:pt x="3258" y="8360"/>
                      <a:pt x="3467" y="7874"/>
                    </a:cubicBezTo>
                    <a:cubicBezTo>
                      <a:pt x="3547" y="7696"/>
                      <a:pt x="3596" y="7512"/>
                      <a:pt x="3615" y="7315"/>
                    </a:cubicBezTo>
                    <a:lnTo>
                      <a:pt x="3633" y="7290"/>
                    </a:lnTo>
                    <a:cubicBezTo>
                      <a:pt x="4733" y="5944"/>
                      <a:pt x="4291" y="326"/>
                      <a:pt x="4272" y="93"/>
                    </a:cubicBezTo>
                    <a:cubicBezTo>
                      <a:pt x="4266" y="37"/>
                      <a:pt x="4223" y="0"/>
                      <a:pt x="4168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63"/>
              <p:cNvSpPr/>
              <p:nvPr/>
            </p:nvSpPr>
            <p:spPr>
              <a:xfrm>
                <a:off x="6856000" y="1835150"/>
                <a:ext cx="157625" cy="414925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16597" extrusionOk="0">
                    <a:moveTo>
                      <a:pt x="2683" y="1"/>
                    </a:moveTo>
                    <a:cubicBezTo>
                      <a:pt x="2626" y="1"/>
                      <a:pt x="2569" y="5"/>
                      <a:pt x="2512" y="13"/>
                    </a:cubicBezTo>
                    <a:cubicBezTo>
                      <a:pt x="269" y="289"/>
                      <a:pt x="23" y="1678"/>
                      <a:pt x="11" y="1740"/>
                    </a:cubicBezTo>
                    <a:cubicBezTo>
                      <a:pt x="0" y="1809"/>
                      <a:pt x="56" y="1849"/>
                      <a:pt x="110" y="1849"/>
                    </a:cubicBezTo>
                    <a:cubicBezTo>
                      <a:pt x="152" y="1849"/>
                      <a:pt x="193" y="1824"/>
                      <a:pt x="201" y="1771"/>
                    </a:cubicBezTo>
                    <a:cubicBezTo>
                      <a:pt x="207" y="1715"/>
                      <a:pt x="441" y="461"/>
                      <a:pt x="2537" y="203"/>
                    </a:cubicBezTo>
                    <a:cubicBezTo>
                      <a:pt x="2587" y="196"/>
                      <a:pt x="2636" y="192"/>
                      <a:pt x="2686" y="192"/>
                    </a:cubicBezTo>
                    <a:cubicBezTo>
                      <a:pt x="2933" y="192"/>
                      <a:pt x="3178" y="280"/>
                      <a:pt x="3367" y="449"/>
                    </a:cubicBezTo>
                    <a:cubicBezTo>
                      <a:pt x="4332" y="1297"/>
                      <a:pt x="4375" y="4076"/>
                      <a:pt x="4406" y="6110"/>
                    </a:cubicBezTo>
                    <a:cubicBezTo>
                      <a:pt x="4412" y="6534"/>
                      <a:pt x="4418" y="6934"/>
                      <a:pt x="4430" y="7284"/>
                    </a:cubicBezTo>
                    <a:cubicBezTo>
                      <a:pt x="4467" y="8188"/>
                      <a:pt x="4738" y="9233"/>
                      <a:pt x="5026" y="10333"/>
                    </a:cubicBezTo>
                    <a:cubicBezTo>
                      <a:pt x="5530" y="12263"/>
                      <a:pt x="6108" y="14451"/>
                      <a:pt x="5530" y="16474"/>
                    </a:cubicBezTo>
                    <a:cubicBezTo>
                      <a:pt x="5518" y="16523"/>
                      <a:pt x="5549" y="16578"/>
                      <a:pt x="5598" y="16590"/>
                    </a:cubicBezTo>
                    <a:cubicBezTo>
                      <a:pt x="5610" y="16590"/>
                      <a:pt x="5617" y="16596"/>
                      <a:pt x="5629" y="16596"/>
                    </a:cubicBezTo>
                    <a:cubicBezTo>
                      <a:pt x="5672" y="16596"/>
                      <a:pt x="5709" y="16566"/>
                      <a:pt x="5721" y="16523"/>
                    </a:cubicBezTo>
                    <a:cubicBezTo>
                      <a:pt x="6305" y="14451"/>
                      <a:pt x="5727" y="12238"/>
                      <a:pt x="5217" y="10284"/>
                    </a:cubicBezTo>
                    <a:cubicBezTo>
                      <a:pt x="4934" y="9196"/>
                      <a:pt x="4658" y="8157"/>
                      <a:pt x="4627" y="7272"/>
                    </a:cubicBezTo>
                    <a:cubicBezTo>
                      <a:pt x="4608" y="6928"/>
                      <a:pt x="4608" y="6528"/>
                      <a:pt x="4602" y="6104"/>
                    </a:cubicBezTo>
                    <a:cubicBezTo>
                      <a:pt x="4565" y="3922"/>
                      <a:pt x="4529" y="1205"/>
                      <a:pt x="3490" y="302"/>
                    </a:cubicBezTo>
                    <a:cubicBezTo>
                      <a:pt x="3268" y="106"/>
                      <a:pt x="2978" y="1"/>
                      <a:pt x="268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63"/>
              <p:cNvSpPr/>
              <p:nvPr/>
            </p:nvSpPr>
            <p:spPr>
              <a:xfrm>
                <a:off x="7000550" y="2168750"/>
                <a:ext cx="2122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3689" fill="none" extrusionOk="0">
                    <a:moveTo>
                      <a:pt x="0" y="1"/>
                    </a:moveTo>
                    <a:cubicBezTo>
                      <a:pt x="0" y="1"/>
                      <a:pt x="849" y="1212"/>
                      <a:pt x="800" y="3689"/>
                    </a:cubicBezTo>
                  </a:path>
                </a:pathLst>
              </a:custGeom>
              <a:noFill/>
              <a:ln w="3850" cap="rnd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63"/>
              <p:cNvSpPr/>
              <p:nvPr/>
            </p:nvSpPr>
            <p:spPr>
              <a:xfrm>
                <a:off x="6849800" y="1931475"/>
                <a:ext cx="75325" cy="7458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9832" extrusionOk="0">
                    <a:moveTo>
                      <a:pt x="1882" y="6401"/>
                    </a:moveTo>
                    <a:cubicBezTo>
                      <a:pt x="2135" y="6401"/>
                      <a:pt x="2363" y="6476"/>
                      <a:pt x="2502" y="6621"/>
                    </a:cubicBezTo>
                    <a:cubicBezTo>
                      <a:pt x="2588" y="6714"/>
                      <a:pt x="2601" y="6836"/>
                      <a:pt x="2533" y="6984"/>
                    </a:cubicBezTo>
                    <a:cubicBezTo>
                      <a:pt x="2373" y="7321"/>
                      <a:pt x="1844" y="7686"/>
                      <a:pt x="1377" y="7686"/>
                    </a:cubicBezTo>
                    <a:cubicBezTo>
                      <a:pt x="1359" y="7686"/>
                      <a:pt x="1340" y="7686"/>
                      <a:pt x="1322" y="7685"/>
                    </a:cubicBezTo>
                    <a:cubicBezTo>
                      <a:pt x="1021" y="7666"/>
                      <a:pt x="806" y="7494"/>
                      <a:pt x="683" y="7168"/>
                    </a:cubicBezTo>
                    <a:lnTo>
                      <a:pt x="689" y="7168"/>
                    </a:lnTo>
                    <a:cubicBezTo>
                      <a:pt x="781" y="6910"/>
                      <a:pt x="972" y="6695"/>
                      <a:pt x="1224" y="6566"/>
                    </a:cubicBezTo>
                    <a:cubicBezTo>
                      <a:pt x="1433" y="6456"/>
                      <a:pt x="1667" y="6401"/>
                      <a:pt x="1882" y="6401"/>
                    </a:cubicBezTo>
                    <a:close/>
                    <a:moveTo>
                      <a:pt x="568" y="1"/>
                    </a:moveTo>
                    <a:cubicBezTo>
                      <a:pt x="518" y="1"/>
                      <a:pt x="480" y="41"/>
                      <a:pt x="474" y="87"/>
                    </a:cubicBezTo>
                    <a:cubicBezTo>
                      <a:pt x="455" y="315"/>
                      <a:pt x="1" y="5650"/>
                      <a:pt x="480" y="7156"/>
                    </a:cubicBezTo>
                    <a:lnTo>
                      <a:pt x="486" y="7175"/>
                    </a:lnTo>
                    <a:cubicBezTo>
                      <a:pt x="431" y="7384"/>
                      <a:pt x="431" y="7599"/>
                      <a:pt x="480" y="7802"/>
                    </a:cubicBezTo>
                    <a:cubicBezTo>
                      <a:pt x="560" y="8195"/>
                      <a:pt x="738" y="8717"/>
                      <a:pt x="947" y="9326"/>
                    </a:cubicBezTo>
                    <a:cubicBezTo>
                      <a:pt x="1457" y="10844"/>
                      <a:pt x="2164" y="12916"/>
                      <a:pt x="2195" y="15061"/>
                    </a:cubicBezTo>
                    <a:cubicBezTo>
                      <a:pt x="2213" y="16235"/>
                      <a:pt x="2183" y="18005"/>
                      <a:pt x="2152" y="19714"/>
                    </a:cubicBezTo>
                    <a:cubicBezTo>
                      <a:pt x="2097" y="22541"/>
                      <a:pt x="2047" y="25209"/>
                      <a:pt x="2195" y="25805"/>
                    </a:cubicBezTo>
                    <a:cubicBezTo>
                      <a:pt x="2441" y="26764"/>
                      <a:pt x="2730" y="28811"/>
                      <a:pt x="2816" y="29745"/>
                    </a:cubicBezTo>
                    <a:cubicBezTo>
                      <a:pt x="2822" y="29794"/>
                      <a:pt x="2865" y="29831"/>
                      <a:pt x="2914" y="29831"/>
                    </a:cubicBezTo>
                    <a:lnTo>
                      <a:pt x="2920" y="29831"/>
                    </a:lnTo>
                    <a:cubicBezTo>
                      <a:pt x="2969" y="29825"/>
                      <a:pt x="3012" y="29782"/>
                      <a:pt x="3006" y="29727"/>
                    </a:cubicBezTo>
                    <a:cubicBezTo>
                      <a:pt x="2920" y="28786"/>
                      <a:pt x="2625" y="26727"/>
                      <a:pt x="2379" y="25762"/>
                    </a:cubicBezTo>
                    <a:cubicBezTo>
                      <a:pt x="2238" y="25191"/>
                      <a:pt x="2287" y="22406"/>
                      <a:pt x="2336" y="19714"/>
                    </a:cubicBezTo>
                    <a:cubicBezTo>
                      <a:pt x="2373" y="18005"/>
                      <a:pt x="2404" y="16235"/>
                      <a:pt x="2385" y="15055"/>
                    </a:cubicBezTo>
                    <a:cubicBezTo>
                      <a:pt x="2355" y="12885"/>
                      <a:pt x="1642" y="10795"/>
                      <a:pt x="1125" y="9271"/>
                    </a:cubicBezTo>
                    <a:cubicBezTo>
                      <a:pt x="923" y="8662"/>
                      <a:pt x="744" y="8140"/>
                      <a:pt x="664" y="7765"/>
                    </a:cubicBezTo>
                    <a:cubicBezTo>
                      <a:pt x="646" y="7672"/>
                      <a:pt x="634" y="7580"/>
                      <a:pt x="634" y="7482"/>
                    </a:cubicBezTo>
                    <a:lnTo>
                      <a:pt x="634" y="7482"/>
                    </a:lnTo>
                    <a:cubicBezTo>
                      <a:pt x="781" y="7715"/>
                      <a:pt x="1033" y="7863"/>
                      <a:pt x="1310" y="7875"/>
                    </a:cubicBezTo>
                    <a:cubicBezTo>
                      <a:pt x="1336" y="7877"/>
                      <a:pt x="1362" y="7878"/>
                      <a:pt x="1389" y="7878"/>
                    </a:cubicBezTo>
                    <a:cubicBezTo>
                      <a:pt x="1939" y="7878"/>
                      <a:pt x="2523" y="7463"/>
                      <a:pt x="2705" y="7064"/>
                    </a:cubicBezTo>
                    <a:cubicBezTo>
                      <a:pt x="2810" y="6843"/>
                      <a:pt x="2791" y="6640"/>
                      <a:pt x="2644" y="6492"/>
                    </a:cubicBezTo>
                    <a:cubicBezTo>
                      <a:pt x="2467" y="6305"/>
                      <a:pt x="2188" y="6208"/>
                      <a:pt x="1883" y="6208"/>
                    </a:cubicBezTo>
                    <a:cubicBezTo>
                      <a:pt x="1638" y="6208"/>
                      <a:pt x="1376" y="6271"/>
                      <a:pt x="1138" y="6400"/>
                    </a:cubicBezTo>
                    <a:cubicBezTo>
                      <a:pt x="916" y="6511"/>
                      <a:pt x="732" y="6683"/>
                      <a:pt x="609" y="6892"/>
                    </a:cubicBezTo>
                    <a:cubicBezTo>
                      <a:pt x="234" y="5177"/>
                      <a:pt x="658" y="155"/>
                      <a:pt x="664" y="106"/>
                    </a:cubicBezTo>
                    <a:cubicBezTo>
                      <a:pt x="671" y="51"/>
                      <a:pt x="634" y="7"/>
                      <a:pt x="578" y="1"/>
                    </a:cubicBezTo>
                    <a:cubicBezTo>
                      <a:pt x="575" y="1"/>
                      <a:pt x="571" y="1"/>
                      <a:pt x="56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63"/>
              <p:cNvSpPr/>
              <p:nvPr/>
            </p:nvSpPr>
            <p:spPr>
              <a:xfrm>
                <a:off x="6780500" y="1666375"/>
                <a:ext cx="81150" cy="22427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8971" extrusionOk="0">
                    <a:moveTo>
                      <a:pt x="823" y="1"/>
                    </a:moveTo>
                    <a:cubicBezTo>
                      <a:pt x="659" y="1"/>
                      <a:pt x="498" y="63"/>
                      <a:pt x="375" y="180"/>
                    </a:cubicBezTo>
                    <a:cubicBezTo>
                      <a:pt x="129" y="420"/>
                      <a:pt x="0" y="752"/>
                      <a:pt x="19" y="1096"/>
                    </a:cubicBezTo>
                    <a:cubicBezTo>
                      <a:pt x="43" y="1502"/>
                      <a:pt x="240" y="1772"/>
                      <a:pt x="455" y="2061"/>
                    </a:cubicBezTo>
                    <a:cubicBezTo>
                      <a:pt x="517" y="2141"/>
                      <a:pt x="578" y="2227"/>
                      <a:pt x="640" y="2320"/>
                    </a:cubicBezTo>
                    <a:cubicBezTo>
                      <a:pt x="1943" y="4287"/>
                      <a:pt x="2773" y="6536"/>
                      <a:pt x="3043" y="8884"/>
                    </a:cubicBezTo>
                    <a:cubicBezTo>
                      <a:pt x="3049" y="8927"/>
                      <a:pt x="3092" y="8964"/>
                      <a:pt x="3141" y="8964"/>
                    </a:cubicBezTo>
                    <a:lnTo>
                      <a:pt x="3154" y="8970"/>
                    </a:lnTo>
                    <a:cubicBezTo>
                      <a:pt x="3209" y="8964"/>
                      <a:pt x="3246" y="8915"/>
                      <a:pt x="3240" y="8866"/>
                    </a:cubicBezTo>
                    <a:cubicBezTo>
                      <a:pt x="2957" y="6487"/>
                      <a:pt x="2121" y="4207"/>
                      <a:pt x="793" y="2215"/>
                    </a:cubicBezTo>
                    <a:cubicBezTo>
                      <a:pt x="732" y="2123"/>
                      <a:pt x="670" y="2037"/>
                      <a:pt x="609" y="1951"/>
                    </a:cubicBezTo>
                    <a:cubicBezTo>
                      <a:pt x="406" y="1674"/>
                      <a:pt x="228" y="1441"/>
                      <a:pt x="209" y="1090"/>
                    </a:cubicBezTo>
                    <a:cubicBezTo>
                      <a:pt x="197" y="801"/>
                      <a:pt x="302" y="525"/>
                      <a:pt x="504" y="322"/>
                    </a:cubicBezTo>
                    <a:cubicBezTo>
                      <a:pt x="594" y="237"/>
                      <a:pt x="712" y="189"/>
                      <a:pt x="833" y="189"/>
                    </a:cubicBezTo>
                    <a:cubicBezTo>
                      <a:pt x="852" y="189"/>
                      <a:pt x="872" y="190"/>
                      <a:pt x="892" y="193"/>
                    </a:cubicBezTo>
                    <a:cubicBezTo>
                      <a:pt x="902" y="196"/>
                      <a:pt x="912" y="197"/>
                      <a:pt x="922" y="197"/>
                    </a:cubicBezTo>
                    <a:cubicBezTo>
                      <a:pt x="1032" y="197"/>
                      <a:pt x="1053" y="14"/>
                      <a:pt x="922" y="8"/>
                    </a:cubicBezTo>
                    <a:cubicBezTo>
                      <a:pt x="889" y="3"/>
                      <a:pt x="856" y="1"/>
                      <a:pt x="82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63"/>
              <p:cNvSpPr/>
              <p:nvPr/>
            </p:nvSpPr>
            <p:spPr>
              <a:xfrm>
                <a:off x="6844425" y="1661800"/>
                <a:ext cx="48275" cy="231150"/>
              </a:xfrm>
              <a:custGeom>
                <a:avLst/>
                <a:gdLst/>
                <a:ahLst/>
                <a:cxnLst/>
                <a:rect l="l" t="t" r="r" b="b"/>
                <a:pathLst>
                  <a:path w="1931" h="9246" extrusionOk="0">
                    <a:moveTo>
                      <a:pt x="1076" y="0"/>
                    </a:moveTo>
                    <a:cubicBezTo>
                      <a:pt x="1026" y="0"/>
                      <a:pt x="983" y="36"/>
                      <a:pt x="978" y="87"/>
                    </a:cubicBezTo>
                    <a:cubicBezTo>
                      <a:pt x="972" y="136"/>
                      <a:pt x="1008" y="185"/>
                      <a:pt x="1064" y="191"/>
                    </a:cubicBezTo>
                    <a:cubicBezTo>
                      <a:pt x="1488" y="253"/>
                      <a:pt x="1746" y="529"/>
                      <a:pt x="1746" y="941"/>
                    </a:cubicBezTo>
                    <a:cubicBezTo>
                      <a:pt x="1746" y="1304"/>
                      <a:pt x="1568" y="1654"/>
                      <a:pt x="1396" y="1986"/>
                    </a:cubicBezTo>
                    <a:lnTo>
                      <a:pt x="1334" y="2103"/>
                    </a:lnTo>
                    <a:cubicBezTo>
                      <a:pt x="240" y="4291"/>
                      <a:pt x="0" y="6818"/>
                      <a:pt x="664" y="9178"/>
                    </a:cubicBezTo>
                    <a:cubicBezTo>
                      <a:pt x="677" y="9221"/>
                      <a:pt x="713" y="9246"/>
                      <a:pt x="756" y="9246"/>
                    </a:cubicBezTo>
                    <a:lnTo>
                      <a:pt x="781" y="9246"/>
                    </a:lnTo>
                    <a:cubicBezTo>
                      <a:pt x="830" y="9227"/>
                      <a:pt x="861" y="9178"/>
                      <a:pt x="849" y="9129"/>
                    </a:cubicBezTo>
                    <a:cubicBezTo>
                      <a:pt x="191" y="6811"/>
                      <a:pt x="431" y="4334"/>
                      <a:pt x="1506" y="2189"/>
                    </a:cubicBezTo>
                    <a:lnTo>
                      <a:pt x="1562" y="2072"/>
                    </a:lnTo>
                    <a:cubicBezTo>
                      <a:pt x="1746" y="1716"/>
                      <a:pt x="1930" y="1353"/>
                      <a:pt x="1930" y="941"/>
                    </a:cubicBezTo>
                    <a:cubicBezTo>
                      <a:pt x="1930" y="431"/>
                      <a:pt x="1611" y="75"/>
                      <a:pt x="1088" y="1"/>
                    </a:cubicBezTo>
                    <a:cubicBezTo>
                      <a:pt x="1084" y="0"/>
                      <a:pt x="1080" y="0"/>
                      <a:pt x="1076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50" name="Google Shape;6650;p63"/>
              <p:cNvGrpSpPr/>
              <p:nvPr/>
            </p:nvGrpSpPr>
            <p:grpSpPr>
              <a:xfrm>
                <a:off x="6814150" y="1867175"/>
                <a:ext cx="117025" cy="84325"/>
                <a:chOff x="6814150" y="1867175"/>
                <a:chExt cx="117025" cy="84325"/>
              </a:xfrm>
            </p:grpSpPr>
            <p:sp>
              <p:nvSpPr>
                <p:cNvPr id="6651" name="Google Shape;6651;p63"/>
                <p:cNvSpPr/>
                <p:nvPr/>
              </p:nvSpPr>
              <p:spPr>
                <a:xfrm>
                  <a:off x="6828600" y="1867175"/>
                  <a:ext cx="10257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3" h="3152" extrusionOk="0">
                      <a:moveTo>
                        <a:pt x="1691" y="0"/>
                      </a:moveTo>
                      <a:cubicBezTo>
                        <a:pt x="1536" y="0"/>
                        <a:pt x="1364" y="13"/>
                        <a:pt x="1174" y="41"/>
                      </a:cubicBezTo>
                      <a:cubicBezTo>
                        <a:pt x="0" y="207"/>
                        <a:pt x="879" y="3120"/>
                        <a:pt x="1691" y="3151"/>
                      </a:cubicBezTo>
                      <a:cubicBezTo>
                        <a:pt x="1693" y="3151"/>
                        <a:pt x="1696" y="3151"/>
                        <a:pt x="1699" y="3151"/>
                      </a:cubicBezTo>
                      <a:cubicBezTo>
                        <a:pt x="2465" y="3151"/>
                        <a:pt x="4102" y="0"/>
                        <a:pt x="1691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63"/>
                <p:cNvSpPr/>
                <p:nvPr/>
              </p:nvSpPr>
              <p:spPr>
                <a:xfrm>
                  <a:off x="6814150" y="1872700"/>
                  <a:ext cx="102425" cy="7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3152" extrusionOk="0">
                      <a:moveTo>
                        <a:pt x="1685" y="0"/>
                      </a:moveTo>
                      <a:cubicBezTo>
                        <a:pt x="1530" y="0"/>
                        <a:pt x="1358" y="13"/>
                        <a:pt x="1168" y="41"/>
                      </a:cubicBezTo>
                      <a:cubicBezTo>
                        <a:pt x="0" y="213"/>
                        <a:pt x="873" y="3127"/>
                        <a:pt x="1685" y="3151"/>
                      </a:cubicBezTo>
                      <a:cubicBezTo>
                        <a:pt x="1687" y="3151"/>
                        <a:pt x="1690" y="3152"/>
                        <a:pt x="1693" y="3152"/>
                      </a:cubicBezTo>
                      <a:cubicBezTo>
                        <a:pt x="2459" y="3152"/>
                        <a:pt x="4097" y="0"/>
                        <a:pt x="1685" y="0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53" name="Google Shape;6653;p63"/>
            <p:cNvSpPr/>
            <p:nvPr/>
          </p:nvSpPr>
          <p:spPr>
            <a:xfrm>
              <a:off x="6733325" y="1548975"/>
              <a:ext cx="193800" cy="222875"/>
            </a:xfrm>
            <a:custGeom>
              <a:avLst/>
              <a:gdLst/>
              <a:ahLst/>
              <a:cxnLst/>
              <a:rect l="l" t="t" r="r" b="b"/>
              <a:pathLst>
                <a:path w="7752" h="8915" extrusionOk="0">
                  <a:moveTo>
                    <a:pt x="3746" y="0"/>
                  </a:moveTo>
                  <a:cubicBezTo>
                    <a:pt x="3376" y="0"/>
                    <a:pt x="2959" y="59"/>
                    <a:pt x="2502" y="217"/>
                  </a:cubicBezTo>
                  <a:cubicBezTo>
                    <a:pt x="670" y="850"/>
                    <a:pt x="0" y="3457"/>
                    <a:pt x="738" y="5885"/>
                  </a:cubicBezTo>
                  <a:cubicBezTo>
                    <a:pt x="1482" y="8319"/>
                    <a:pt x="2889" y="8915"/>
                    <a:pt x="2889" y="8915"/>
                  </a:cubicBezTo>
                  <a:cubicBezTo>
                    <a:pt x="1869" y="7612"/>
                    <a:pt x="1832" y="5522"/>
                    <a:pt x="1832" y="5522"/>
                  </a:cubicBezTo>
                  <a:lnTo>
                    <a:pt x="1832" y="5522"/>
                  </a:lnTo>
                  <a:cubicBezTo>
                    <a:pt x="2047" y="6456"/>
                    <a:pt x="2643" y="6905"/>
                    <a:pt x="2643" y="6905"/>
                  </a:cubicBezTo>
                  <a:cubicBezTo>
                    <a:pt x="2182" y="6413"/>
                    <a:pt x="2115" y="4932"/>
                    <a:pt x="2643" y="4686"/>
                  </a:cubicBezTo>
                  <a:cubicBezTo>
                    <a:pt x="3172" y="4440"/>
                    <a:pt x="4229" y="3770"/>
                    <a:pt x="4229" y="3770"/>
                  </a:cubicBezTo>
                  <a:lnTo>
                    <a:pt x="4229" y="3770"/>
                  </a:lnTo>
                  <a:cubicBezTo>
                    <a:pt x="3946" y="4299"/>
                    <a:pt x="3277" y="4618"/>
                    <a:pt x="3277" y="4618"/>
                  </a:cubicBezTo>
                  <a:cubicBezTo>
                    <a:pt x="4832" y="4372"/>
                    <a:pt x="5286" y="3457"/>
                    <a:pt x="5286" y="3457"/>
                  </a:cubicBezTo>
                  <a:cubicBezTo>
                    <a:pt x="5286" y="3457"/>
                    <a:pt x="6374" y="4372"/>
                    <a:pt x="5987" y="6487"/>
                  </a:cubicBezTo>
                  <a:cubicBezTo>
                    <a:pt x="6264" y="6100"/>
                    <a:pt x="6436" y="5651"/>
                    <a:pt x="6479" y="5178"/>
                  </a:cubicBezTo>
                  <a:cubicBezTo>
                    <a:pt x="6479" y="5129"/>
                    <a:pt x="6479" y="5085"/>
                    <a:pt x="6479" y="5036"/>
                  </a:cubicBezTo>
                  <a:cubicBezTo>
                    <a:pt x="6479" y="4952"/>
                    <a:pt x="6482" y="4913"/>
                    <a:pt x="6487" y="4913"/>
                  </a:cubicBezTo>
                  <a:lnTo>
                    <a:pt x="6487" y="4913"/>
                  </a:lnTo>
                  <a:cubicBezTo>
                    <a:pt x="6529" y="4913"/>
                    <a:pt x="6670" y="7775"/>
                    <a:pt x="5563" y="8915"/>
                  </a:cubicBezTo>
                  <a:cubicBezTo>
                    <a:pt x="5563" y="8915"/>
                    <a:pt x="7610" y="7716"/>
                    <a:pt x="7678" y="5036"/>
                  </a:cubicBezTo>
                  <a:cubicBezTo>
                    <a:pt x="7751" y="2362"/>
                    <a:pt x="7186" y="605"/>
                    <a:pt x="5532" y="537"/>
                  </a:cubicBezTo>
                  <a:cubicBezTo>
                    <a:pt x="5532" y="537"/>
                    <a:pt x="4857" y="0"/>
                    <a:pt x="3746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4" name="Google Shape;6654;p63"/>
          <p:cNvGrpSpPr/>
          <p:nvPr/>
        </p:nvGrpSpPr>
        <p:grpSpPr>
          <a:xfrm>
            <a:off x="7301946" y="1542722"/>
            <a:ext cx="911707" cy="2849020"/>
            <a:chOff x="2972675" y="239500"/>
            <a:chExt cx="1672550" cy="5226600"/>
          </a:xfrm>
        </p:grpSpPr>
        <p:sp>
          <p:nvSpPr>
            <p:cNvPr id="6655" name="Google Shape;6655;p63"/>
            <p:cNvSpPr/>
            <p:nvPr/>
          </p:nvSpPr>
          <p:spPr>
            <a:xfrm>
              <a:off x="3015600" y="239500"/>
              <a:ext cx="793250" cy="1764400"/>
            </a:xfrm>
            <a:custGeom>
              <a:avLst/>
              <a:gdLst/>
              <a:ahLst/>
              <a:cxnLst/>
              <a:rect l="l" t="t" r="r" b="b"/>
              <a:pathLst>
                <a:path w="31730" h="70576" extrusionOk="0">
                  <a:moveTo>
                    <a:pt x="31730" y="0"/>
                  </a:moveTo>
                  <a:cubicBezTo>
                    <a:pt x="26725" y="0"/>
                    <a:pt x="21527" y="1773"/>
                    <a:pt x="21527" y="7209"/>
                  </a:cubicBezTo>
                  <a:lnTo>
                    <a:pt x="21527" y="12407"/>
                  </a:lnTo>
                  <a:cubicBezTo>
                    <a:pt x="21527" y="12407"/>
                    <a:pt x="20342" y="12875"/>
                    <a:pt x="20462" y="14179"/>
                  </a:cubicBezTo>
                  <a:cubicBezTo>
                    <a:pt x="20581" y="15474"/>
                    <a:pt x="21288" y="19736"/>
                    <a:pt x="23419" y="19965"/>
                  </a:cubicBezTo>
                  <a:cubicBezTo>
                    <a:pt x="23419" y="19965"/>
                    <a:pt x="24677" y="22307"/>
                    <a:pt x="24677" y="31123"/>
                  </a:cubicBezTo>
                  <a:cubicBezTo>
                    <a:pt x="24677" y="31123"/>
                    <a:pt x="18955" y="34071"/>
                    <a:pt x="15622" y="35596"/>
                  </a:cubicBezTo>
                  <a:cubicBezTo>
                    <a:pt x="15622" y="35596"/>
                    <a:pt x="15160" y="35562"/>
                    <a:pt x="14427" y="35562"/>
                  </a:cubicBezTo>
                  <a:cubicBezTo>
                    <a:pt x="12375" y="35562"/>
                    <a:pt x="8203" y="35822"/>
                    <a:pt x="6099" y="37790"/>
                  </a:cubicBezTo>
                  <a:cubicBezTo>
                    <a:pt x="3243" y="40463"/>
                    <a:pt x="1" y="45514"/>
                    <a:pt x="1709" y="54569"/>
                  </a:cubicBezTo>
                  <a:cubicBezTo>
                    <a:pt x="1709" y="54569"/>
                    <a:pt x="1305" y="58435"/>
                    <a:pt x="1213" y="63477"/>
                  </a:cubicBezTo>
                  <a:lnTo>
                    <a:pt x="20774" y="63477"/>
                  </a:lnTo>
                  <a:lnTo>
                    <a:pt x="20774" y="65616"/>
                  </a:lnTo>
                  <a:cubicBezTo>
                    <a:pt x="19644" y="66103"/>
                    <a:pt x="19011" y="67306"/>
                    <a:pt x="19258" y="68509"/>
                  </a:cubicBezTo>
                  <a:cubicBezTo>
                    <a:pt x="19497" y="69712"/>
                    <a:pt x="20563" y="70576"/>
                    <a:pt x="21784" y="70576"/>
                  </a:cubicBezTo>
                  <a:cubicBezTo>
                    <a:pt x="23015" y="70576"/>
                    <a:pt x="24071" y="69712"/>
                    <a:pt x="24309" y="68509"/>
                  </a:cubicBezTo>
                  <a:cubicBezTo>
                    <a:pt x="24557" y="67306"/>
                    <a:pt x="23924" y="66103"/>
                    <a:pt x="22794" y="65616"/>
                  </a:cubicBezTo>
                  <a:lnTo>
                    <a:pt x="22794" y="63477"/>
                  </a:lnTo>
                  <a:lnTo>
                    <a:pt x="31730" y="63477"/>
                  </a:lnTo>
                  <a:lnTo>
                    <a:pt x="31730" y="0"/>
                  </a:lnTo>
                  <a:close/>
                </a:path>
              </a:pathLst>
            </a:custGeom>
            <a:solidFill>
              <a:srgbClr val="667E92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63"/>
            <p:cNvSpPr/>
            <p:nvPr/>
          </p:nvSpPr>
          <p:spPr>
            <a:xfrm>
              <a:off x="3625625" y="240400"/>
              <a:ext cx="976900" cy="1586950"/>
            </a:xfrm>
            <a:custGeom>
              <a:avLst/>
              <a:gdLst/>
              <a:ahLst/>
              <a:cxnLst/>
              <a:rect l="l" t="t" r="r" b="b"/>
              <a:pathLst>
                <a:path w="39076" h="63478" extrusionOk="0">
                  <a:moveTo>
                    <a:pt x="7329" y="1"/>
                  </a:moveTo>
                  <a:lnTo>
                    <a:pt x="7329" y="52292"/>
                  </a:lnTo>
                  <a:lnTo>
                    <a:pt x="4959" y="52292"/>
                  </a:lnTo>
                  <a:cubicBezTo>
                    <a:pt x="4543" y="51325"/>
                    <a:pt x="3601" y="50715"/>
                    <a:pt x="2584" y="50715"/>
                  </a:cubicBezTo>
                  <a:cubicBezTo>
                    <a:pt x="2413" y="50715"/>
                    <a:pt x="2240" y="50732"/>
                    <a:pt x="2066" y="50767"/>
                  </a:cubicBezTo>
                  <a:cubicBezTo>
                    <a:pt x="863" y="51015"/>
                    <a:pt x="0" y="52072"/>
                    <a:pt x="0" y="53293"/>
                  </a:cubicBezTo>
                  <a:cubicBezTo>
                    <a:pt x="0" y="54524"/>
                    <a:pt x="863" y="55580"/>
                    <a:pt x="2066" y="55818"/>
                  </a:cubicBezTo>
                  <a:cubicBezTo>
                    <a:pt x="2241" y="55854"/>
                    <a:pt x="2416" y="55872"/>
                    <a:pt x="2588" y="55872"/>
                  </a:cubicBezTo>
                  <a:cubicBezTo>
                    <a:pt x="3604" y="55872"/>
                    <a:pt x="4543" y="55269"/>
                    <a:pt x="4959" y="54303"/>
                  </a:cubicBezTo>
                  <a:lnTo>
                    <a:pt x="7329" y="54303"/>
                  </a:lnTo>
                  <a:lnTo>
                    <a:pt x="7329" y="63477"/>
                  </a:lnTo>
                  <a:lnTo>
                    <a:pt x="37863" y="63477"/>
                  </a:lnTo>
                  <a:cubicBezTo>
                    <a:pt x="37762" y="58436"/>
                    <a:pt x="37358" y="54569"/>
                    <a:pt x="37358" y="54569"/>
                  </a:cubicBezTo>
                  <a:cubicBezTo>
                    <a:pt x="39076" y="45514"/>
                    <a:pt x="35834" y="40464"/>
                    <a:pt x="32969" y="37791"/>
                  </a:cubicBezTo>
                  <a:cubicBezTo>
                    <a:pt x="30867" y="35831"/>
                    <a:pt x="26700" y="35572"/>
                    <a:pt x="24646" y="35572"/>
                  </a:cubicBezTo>
                  <a:cubicBezTo>
                    <a:pt x="23910" y="35572"/>
                    <a:pt x="23446" y="35605"/>
                    <a:pt x="23446" y="35605"/>
                  </a:cubicBezTo>
                  <a:cubicBezTo>
                    <a:pt x="20112" y="34072"/>
                    <a:pt x="14391" y="31124"/>
                    <a:pt x="14391" y="31124"/>
                  </a:cubicBezTo>
                  <a:cubicBezTo>
                    <a:pt x="14391" y="22308"/>
                    <a:pt x="15649" y="19975"/>
                    <a:pt x="15649" y="19975"/>
                  </a:cubicBezTo>
                  <a:cubicBezTo>
                    <a:pt x="17779" y="19736"/>
                    <a:pt x="18486" y="15484"/>
                    <a:pt x="18606" y="14180"/>
                  </a:cubicBezTo>
                  <a:cubicBezTo>
                    <a:pt x="18725" y="12885"/>
                    <a:pt x="17541" y="12408"/>
                    <a:pt x="17541" y="12408"/>
                  </a:cubicBezTo>
                  <a:lnTo>
                    <a:pt x="17541" y="7210"/>
                  </a:lnTo>
                  <a:cubicBezTo>
                    <a:pt x="17541" y="1773"/>
                    <a:pt x="12343" y="1"/>
                    <a:pt x="7329" y="1"/>
                  </a:cubicBezTo>
                  <a:close/>
                </a:path>
              </a:pathLst>
            </a:custGeom>
            <a:solidFill>
              <a:srgbClr val="E3E9ED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63"/>
            <p:cNvSpPr/>
            <p:nvPr/>
          </p:nvSpPr>
          <p:spPr>
            <a:xfrm>
              <a:off x="3804225" y="1637225"/>
              <a:ext cx="841000" cy="3828875"/>
            </a:xfrm>
            <a:custGeom>
              <a:avLst/>
              <a:gdLst/>
              <a:ahLst/>
              <a:cxnLst/>
              <a:rect l="l" t="t" r="r" b="b"/>
              <a:pathLst>
                <a:path w="33640" h="153155" extrusionOk="0">
                  <a:moveTo>
                    <a:pt x="10139" y="0"/>
                  </a:moveTo>
                  <a:cubicBezTo>
                    <a:pt x="8909" y="0"/>
                    <a:pt x="7853" y="864"/>
                    <a:pt x="7614" y="2067"/>
                  </a:cubicBezTo>
                  <a:cubicBezTo>
                    <a:pt x="7366" y="3270"/>
                    <a:pt x="8000" y="4473"/>
                    <a:pt x="9129" y="4960"/>
                  </a:cubicBezTo>
                  <a:lnTo>
                    <a:pt x="9129" y="7568"/>
                  </a:lnTo>
                  <a:lnTo>
                    <a:pt x="185" y="7568"/>
                  </a:lnTo>
                  <a:lnTo>
                    <a:pt x="185" y="71476"/>
                  </a:lnTo>
                  <a:cubicBezTo>
                    <a:pt x="185" y="71476"/>
                    <a:pt x="947" y="76334"/>
                    <a:pt x="1241" y="80715"/>
                  </a:cubicBezTo>
                  <a:cubicBezTo>
                    <a:pt x="1525" y="85104"/>
                    <a:pt x="570" y="98163"/>
                    <a:pt x="286" y="104739"/>
                  </a:cubicBezTo>
                  <a:cubicBezTo>
                    <a:pt x="1" y="111314"/>
                    <a:pt x="570" y="119983"/>
                    <a:pt x="1140" y="125420"/>
                  </a:cubicBezTo>
                  <a:cubicBezTo>
                    <a:pt x="1718" y="130857"/>
                    <a:pt x="2003" y="134852"/>
                    <a:pt x="1902" y="139618"/>
                  </a:cubicBezTo>
                  <a:cubicBezTo>
                    <a:pt x="1810" y="144384"/>
                    <a:pt x="1241" y="144485"/>
                    <a:pt x="1048" y="145532"/>
                  </a:cubicBezTo>
                  <a:cubicBezTo>
                    <a:pt x="855" y="146579"/>
                    <a:pt x="1819" y="148012"/>
                    <a:pt x="1819" y="148489"/>
                  </a:cubicBezTo>
                  <a:cubicBezTo>
                    <a:pt x="1819" y="148967"/>
                    <a:pt x="1002" y="150390"/>
                    <a:pt x="1002" y="151483"/>
                  </a:cubicBezTo>
                  <a:cubicBezTo>
                    <a:pt x="1002" y="152585"/>
                    <a:pt x="1149" y="153154"/>
                    <a:pt x="2673" y="153154"/>
                  </a:cubicBezTo>
                  <a:lnTo>
                    <a:pt x="11627" y="153154"/>
                  </a:lnTo>
                  <a:cubicBezTo>
                    <a:pt x="12674" y="153154"/>
                    <a:pt x="12674" y="152199"/>
                    <a:pt x="12674" y="151437"/>
                  </a:cubicBezTo>
                  <a:cubicBezTo>
                    <a:pt x="12674" y="150675"/>
                    <a:pt x="8578" y="147626"/>
                    <a:pt x="8385" y="147249"/>
                  </a:cubicBezTo>
                  <a:cubicBezTo>
                    <a:pt x="8193" y="146864"/>
                    <a:pt x="8477" y="145624"/>
                    <a:pt x="8385" y="145054"/>
                  </a:cubicBezTo>
                  <a:cubicBezTo>
                    <a:pt x="8294" y="144485"/>
                    <a:pt x="7338" y="144577"/>
                    <a:pt x="7430" y="143530"/>
                  </a:cubicBezTo>
                  <a:cubicBezTo>
                    <a:pt x="7531" y="142483"/>
                    <a:pt x="8955" y="134953"/>
                    <a:pt x="12298" y="125512"/>
                  </a:cubicBezTo>
                  <a:cubicBezTo>
                    <a:pt x="15631" y="116080"/>
                    <a:pt x="15438" y="107310"/>
                    <a:pt x="14107" y="104454"/>
                  </a:cubicBezTo>
                  <a:cubicBezTo>
                    <a:pt x="12766" y="101589"/>
                    <a:pt x="12481" y="96446"/>
                    <a:pt x="12959" y="93875"/>
                  </a:cubicBezTo>
                  <a:cubicBezTo>
                    <a:pt x="13427" y="91294"/>
                    <a:pt x="18294" y="74819"/>
                    <a:pt x="19433" y="58895"/>
                  </a:cubicBezTo>
                  <a:cubicBezTo>
                    <a:pt x="20581" y="42970"/>
                    <a:pt x="15723" y="29829"/>
                    <a:pt x="15723" y="29829"/>
                  </a:cubicBezTo>
                  <a:lnTo>
                    <a:pt x="15723" y="17431"/>
                  </a:lnTo>
                  <a:cubicBezTo>
                    <a:pt x="18101" y="13620"/>
                    <a:pt x="19249" y="10571"/>
                    <a:pt x="19249" y="10571"/>
                  </a:cubicBezTo>
                  <a:lnTo>
                    <a:pt x="19249" y="10571"/>
                  </a:lnTo>
                  <a:cubicBezTo>
                    <a:pt x="19057" y="14005"/>
                    <a:pt x="20673" y="21628"/>
                    <a:pt x="20489" y="23152"/>
                  </a:cubicBezTo>
                  <a:cubicBezTo>
                    <a:pt x="19617" y="30123"/>
                    <a:pt x="20489" y="37635"/>
                    <a:pt x="22105" y="41354"/>
                  </a:cubicBezTo>
                  <a:cubicBezTo>
                    <a:pt x="23722" y="45073"/>
                    <a:pt x="24006" y="49307"/>
                    <a:pt x="23722" y="51456"/>
                  </a:cubicBezTo>
                  <a:cubicBezTo>
                    <a:pt x="23290" y="54789"/>
                    <a:pt x="21242" y="57774"/>
                    <a:pt x="20691" y="59188"/>
                  </a:cubicBezTo>
                  <a:cubicBezTo>
                    <a:pt x="20480" y="59730"/>
                    <a:pt x="21059" y="67261"/>
                    <a:pt x="21059" y="67261"/>
                  </a:cubicBezTo>
                  <a:cubicBezTo>
                    <a:pt x="21435" y="67839"/>
                    <a:pt x="22849" y="69410"/>
                    <a:pt x="23419" y="69887"/>
                  </a:cubicBezTo>
                  <a:cubicBezTo>
                    <a:pt x="23763" y="70172"/>
                    <a:pt x="24281" y="70352"/>
                    <a:pt x="24824" y="70352"/>
                  </a:cubicBezTo>
                  <a:cubicBezTo>
                    <a:pt x="25192" y="70352"/>
                    <a:pt x="25572" y="70269"/>
                    <a:pt x="25917" y="70080"/>
                  </a:cubicBezTo>
                  <a:cubicBezTo>
                    <a:pt x="26780" y="69603"/>
                    <a:pt x="31445" y="66994"/>
                    <a:pt x="31831" y="66232"/>
                  </a:cubicBezTo>
                  <a:cubicBezTo>
                    <a:pt x="32207" y="65470"/>
                    <a:pt x="30977" y="59941"/>
                    <a:pt x="30977" y="52034"/>
                  </a:cubicBezTo>
                  <a:cubicBezTo>
                    <a:pt x="30977" y="44118"/>
                    <a:pt x="32308" y="38397"/>
                    <a:pt x="32979" y="31730"/>
                  </a:cubicBezTo>
                  <a:cubicBezTo>
                    <a:pt x="33640" y="25062"/>
                    <a:pt x="30113" y="19626"/>
                    <a:pt x="30113" y="19626"/>
                  </a:cubicBezTo>
                  <a:cubicBezTo>
                    <a:pt x="30683" y="15686"/>
                    <a:pt x="30784" y="11305"/>
                    <a:pt x="30719" y="7568"/>
                  </a:cubicBezTo>
                  <a:lnTo>
                    <a:pt x="11150" y="7568"/>
                  </a:lnTo>
                  <a:lnTo>
                    <a:pt x="11150" y="4960"/>
                  </a:lnTo>
                  <a:cubicBezTo>
                    <a:pt x="12279" y="4473"/>
                    <a:pt x="12913" y="3270"/>
                    <a:pt x="12665" y="2067"/>
                  </a:cubicBezTo>
                  <a:cubicBezTo>
                    <a:pt x="12417" y="864"/>
                    <a:pt x="11361" y="0"/>
                    <a:pt x="10139" y="0"/>
                  </a:cubicBezTo>
                  <a:close/>
                </a:path>
              </a:pathLst>
            </a:custGeom>
            <a:solidFill>
              <a:srgbClr val="445D73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63"/>
            <p:cNvSpPr/>
            <p:nvPr/>
          </p:nvSpPr>
          <p:spPr>
            <a:xfrm>
              <a:off x="2972675" y="1826400"/>
              <a:ext cx="1037300" cy="3639700"/>
            </a:xfrm>
            <a:custGeom>
              <a:avLst/>
              <a:gdLst/>
              <a:ahLst/>
              <a:cxnLst/>
              <a:rect l="l" t="t" r="r" b="b"/>
              <a:pathLst>
                <a:path w="41492" h="145588" extrusionOk="0">
                  <a:moveTo>
                    <a:pt x="2930" y="1"/>
                  </a:moveTo>
                  <a:cubicBezTo>
                    <a:pt x="2857" y="3738"/>
                    <a:pt x="2958" y="8119"/>
                    <a:pt x="3527" y="12050"/>
                  </a:cubicBezTo>
                  <a:cubicBezTo>
                    <a:pt x="3527" y="12050"/>
                    <a:pt x="1" y="17486"/>
                    <a:pt x="662" y="24163"/>
                  </a:cubicBezTo>
                  <a:cubicBezTo>
                    <a:pt x="1332" y="30830"/>
                    <a:pt x="2664" y="36551"/>
                    <a:pt x="2664" y="44467"/>
                  </a:cubicBezTo>
                  <a:cubicBezTo>
                    <a:pt x="2664" y="52374"/>
                    <a:pt x="1424" y="57903"/>
                    <a:pt x="1810" y="58665"/>
                  </a:cubicBezTo>
                  <a:cubicBezTo>
                    <a:pt x="2195" y="59427"/>
                    <a:pt x="6861" y="62036"/>
                    <a:pt x="7724" y="62513"/>
                  </a:cubicBezTo>
                  <a:cubicBezTo>
                    <a:pt x="8068" y="62705"/>
                    <a:pt x="8446" y="62789"/>
                    <a:pt x="8813" y="62789"/>
                  </a:cubicBezTo>
                  <a:cubicBezTo>
                    <a:pt x="9356" y="62789"/>
                    <a:pt x="9873" y="62605"/>
                    <a:pt x="10213" y="62320"/>
                  </a:cubicBezTo>
                  <a:cubicBezTo>
                    <a:pt x="10782" y="61843"/>
                    <a:pt x="12196" y="60272"/>
                    <a:pt x="12582" y="59694"/>
                  </a:cubicBezTo>
                  <a:cubicBezTo>
                    <a:pt x="12582" y="59694"/>
                    <a:pt x="13151" y="52163"/>
                    <a:pt x="12949" y="51621"/>
                  </a:cubicBezTo>
                  <a:cubicBezTo>
                    <a:pt x="12389" y="50207"/>
                    <a:pt x="10341" y="47222"/>
                    <a:pt x="9909" y="43889"/>
                  </a:cubicBezTo>
                  <a:cubicBezTo>
                    <a:pt x="9634" y="41740"/>
                    <a:pt x="9909" y="37506"/>
                    <a:pt x="11535" y="33787"/>
                  </a:cubicBezTo>
                  <a:cubicBezTo>
                    <a:pt x="13151" y="30077"/>
                    <a:pt x="14024" y="22556"/>
                    <a:pt x="13151" y="15585"/>
                  </a:cubicBezTo>
                  <a:cubicBezTo>
                    <a:pt x="12958" y="14061"/>
                    <a:pt x="14584" y="6438"/>
                    <a:pt x="14391" y="3004"/>
                  </a:cubicBezTo>
                  <a:lnTo>
                    <a:pt x="14391" y="3004"/>
                  </a:lnTo>
                  <a:cubicBezTo>
                    <a:pt x="14391" y="3004"/>
                    <a:pt x="15539" y="6053"/>
                    <a:pt x="17917" y="9864"/>
                  </a:cubicBezTo>
                  <a:lnTo>
                    <a:pt x="17917" y="22252"/>
                  </a:lnTo>
                  <a:cubicBezTo>
                    <a:pt x="17917" y="22252"/>
                    <a:pt x="13059" y="35412"/>
                    <a:pt x="14198" y="51328"/>
                  </a:cubicBezTo>
                  <a:cubicBezTo>
                    <a:pt x="15346" y="67243"/>
                    <a:pt x="20204" y="83727"/>
                    <a:pt x="20682" y="86308"/>
                  </a:cubicBezTo>
                  <a:cubicBezTo>
                    <a:pt x="21159" y="88879"/>
                    <a:pt x="20874" y="94022"/>
                    <a:pt x="19534" y="96887"/>
                  </a:cubicBezTo>
                  <a:cubicBezTo>
                    <a:pt x="18193" y="99743"/>
                    <a:pt x="18009" y="108513"/>
                    <a:pt x="21352" y="117945"/>
                  </a:cubicBezTo>
                  <a:cubicBezTo>
                    <a:pt x="24686" y="127386"/>
                    <a:pt x="26109" y="134916"/>
                    <a:pt x="26210" y="135963"/>
                  </a:cubicBezTo>
                  <a:cubicBezTo>
                    <a:pt x="26302" y="137010"/>
                    <a:pt x="25347" y="136918"/>
                    <a:pt x="25255" y="137487"/>
                  </a:cubicBezTo>
                  <a:cubicBezTo>
                    <a:pt x="25163" y="138057"/>
                    <a:pt x="25448" y="139297"/>
                    <a:pt x="25255" y="139682"/>
                  </a:cubicBezTo>
                  <a:cubicBezTo>
                    <a:pt x="25062" y="140059"/>
                    <a:pt x="20966" y="143108"/>
                    <a:pt x="20966" y="143870"/>
                  </a:cubicBezTo>
                  <a:cubicBezTo>
                    <a:pt x="20966" y="144632"/>
                    <a:pt x="20966" y="145587"/>
                    <a:pt x="22013" y="145587"/>
                  </a:cubicBezTo>
                  <a:lnTo>
                    <a:pt x="30967" y="145587"/>
                  </a:lnTo>
                  <a:cubicBezTo>
                    <a:pt x="32492" y="145587"/>
                    <a:pt x="32638" y="145009"/>
                    <a:pt x="32638" y="143916"/>
                  </a:cubicBezTo>
                  <a:cubicBezTo>
                    <a:pt x="32638" y="142823"/>
                    <a:pt x="31830" y="141391"/>
                    <a:pt x="31830" y="140913"/>
                  </a:cubicBezTo>
                  <a:cubicBezTo>
                    <a:pt x="31830" y="140445"/>
                    <a:pt x="32785" y="139012"/>
                    <a:pt x="32593" y="137965"/>
                  </a:cubicBezTo>
                  <a:cubicBezTo>
                    <a:pt x="32400" y="136909"/>
                    <a:pt x="31830" y="136817"/>
                    <a:pt x="31738" y="132051"/>
                  </a:cubicBezTo>
                  <a:cubicBezTo>
                    <a:pt x="31637" y="127294"/>
                    <a:pt x="31922" y="123281"/>
                    <a:pt x="32501" y="117853"/>
                  </a:cubicBezTo>
                  <a:cubicBezTo>
                    <a:pt x="33070" y="112416"/>
                    <a:pt x="33649" y="103747"/>
                    <a:pt x="33355" y="97172"/>
                  </a:cubicBezTo>
                  <a:cubicBezTo>
                    <a:pt x="33061" y="90596"/>
                    <a:pt x="32115" y="77537"/>
                    <a:pt x="32400" y="73148"/>
                  </a:cubicBezTo>
                  <a:cubicBezTo>
                    <a:pt x="32684" y="68758"/>
                    <a:pt x="33447" y="63909"/>
                    <a:pt x="33447" y="63909"/>
                  </a:cubicBezTo>
                  <a:lnTo>
                    <a:pt x="33447" y="10727"/>
                  </a:lnTo>
                  <a:lnTo>
                    <a:pt x="35825" y="10727"/>
                  </a:lnTo>
                  <a:cubicBezTo>
                    <a:pt x="36266" y="11758"/>
                    <a:pt x="37235" y="12298"/>
                    <a:pt x="38209" y="12298"/>
                  </a:cubicBezTo>
                  <a:cubicBezTo>
                    <a:pt x="39022" y="12298"/>
                    <a:pt x="39839" y="11922"/>
                    <a:pt x="40353" y="11140"/>
                  </a:cubicBezTo>
                  <a:cubicBezTo>
                    <a:pt x="41491" y="9423"/>
                    <a:pt x="40261" y="7136"/>
                    <a:pt x="38204" y="7136"/>
                  </a:cubicBezTo>
                  <a:cubicBezTo>
                    <a:pt x="37166" y="7136"/>
                    <a:pt x="36229" y="7752"/>
                    <a:pt x="35825" y="8707"/>
                  </a:cubicBezTo>
                  <a:lnTo>
                    <a:pt x="33447" y="8707"/>
                  </a:lnTo>
                  <a:lnTo>
                    <a:pt x="33447" y="1"/>
                  </a:lnTo>
                  <a:lnTo>
                    <a:pt x="24520" y="1"/>
                  </a:lnTo>
                  <a:lnTo>
                    <a:pt x="24520" y="2140"/>
                  </a:lnTo>
                  <a:cubicBezTo>
                    <a:pt x="25641" y="2627"/>
                    <a:pt x="26284" y="3830"/>
                    <a:pt x="26036" y="5033"/>
                  </a:cubicBezTo>
                  <a:cubicBezTo>
                    <a:pt x="25788" y="6236"/>
                    <a:pt x="24732" y="7100"/>
                    <a:pt x="23510" y="7100"/>
                  </a:cubicBezTo>
                  <a:cubicBezTo>
                    <a:pt x="22280" y="7100"/>
                    <a:pt x="21223" y="6236"/>
                    <a:pt x="20975" y="5033"/>
                  </a:cubicBezTo>
                  <a:cubicBezTo>
                    <a:pt x="20737" y="3830"/>
                    <a:pt x="21370" y="2627"/>
                    <a:pt x="22500" y="2140"/>
                  </a:cubicBezTo>
                  <a:lnTo>
                    <a:pt x="22500" y="1"/>
                  </a:lnTo>
                  <a:close/>
                </a:path>
              </a:pathLst>
            </a:custGeom>
            <a:solidFill>
              <a:srgbClr val="CFD9E0"/>
            </a:solidFill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3" name="Google Shape;6663;p64"/>
          <p:cNvGrpSpPr/>
          <p:nvPr/>
        </p:nvGrpSpPr>
        <p:grpSpPr>
          <a:xfrm>
            <a:off x="3934280" y="1542757"/>
            <a:ext cx="557364" cy="1310345"/>
            <a:chOff x="3934280" y="1542757"/>
            <a:chExt cx="557364" cy="1310345"/>
          </a:xfrm>
        </p:grpSpPr>
        <p:sp>
          <p:nvSpPr>
            <p:cNvPr id="6664" name="Google Shape;6664;p64"/>
            <p:cNvSpPr/>
            <p:nvPr/>
          </p:nvSpPr>
          <p:spPr>
            <a:xfrm>
              <a:off x="398447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65" name="Google Shape;6665;p64"/>
            <p:cNvGrpSpPr/>
            <p:nvPr/>
          </p:nvGrpSpPr>
          <p:grpSpPr>
            <a:xfrm>
              <a:off x="3934280" y="1542757"/>
              <a:ext cx="557364" cy="1277423"/>
              <a:chOff x="3934280" y="1542757"/>
              <a:chExt cx="557364" cy="1277423"/>
            </a:xfrm>
          </p:grpSpPr>
          <p:sp>
            <p:nvSpPr>
              <p:cNvPr id="6666" name="Google Shape;6666;p64"/>
              <p:cNvSpPr/>
              <p:nvPr/>
            </p:nvSpPr>
            <p:spPr>
              <a:xfrm>
                <a:off x="402989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4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4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67" name="Google Shape;6667;p64"/>
              <p:cNvGrpSpPr/>
              <p:nvPr/>
            </p:nvGrpSpPr>
            <p:grpSpPr>
              <a:xfrm>
                <a:off x="3934280" y="1547529"/>
                <a:ext cx="557364" cy="1272651"/>
                <a:chOff x="3934280" y="1547529"/>
                <a:chExt cx="557364" cy="1272651"/>
              </a:xfrm>
            </p:grpSpPr>
            <p:sp>
              <p:nvSpPr>
                <p:cNvPr id="6668" name="Google Shape;6668;p64"/>
                <p:cNvSpPr/>
                <p:nvPr/>
              </p:nvSpPr>
              <p:spPr>
                <a:xfrm>
                  <a:off x="3934280" y="1547529"/>
                  <a:ext cx="557364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6" h="50407" extrusionOk="0">
                      <a:moveTo>
                        <a:pt x="11055" y="0"/>
                      </a:moveTo>
                      <a:cubicBezTo>
                        <a:pt x="7072" y="0"/>
                        <a:pt x="3853" y="3226"/>
                        <a:pt x="3853" y="7202"/>
                      </a:cubicBezTo>
                      <a:lnTo>
                        <a:pt x="3853" y="7208"/>
                      </a:lnTo>
                      <a:cubicBezTo>
                        <a:pt x="3833" y="7208"/>
                        <a:pt x="3814" y="7202"/>
                        <a:pt x="3788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1" y="7202"/>
                        <a:pt x="2609" y="7811"/>
                        <a:pt x="2738" y="8466"/>
                      </a:cubicBezTo>
                      <a:cubicBezTo>
                        <a:pt x="2835" y="8983"/>
                        <a:pt x="3289" y="9322"/>
                        <a:pt x="3779" y="9322"/>
                      </a:cubicBezTo>
                      <a:cubicBezTo>
                        <a:pt x="3914" y="9322"/>
                        <a:pt x="4052" y="9297"/>
                        <a:pt x="4185" y="9242"/>
                      </a:cubicBezTo>
                      <a:cubicBezTo>
                        <a:pt x="4654" y="10676"/>
                        <a:pt x="5606" y="11921"/>
                        <a:pt x="6773" y="12833"/>
                      </a:cubicBezTo>
                      <a:cubicBezTo>
                        <a:pt x="6733" y="12813"/>
                        <a:pt x="6694" y="12800"/>
                        <a:pt x="6649" y="12781"/>
                      </a:cubicBezTo>
                      <a:lnTo>
                        <a:pt x="6649" y="12781"/>
                      </a:lnTo>
                      <a:cubicBezTo>
                        <a:pt x="7398" y="13380"/>
                        <a:pt x="8252" y="13837"/>
                        <a:pt x="9171" y="14123"/>
                      </a:cubicBezTo>
                      <a:lnTo>
                        <a:pt x="9171" y="16124"/>
                      </a:lnTo>
                      <a:lnTo>
                        <a:pt x="6883" y="16124"/>
                      </a:lnTo>
                      <a:cubicBezTo>
                        <a:pt x="6883" y="16124"/>
                        <a:pt x="6877" y="16170"/>
                        <a:pt x="6857" y="16183"/>
                      </a:cubicBezTo>
                      <a:cubicBezTo>
                        <a:pt x="6277" y="16183"/>
                        <a:pt x="5762" y="16561"/>
                        <a:pt x="5580" y="17109"/>
                      </a:cubicBezTo>
                      <a:lnTo>
                        <a:pt x="248" y="32861"/>
                      </a:lnTo>
                      <a:cubicBezTo>
                        <a:pt x="1" y="33565"/>
                        <a:pt x="372" y="34334"/>
                        <a:pt x="1083" y="34569"/>
                      </a:cubicBezTo>
                      <a:cubicBezTo>
                        <a:pt x="1221" y="34615"/>
                        <a:pt x="1362" y="34637"/>
                        <a:pt x="1501" y="34637"/>
                      </a:cubicBezTo>
                      <a:cubicBezTo>
                        <a:pt x="2066" y="34637"/>
                        <a:pt x="2593" y="34273"/>
                        <a:pt x="2771" y="33702"/>
                      </a:cubicBezTo>
                      <a:lnTo>
                        <a:pt x="2947" y="33187"/>
                      </a:lnTo>
                      <a:lnTo>
                        <a:pt x="3527" y="33428"/>
                      </a:lnTo>
                      <a:cubicBezTo>
                        <a:pt x="3527" y="33428"/>
                        <a:pt x="4029" y="32412"/>
                        <a:pt x="3488" y="31577"/>
                      </a:cubicBezTo>
                      <a:lnTo>
                        <a:pt x="6753" y="21918"/>
                      </a:lnTo>
                      <a:lnTo>
                        <a:pt x="6753" y="21918"/>
                      </a:lnTo>
                      <a:cubicBezTo>
                        <a:pt x="6753" y="27699"/>
                        <a:pt x="5971" y="29166"/>
                        <a:pt x="5971" y="32360"/>
                      </a:cubicBezTo>
                      <a:cubicBezTo>
                        <a:pt x="5971" y="35560"/>
                        <a:pt x="7881" y="48490"/>
                        <a:pt x="7881" y="48490"/>
                      </a:cubicBezTo>
                      <a:lnTo>
                        <a:pt x="5573" y="50407"/>
                      </a:lnTo>
                      <a:lnTo>
                        <a:pt x="10038" y="50407"/>
                      </a:lnTo>
                      <a:lnTo>
                        <a:pt x="10781" y="31630"/>
                      </a:lnTo>
                      <a:lnTo>
                        <a:pt x="11165" y="31630"/>
                      </a:lnTo>
                      <a:lnTo>
                        <a:pt x="11908" y="50407"/>
                      </a:lnTo>
                      <a:lnTo>
                        <a:pt x="16373" y="50407"/>
                      </a:lnTo>
                      <a:lnTo>
                        <a:pt x="14059" y="48497"/>
                      </a:lnTo>
                      <a:cubicBezTo>
                        <a:pt x="14059" y="48497"/>
                        <a:pt x="15969" y="34171"/>
                        <a:pt x="15969" y="31590"/>
                      </a:cubicBezTo>
                      <a:cubicBezTo>
                        <a:pt x="15969" y="29003"/>
                        <a:pt x="15311" y="27680"/>
                        <a:pt x="15311" y="21821"/>
                      </a:cubicBezTo>
                      <a:lnTo>
                        <a:pt x="15311" y="21821"/>
                      </a:lnTo>
                      <a:lnTo>
                        <a:pt x="18615" y="31584"/>
                      </a:lnTo>
                      <a:cubicBezTo>
                        <a:pt x="18068" y="32418"/>
                        <a:pt x="18576" y="33435"/>
                        <a:pt x="18576" y="33435"/>
                      </a:cubicBezTo>
                      <a:lnTo>
                        <a:pt x="19149" y="33187"/>
                      </a:lnTo>
                      <a:lnTo>
                        <a:pt x="19325" y="33709"/>
                      </a:lnTo>
                      <a:cubicBezTo>
                        <a:pt x="19513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7" y="34597"/>
                        <a:pt x="21007" y="34549"/>
                      </a:cubicBezTo>
                      <a:cubicBezTo>
                        <a:pt x="21698" y="34321"/>
                        <a:pt x="22076" y="33572"/>
                        <a:pt x="21848" y="32874"/>
                      </a:cubicBezTo>
                      <a:lnTo>
                        <a:pt x="21848" y="32868"/>
                      </a:lnTo>
                      <a:lnTo>
                        <a:pt x="16516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0" y="16150"/>
                        <a:pt x="15324" y="16131"/>
                      </a:cubicBezTo>
                      <a:lnTo>
                        <a:pt x="12932" y="16131"/>
                      </a:lnTo>
                      <a:lnTo>
                        <a:pt x="12932" y="14104"/>
                      </a:lnTo>
                      <a:cubicBezTo>
                        <a:pt x="15122" y="13413"/>
                        <a:pt x="17123" y="11595"/>
                        <a:pt x="17905" y="9281"/>
                      </a:cubicBezTo>
                      <a:cubicBezTo>
                        <a:pt x="17992" y="9303"/>
                        <a:pt x="18080" y="9313"/>
                        <a:pt x="18166" y="9313"/>
                      </a:cubicBezTo>
                      <a:cubicBezTo>
                        <a:pt x="18669" y="9313"/>
                        <a:pt x="19119" y="8957"/>
                        <a:pt x="19208" y="8434"/>
                      </a:cubicBezTo>
                      <a:cubicBezTo>
                        <a:pt x="19306" y="7828"/>
                        <a:pt x="18869" y="7261"/>
                        <a:pt x="18257" y="7208"/>
                      </a:cubicBezTo>
                      <a:lnTo>
                        <a:pt x="18257" y="7202"/>
                      </a:lnTo>
                      <a:cubicBezTo>
                        <a:pt x="18257" y="3226"/>
                        <a:pt x="15030" y="0"/>
                        <a:pt x="1105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69" name="Google Shape;6669;p64"/>
                <p:cNvGrpSpPr/>
                <p:nvPr/>
              </p:nvGrpSpPr>
              <p:grpSpPr>
                <a:xfrm>
                  <a:off x="4110861" y="1813763"/>
                  <a:ext cx="203394" cy="542342"/>
                  <a:chOff x="4110861" y="1813763"/>
                  <a:chExt cx="203394" cy="542342"/>
                </a:xfrm>
              </p:grpSpPr>
              <p:sp>
                <p:nvSpPr>
                  <p:cNvPr id="6670" name="Google Shape;6670;p64"/>
                  <p:cNvSpPr/>
                  <p:nvPr/>
                </p:nvSpPr>
                <p:spPr>
                  <a:xfrm>
                    <a:off x="4137017" y="2221182"/>
                    <a:ext cx="144163" cy="105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" h="4179" extrusionOk="0">
                        <a:moveTo>
                          <a:pt x="4009" y="1356"/>
                        </a:moveTo>
                        <a:cubicBezTo>
                          <a:pt x="4062" y="1420"/>
                          <a:pt x="4138" y="1453"/>
                          <a:pt x="4215" y="1453"/>
                        </a:cubicBezTo>
                        <a:cubicBezTo>
                          <a:pt x="4279" y="1453"/>
                          <a:pt x="4343" y="1430"/>
                          <a:pt x="4393" y="1382"/>
                        </a:cubicBezTo>
                        <a:cubicBezTo>
                          <a:pt x="4419" y="1396"/>
                          <a:pt x="4413" y="1402"/>
                          <a:pt x="4445" y="1409"/>
                        </a:cubicBezTo>
                        <a:cubicBezTo>
                          <a:pt x="4445" y="1415"/>
                          <a:pt x="4406" y="1422"/>
                          <a:pt x="4406" y="1435"/>
                        </a:cubicBezTo>
                        <a:lnTo>
                          <a:pt x="4406" y="1474"/>
                        </a:lnTo>
                        <a:cubicBezTo>
                          <a:pt x="4419" y="1571"/>
                          <a:pt x="4485" y="1656"/>
                          <a:pt x="4569" y="1702"/>
                        </a:cubicBezTo>
                        <a:cubicBezTo>
                          <a:pt x="4550" y="1741"/>
                          <a:pt x="4550" y="1780"/>
                          <a:pt x="4556" y="1819"/>
                        </a:cubicBezTo>
                        <a:cubicBezTo>
                          <a:pt x="4465" y="1819"/>
                          <a:pt x="4374" y="1865"/>
                          <a:pt x="4322" y="1943"/>
                        </a:cubicBezTo>
                        <a:cubicBezTo>
                          <a:pt x="4315" y="1930"/>
                          <a:pt x="4309" y="1923"/>
                          <a:pt x="4296" y="1910"/>
                        </a:cubicBezTo>
                        <a:cubicBezTo>
                          <a:pt x="4237" y="1852"/>
                          <a:pt x="4159" y="1819"/>
                          <a:pt x="4080" y="1819"/>
                        </a:cubicBezTo>
                        <a:cubicBezTo>
                          <a:pt x="3996" y="1819"/>
                          <a:pt x="3918" y="1852"/>
                          <a:pt x="3865" y="1910"/>
                        </a:cubicBezTo>
                        <a:cubicBezTo>
                          <a:pt x="3852" y="1917"/>
                          <a:pt x="3846" y="1930"/>
                          <a:pt x="3839" y="1936"/>
                        </a:cubicBezTo>
                        <a:cubicBezTo>
                          <a:pt x="3787" y="1865"/>
                          <a:pt x="3702" y="1819"/>
                          <a:pt x="3618" y="1819"/>
                        </a:cubicBezTo>
                        <a:cubicBezTo>
                          <a:pt x="3618" y="1800"/>
                          <a:pt x="3618" y="1780"/>
                          <a:pt x="3618" y="1760"/>
                        </a:cubicBezTo>
                        <a:cubicBezTo>
                          <a:pt x="3618" y="1650"/>
                          <a:pt x="3546" y="1552"/>
                          <a:pt x="3442" y="1513"/>
                        </a:cubicBezTo>
                        <a:cubicBezTo>
                          <a:pt x="3468" y="1500"/>
                          <a:pt x="3487" y="1487"/>
                          <a:pt x="3507" y="1467"/>
                        </a:cubicBezTo>
                        <a:cubicBezTo>
                          <a:pt x="3513" y="1480"/>
                          <a:pt x="3526" y="1493"/>
                          <a:pt x="3540" y="1506"/>
                        </a:cubicBezTo>
                        <a:cubicBezTo>
                          <a:pt x="3592" y="1558"/>
                          <a:pt x="3658" y="1585"/>
                          <a:pt x="3725" y="1585"/>
                        </a:cubicBezTo>
                        <a:cubicBezTo>
                          <a:pt x="3792" y="1585"/>
                          <a:pt x="3859" y="1558"/>
                          <a:pt x="3911" y="1506"/>
                        </a:cubicBezTo>
                        <a:cubicBezTo>
                          <a:pt x="3957" y="1467"/>
                          <a:pt x="3989" y="1415"/>
                          <a:pt x="4009" y="1356"/>
                        </a:cubicBezTo>
                        <a:close/>
                        <a:moveTo>
                          <a:pt x="2256" y="1311"/>
                        </a:moveTo>
                        <a:cubicBezTo>
                          <a:pt x="2308" y="1356"/>
                          <a:pt x="2379" y="1382"/>
                          <a:pt x="2451" y="1382"/>
                        </a:cubicBezTo>
                        <a:cubicBezTo>
                          <a:pt x="2516" y="1382"/>
                          <a:pt x="2581" y="1363"/>
                          <a:pt x="2634" y="1324"/>
                        </a:cubicBezTo>
                        <a:cubicBezTo>
                          <a:pt x="2660" y="1376"/>
                          <a:pt x="2705" y="1415"/>
                          <a:pt x="2757" y="1441"/>
                        </a:cubicBezTo>
                        <a:cubicBezTo>
                          <a:pt x="2725" y="1558"/>
                          <a:pt x="2770" y="1689"/>
                          <a:pt x="2868" y="1760"/>
                        </a:cubicBezTo>
                        <a:cubicBezTo>
                          <a:pt x="2901" y="1826"/>
                          <a:pt x="2959" y="1878"/>
                          <a:pt x="3031" y="1904"/>
                        </a:cubicBezTo>
                        <a:cubicBezTo>
                          <a:pt x="2979" y="1923"/>
                          <a:pt x="2933" y="1963"/>
                          <a:pt x="2907" y="2015"/>
                        </a:cubicBezTo>
                        <a:cubicBezTo>
                          <a:pt x="2868" y="1897"/>
                          <a:pt x="2751" y="1819"/>
                          <a:pt x="2627" y="1819"/>
                        </a:cubicBezTo>
                        <a:cubicBezTo>
                          <a:pt x="2568" y="1819"/>
                          <a:pt x="2503" y="1839"/>
                          <a:pt x="2458" y="1871"/>
                        </a:cubicBezTo>
                        <a:cubicBezTo>
                          <a:pt x="2412" y="1767"/>
                          <a:pt x="2301" y="1702"/>
                          <a:pt x="2190" y="1702"/>
                        </a:cubicBezTo>
                        <a:cubicBezTo>
                          <a:pt x="2099" y="1702"/>
                          <a:pt x="2021" y="1734"/>
                          <a:pt x="1962" y="1800"/>
                        </a:cubicBezTo>
                        <a:cubicBezTo>
                          <a:pt x="1917" y="1702"/>
                          <a:pt x="1812" y="1643"/>
                          <a:pt x="1702" y="1643"/>
                        </a:cubicBezTo>
                        <a:cubicBezTo>
                          <a:pt x="1676" y="1643"/>
                          <a:pt x="1643" y="1650"/>
                          <a:pt x="1617" y="1656"/>
                        </a:cubicBezTo>
                        <a:cubicBezTo>
                          <a:pt x="1617" y="1624"/>
                          <a:pt x="1610" y="1598"/>
                          <a:pt x="1597" y="1565"/>
                        </a:cubicBezTo>
                        <a:cubicBezTo>
                          <a:pt x="1662" y="1539"/>
                          <a:pt x="1715" y="1493"/>
                          <a:pt x="1747" y="1435"/>
                        </a:cubicBezTo>
                        <a:cubicBezTo>
                          <a:pt x="1806" y="1499"/>
                          <a:pt x="1884" y="1528"/>
                          <a:pt x="1962" y="1528"/>
                        </a:cubicBezTo>
                        <a:cubicBezTo>
                          <a:pt x="2089" y="1528"/>
                          <a:pt x="2215" y="1449"/>
                          <a:pt x="2256" y="1311"/>
                        </a:cubicBezTo>
                        <a:close/>
                        <a:moveTo>
                          <a:pt x="4993" y="1"/>
                        </a:moveTo>
                        <a:cubicBezTo>
                          <a:pt x="4648" y="1"/>
                          <a:pt x="4608" y="464"/>
                          <a:pt x="4863" y="587"/>
                        </a:cubicBezTo>
                        <a:cubicBezTo>
                          <a:pt x="4771" y="633"/>
                          <a:pt x="4713" y="724"/>
                          <a:pt x="4706" y="822"/>
                        </a:cubicBezTo>
                        <a:cubicBezTo>
                          <a:pt x="4674" y="809"/>
                          <a:pt x="4641" y="796"/>
                          <a:pt x="4602" y="796"/>
                        </a:cubicBezTo>
                        <a:cubicBezTo>
                          <a:pt x="4595" y="750"/>
                          <a:pt x="4576" y="705"/>
                          <a:pt x="4543" y="666"/>
                        </a:cubicBezTo>
                        <a:cubicBezTo>
                          <a:pt x="4537" y="653"/>
                          <a:pt x="4530" y="639"/>
                          <a:pt x="4524" y="626"/>
                        </a:cubicBezTo>
                        <a:cubicBezTo>
                          <a:pt x="4517" y="620"/>
                          <a:pt x="4517" y="607"/>
                          <a:pt x="4511" y="600"/>
                        </a:cubicBezTo>
                        <a:cubicBezTo>
                          <a:pt x="4498" y="581"/>
                          <a:pt x="4485" y="561"/>
                          <a:pt x="4465" y="542"/>
                        </a:cubicBezTo>
                        <a:cubicBezTo>
                          <a:pt x="4413" y="490"/>
                          <a:pt x="4348" y="464"/>
                          <a:pt x="4276" y="464"/>
                        </a:cubicBezTo>
                        <a:lnTo>
                          <a:pt x="4250" y="464"/>
                        </a:lnTo>
                        <a:cubicBezTo>
                          <a:pt x="4243" y="431"/>
                          <a:pt x="4230" y="398"/>
                          <a:pt x="4211" y="372"/>
                        </a:cubicBezTo>
                        <a:cubicBezTo>
                          <a:pt x="4185" y="327"/>
                          <a:pt x="4152" y="288"/>
                          <a:pt x="4107" y="261"/>
                        </a:cubicBezTo>
                        <a:cubicBezTo>
                          <a:pt x="4067" y="235"/>
                          <a:pt x="4022" y="222"/>
                          <a:pt x="3970" y="222"/>
                        </a:cubicBezTo>
                        <a:cubicBezTo>
                          <a:pt x="3950" y="196"/>
                          <a:pt x="3931" y="177"/>
                          <a:pt x="3905" y="164"/>
                        </a:cubicBezTo>
                        <a:cubicBezTo>
                          <a:pt x="3865" y="144"/>
                          <a:pt x="3826" y="125"/>
                          <a:pt x="3787" y="105"/>
                        </a:cubicBezTo>
                        <a:cubicBezTo>
                          <a:pt x="3716" y="66"/>
                          <a:pt x="3637" y="46"/>
                          <a:pt x="3553" y="40"/>
                        </a:cubicBezTo>
                        <a:cubicBezTo>
                          <a:pt x="3550" y="40"/>
                          <a:pt x="3548" y="40"/>
                          <a:pt x="3546" y="40"/>
                        </a:cubicBezTo>
                        <a:cubicBezTo>
                          <a:pt x="3200" y="40"/>
                          <a:pt x="3190" y="561"/>
                          <a:pt x="3540" y="568"/>
                        </a:cubicBezTo>
                        <a:cubicBezTo>
                          <a:pt x="3572" y="587"/>
                          <a:pt x="3605" y="607"/>
                          <a:pt x="3637" y="620"/>
                        </a:cubicBezTo>
                        <a:cubicBezTo>
                          <a:pt x="3670" y="639"/>
                          <a:pt x="3709" y="653"/>
                          <a:pt x="3748" y="653"/>
                        </a:cubicBezTo>
                        <a:cubicBezTo>
                          <a:pt x="3761" y="666"/>
                          <a:pt x="3768" y="679"/>
                          <a:pt x="3781" y="685"/>
                        </a:cubicBezTo>
                        <a:cubicBezTo>
                          <a:pt x="3787" y="698"/>
                          <a:pt x="3794" y="705"/>
                          <a:pt x="3807" y="711"/>
                        </a:cubicBezTo>
                        <a:cubicBezTo>
                          <a:pt x="3852" y="763"/>
                          <a:pt x="3924" y="789"/>
                          <a:pt x="3989" y="789"/>
                        </a:cubicBezTo>
                        <a:lnTo>
                          <a:pt x="4022" y="789"/>
                        </a:lnTo>
                        <a:cubicBezTo>
                          <a:pt x="4028" y="822"/>
                          <a:pt x="4041" y="848"/>
                          <a:pt x="4054" y="874"/>
                        </a:cubicBezTo>
                        <a:cubicBezTo>
                          <a:pt x="4054" y="881"/>
                          <a:pt x="4061" y="887"/>
                          <a:pt x="4067" y="894"/>
                        </a:cubicBezTo>
                        <a:cubicBezTo>
                          <a:pt x="4074" y="900"/>
                          <a:pt x="4074" y="913"/>
                          <a:pt x="4080" y="920"/>
                        </a:cubicBezTo>
                        <a:cubicBezTo>
                          <a:pt x="4080" y="933"/>
                          <a:pt x="4080" y="939"/>
                          <a:pt x="4087" y="952"/>
                        </a:cubicBezTo>
                        <a:cubicBezTo>
                          <a:pt x="4041" y="978"/>
                          <a:pt x="4002" y="1017"/>
                          <a:pt x="3983" y="1070"/>
                        </a:cubicBezTo>
                        <a:cubicBezTo>
                          <a:pt x="3931" y="1004"/>
                          <a:pt x="3852" y="972"/>
                          <a:pt x="3774" y="965"/>
                        </a:cubicBezTo>
                        <a:cubicBezTo>
                          <a:pt x="3702" y="965"/>
                          <a:pt x="3637" y="998"/>
                          <a:pt x="3585" y="1044"/>
                        </a:cubicBezTo>
                        <a:cubicBezTo>
                          <a:pt x="3572" y="1057"/>
                          <a:pt x="3559" y="1076"/>
                          <a:pt x="3546" y="1089"/>
                        </a:cubicBezTo>
                        <a:cubicBezTo>
                          <a:pt x="3503" y="996"/>
                          <a:pt x="3407" y="939"/>
                          <a:pt x="3302" y="939"/>
                        </a:cubicBezTo>
                        <a:cubicBezTo>
                          <a:pt x="3297" y="939"/>
                          <a:pt x="3291" y="939"/>
                          <a:pt x="3285" y="939"/>
                        </a:cubicBezTo>
                        <a:cubicBezTo>
                          <a:pt x="3233" y="939"/>
                          <a:pt x="3181" y="952"/>
                          <a:pt x="3135" y="978"/>
                        </a:cubicBezTo>
                        <a:cubicBezTo>
                          <a:pt x="3083" y="894"/>
                          <a:pt x="2992" y="848"/>
                          <a:pt x="2888" y="848"/>
                        </a:cubicBezTo>
                        <a:cubicBezTo>
                          <a:pt x="2823" y="848"/>
                          <a:pt x="2764" y="868"/>
                          <a:pt x="2705" y="907"/>
                        </a:cubicBezTo>
                        <a:cubicBezTo>
                          <a:pt x="2648" y="809"/>
                          <a:pt x="2549" y="762"/>
                          <a:pt x="2451" y="762"/>
                        </a:cubicBezTo>
                        <a:cubicBezTo>
                          <a:pt x="2327" y="762"/>
                          <a:pt x="2204" y="837"/>
                          <a:pt x="2164" y="978"/>
                        </a:cubicBezTo>
                        <a:cubicBezTo>
                          <a:pt x="2118" y="937"/>
                          <a:pt x="2055" y="912"/>
                          <a:pt x="1991" y="912"/>
                        </a:cubicBezTo>
                        <a:cubicBezTo>
                          <a:pt x="1983" y="912"/>
                          <a:pt x="1976" y="913"/>
                          <a:pt x="1969" y="913"/>
                        </a:cubicBezTo>
                        <a:cubicBezTo>
                          <a:pt x="1963" y="913"/>
                          <a:pt x="1958" y="913"/>
                          <a:pt x="1952" y="913"/>
                        </a:cubicBezTo>
                        <a:cubicBezTo>
                          <a:pt x="1848" y="913"/>
                          <a:pt x="1751" y="970"/>
                          <a:pt x="1702" y="1063"/>
                        </a:cubicBezTo>
                        <a:cubicBezTo>
                          <a:pt x="1641" y="997"/>
                          <a:pt x="1562" y="967"/>
                          <a:pt x="1484" y="967"/>
                        </a:cubicBezTo>
                        <a:cubicBezTo>
                          <a:pt x="1353" y="967"/>
                          <a:pt x="1226" y="1053"/>
                          <a:pt x="1193" y="1200"/>
                        </a:cubicBezTo>
                        <a:cubicBezTo>
                          <a:pt x="1180" y="1187"/>
                          <a:pt x="1167" y="1174"/>
                          <a:pt x="1148" y="1161"/>
                        </a:cubicBezTo>
                        <a:cubicBezTo>
                          <a:pt x="1193" y="1115"/>
                          <a:pt x="1219" y="1057"/>
                          <a:pt x="1219" y="991"/>
                        </a:cubicBezTo>
                        <a:cubicBezTo>
                          <a:pt x="1213" y="832"/>
                          <a:pt x="1082" y="704"/>
                          <a:pt x="919" y="704"/>
                        </a:cubicBezTo>
                        <a:cubicBezTo>
                          <a:pt x="915" y="704"/>
                          <a:pt x="911" y="704"/>
                          <a:pt x="906" y="705"/>
                        </a:cubicBezTo>
                        <a:lnTo>
                          <a:pt x="880" y="705"/>
                        </a:lnTo>
                        <a:cubicBezTo>
                          <a:pt x="871" y="704"/>
                          <a:pt x="861" y="703"/>
                          <a:pt x="852" y="703"/>
                        </a:cubicBezTo>
                        <a:cubicBezTo>
                          <a:pt x="573" y="703"/>
                          <a:pt x="458" y="1075"/>
                          <a:pt x="704" y="1233"/>
                        </a:cubicBezTo>
                        <a:cubicBezTo>
                          <a:pt x="672" y="1278"/>
                          <a:pt x="652" y="1337"/>
                          <a:pt x="652" y="1396"/>
                        </a:cubicBezTo>
                        <a:lnTo>
                          <a:pt x="652" y="1422"/>
                        </a:lnTo>
                        <a:cubicBezTo>
                          <a:pt x="652" y="1513"/>
                          <a:pt x="691" y="1598"/>
                          <a:pt x="757" y="1656"/>
                        </a:cubicBezTo>
                        <a:lnTo>
                          <a:pt x="743" y="1656"/>
                        </a:lnTo>
                        <a:cubicBezTo>
                          <a:pt x="672" y="1656"/>
                          <a:pt x="607" y="1682"/>
                          <a:pt x="554" y="1734"/>
                        </a:cubicBezTo>
                        <a:cubicBezTo>
                          <a:pt x="522" y="1767"/>
                          <a:pt x="496" y="1813"/>
                          <a:pt x="483" y="1852"/>
                        </a:cubicBezTo>
                        <a:cubicBezTo>
                          <a:pt x="483" y="1865"/>
                          <a:pt x="535" y="1878"/>
                          <a:pt x="528" y="1891"/>
                        </a:cubicBezTo>
                        <a:lnTo>
                          <a:pt x="489" y="1871"/>
                        </a:lnTo>
                        <a:cubicBezTo>
                          <a:pt x="0" y="1871"/>
                          <a:pt x="0" y="2406"/>
                          <a:pt x="489" y="2406"/>
                        </a:cubicBezTo>
                        <a:cubicBezTo>
                          <a:pt x="489" y="2406"/>
                          <a:pt x="652" y="2321"/>
                          <a:pt x="678" y="2223"/>
                        </a:cubicBezTo>
                        <a:cubicBezTo>
                          <a:pt x="704" y="2236"/>
                          <a:pt x="730" y="2249"/>
                          <a:pt x="763" y="2249"/>
                        </a:cubicBezTo>
                        <a:cubicBezTo>
                          <a:pt x="867" y="2249"/>
                          <a:pt x="965" y="2178"/>
                          <a:pt x="998" y="2073"/>
                        </a:cubicBezTo>
                        <a:cubicBezTo>
                          <a:pt x="1024" y="2021"/>
                          <a:pt x="1030" y="1956"/>
                          <a:pt x="1024" y="1897"/>
                        </a:cubicBezTo>
                        <a:lnTo>
                          <a:pt x="1024" y="1897"/>
                        </a:lnTo>
                        <a:cubicBezTo>
                          <a:pt x="1037" y="1910"/>
                          <a:pt x="1063" y="1917"/>
                          <a:pt x="1082" y="1930"/>
                        </a:cubicBezTo>
                        <a:cubicBezTo>
                          <a:pt x="1141" y="1989"/>
                          <a:pt x="1219" y="2028"/>
                          <a:pt x="1304" y="2028"/>
                        </a:cubicBezTo>
                        <a:cubicBezTo>
                          <a:pt x="1343" y="2028"/>
                          <a:pt x="1376" y="2021"/>
                          <a:pt x="1408" y="2008"/>
                        </a:cubicBezTo>
                        <a:cubicBezTo>
                          <a:pt x="1433" y="2167"/>
                          <a:pt x="1568" y="2264"/>
                          <a:pt x="1705" y="2264"/>
                        </a:cubicBezTo>
                        <a:cubicBezTo>
                          <a:pt x="1783" y="2264"/>
                          <a:pt x="1862" y="2233"/>
                          <a:pt x="1923" y="2165"/>
                        </a:cubicBezTo>
                        <a:cubicBezTo>
                          <a:pt x="1973" y="2264"/>
                          <a:pt x="2069" y="2321"/>
                          <a:pt x="2168" y="2321"/>
                        </a:cubicBezTo>
                        <a:cubicBezTo>
                          <a:pt x="2173" y="2321"/>
                          <a:pt x="2179" y="2321"/>
                          <a:pt x="2184" y="2321"/>
                        </a:cubicBezTo>
                        <a:cubicBezTo>
                          <a:pt x="2249" y="2321"/>
                          <a:pt x="2308" y="2308"/>
                          <a:pt x="2360" y="2269"/>
                        </a:cubicBezTo>
                        <a:cubicBezTo>
                          <a:pt x="2428" y="2250"/>
                          <a:pt x="2498" y="2241"/>
                          <a:pt x="2567" y="2241"/>
                        </a:cubicBezTo>
                        <a:cubicBezTo>
                          <a:pt x="2787" y="2241"/>
                          <a:pt x="3001" y="2333"/>
                          <a:pt x="3155" y="2497"/>
                        </a:cubicBezTo>
                        <a:cubicBezTo>
                          <a:pt x="3161" y="2497"/>
                          <a:pt x="3166" y="2498"/>
                          <a:pt x="3171" y="2498"/>
                        </a:cubicBezTo>
                        <a:cubicBezTo>
                          <a:pt x="3263" y="2498"/>
                          <a:pt x="3347" y="2447"/>
                          <a:pt x="3396" y="2373"/>
                        </a:cubicBezTo>
                        <a:cubicBezTo>
                          <a:pt x="3455" y="2419"/>
                          <a:pt x="3520" y="2438"/>
                          <a:pt x="3592" y="2438"/>
                        </a:cubicBezTo>
                        <a:cubicBezTo>
                          <a:pt x="3599" y="2439"/>
                          <a:pt x="3606" y="2439"/>
                          <a:pt x="3613" y="2439"/>
                        </a:cubicBezTo>
                        <a:cubicBezTo>
                          <a:pt x="3689" y="2439"/>
                          <a:pt x="3759" y="2407"/>
                          <a:pt x="3807" y="2354"/>
                        </a:cubicBezTo>
                        <a:cubicBezTo>
                          <a:pt x="3865" y="2425"/>
                          <a:pt x="3957" y="2471"/>
                          <a:pt x="4048" y="2471"/>
                        </a:cubicBezTo>
                        <a:cubicBezTo>
                          <a:pt x="4107" y="2471"/>
                          <a:pt x="4165" y="2451"/>
                          <a:pt x="4217" y="2425"/>
                        </a:cubicBezTo>
                        <a:cubicBezTo>
                          <a:pt x="4263" y="2399"/>
                          <a:pt x="4296" y="2367"/>
                          <a:pt x="4322" y="2328"/>
                        </a:cubicBezTo>
                        <a:cubicBezTo>
                          <a:pt x="4335" y="2334"/>
                          <a:pt x="4341" y="2341"/>
                          <a:pt x="4348" y="2354"/>
                        </a:cubicBezTo>
                        <a:cubicBezTo>
                          <a:pt x="4289" y="2419"/>
                          <a:pt x="4256" y="2503"/>
                          <a:pt x="4263" y="2588"/>
                        </a:cubicBezTo>
                        <a:cubicBezTo>
                          <a:pt x="4152" y="2595"/>
                          <a:pt x="4054" y="2673"/>
                          <a:pt x="4022" y="2777"/>
                        </a:cubicBezTo>
                        <a:cubicBezTo>
                          <a:pt x="3970" y="2745"/>
                          <a:pt x="3918" y="2732"/>
                          <a:pt x="3859" y="2732"/>
                        </a:cubicBezTo>
                        <a:lnTo>
                          <a:pt x="3820" y="2732"/>
                        </a:lnTo>
                        <a:cubicBezTo>
                          <a:pt x="3774" y="2712"/>
                          <a:pt x="3729" y="2699"/>
                          <a:pt x="3683" y="2699"/>
                        </a:cubicBezTo>
                        <a:cubicBezTo>
                          <a:pt x="3585" y="2699"/>
                          <a:pt x="3494" y="2745"/>
                          <a:pt x="3435" y="2829"/>
                        </a:cubicBezTo>
                        <a:cubicBezTo>
                          <a:pt x="3390" y="2803"/>
                          <a:pt x="3337" y="2790"/>
                          <a:pt x="3285" y="2790"/>
                        </a:cubicBezTo>
                        <a:cubicBezTo>
                          <a:pt x="3227" y="2790"/>
                          <a:pt x="3168" y="2803"/>
                          <a:pt x="3122" y="2836"/>
                        </a:cubicBezTo>
                        <a:cubicBezTo>
                          <a:pt x="3068" y="2769"/>
                          <a:pt x="2991" y="2731"/>
                          <a:pt x="2913" y="2731"/>
                        </a:cubicBezTo>
                        <a:cubicBezTo>
                          <a:pt x="2907" y="2731"/>
                          <a:pt x="2900" y="2731"/>
                          <a:pt x="2894" y="2732"/>
                        </a:cubicBezTo>
                        <a:cubicBezTo>
                          <a:pt x="2829" y="2732"/>
                          <a:pt x="2770" y="2745"/>
                          <a:pt x="2718" y="2784"/>
                        </a:cubicBezTo>
                        <a:cubicBezTo>
                          <a:pt x="2675" y="2678"/>
                          <a:pt x="2578" y="2614"/>
                          <a:pt x="2467" y="2614"/>
                        </a:cubicBezTo>
                        <a:cubicBezTo>
                          <a:pt x="2462" y="2614"/>
                          <a:pt x="2456" y="2614"/>
                          <a:pt x="2451" y="2614"/>
                        </a:cubicBezTo>
                        <a:cubicBezTo>
                          <a:pt x="2438" y="2613"/>
                          <a:pt x="2425" y="2612"/>
                          <a:pt x="2411" y="2612"/>
                        </a:cubicBezTo>
                        <a:cubicBezTo>
                          <a:pt x="2370" y="2612"/>
                          <a:pt x="2327" y="2619"/>
                          <a:pt x="2288" y="2634"/>
                        </a:cubicBezTo>
                        <a:cubicBezTo>
                          <a:pt x="2236" y="2562"/>
                          <a:pt x="2151" y="2517"/>
                          <a:pt x="2060" y="2503"/>
                        </a:cubicBezTo>
                        <a:lnTo>
                          <a:pt x="2034" y="2503"/>
                        </a:lnTo>
                        <a:cubicBezTo>
                          <a:pt x="1982" y="2510"/>
                          <a:pt x="1936" y="2536"/>
                          <a:pt x="1891" y="2562"/>
                        </a:cubicBezTo>
                        <a:cubicBezTo>
                          <a:pt x="1849" y="2461"/>
                          <a:pt x="1752" y="2398"/>
                          <a:pt x="1647" y="2398"/>
                        </a:cubicBezTo>
                        <a:cubicBezTo>
                          <a:pt x="1637" y="2398"/>
                          <a:pt x="1627" y="2398"/>
                          <a:pt x="1617" y="2399"/>
                        </a:cubicBezTo>
                        <a:cubicBezTo>
                          <a:pt x="1545" y="2399"/>
                          <a:pt x="1480" y="2425"/>
                          <a:pt x="1421" y="2477"/>
                        </a:cubicBezTo>
                        <a:cubicBezTo>
                          <a:pt x="1376" y="2451"/>
                          <a:pt x="1324" y="2438"/>
                          <a:pt x="1265" y="2438"/>
                        </a:cubicBezTo>
                        <a:cubicBezTo>
                          <a:pt x="1219" y="2438"/>
                          <a:pt x="1174" y="2445"/>
                          <a:pt x="1135" y="2451"/>
                        </a:cubicBezTo>
                        <a:cubicBezTo>
                          <a:pt x="1089" y="2360"/>
                          <a:pt x="985" y="2295"/>
                          <a:pt x="822" y="2295"/>
                        </a:cubicBezTo>
                        <a:cubicBezTo>
                          <a:pt x="496" y="2295"/>
                          <a:pt x="496" y="2914"/>
                          <a:pt x="822" y="2914"/>
                        </a:cubicBezTo>
                        <a:cubicBezTo>
                          <a:pt x="867" y="2908"/>
                          <a:pt x="913" y="2908"/>
                          <a:pt x="959" y="2901"/>
                        </a:cubicBezTo>
                        <a:cubicBezTo>
                          <a:pt x="972" y="2927"/>
                          <a:pt x="1011" y="2953"/>
                          <a:pt x="1037" y="2979"/>
                        </a:cubicBezTo>
                        <a:cubicBezTo>
                          <a:pt x="1069" y="3071"/>
                          <a:pt x="1141" y="3142"/>
                          <a:pt x="1226" y="3181"/>
                        </a:cubicBezTo>
                        <a:cubicBezTo>
                          <a:pt x="1275" y="3268"/>
                          <a:pt x="1372" y="3325"/>
                          <a:pt x="1471" y="3325"/>
                        </a:cubicBezTo>
                        <a:cubicBezTo>
                          <a:pt x="1476" y="3325"/>
                          <a:pt x="1481" y="3325"/>
                          <a:pt x="1486" y="3325"/>
                        </a:cubicBezTo>
                        <a:lnTo>
                          <a:pt x="1500" y="3325"/>
                        </a:lnTo>
                        <a:cubicBezTo>
                          <a:pt x="1480" y="3497"/>
                          <a:pt x="1611" y="3651"/>
                          <a:pt x="1788" y="3651"/>
                        </a:cubicBezTo>
                        <a:cubicBezTo>
                          <a:pt x="1792" y="3651"/>
                          <a:pt x="1796" y="3651"/>
                          <a:pt x="1799" y="3651"/>
                        </a:cubicBezTo>
                        <a:cubicBezTo>
                          <a:pt x="1851" y="3651"/>
                          <a:pt x="1904" y="3638"/>
                          <a:pt x="1949" y="3611"/>
                        </a:cubicBezTo>
                        <a:cubicBezTo>
                          <a:pt x="1989" y="3748"/>
                          <a:pt x="2113" y="3827"/>
                          <a:pt x="2241" y="3827"/>
                        </a:cubicBezTo>
                        <a:cubicBezTo>
                          <a:pt x="2321" y="3827"/>
                          <a:pt x="2401" y="3796"/>
                          <a:pt x="2464" y="3729"/>
                        </a:cubicBezTo>
                        <a:cubicBezTo>
                          <a:pt x="2508" y="3822"/>
                          <a:pt x="2605" y="3886"/>
                          <a:pt x="2710" y="3886"/>
                        </a:cubicBezTo>
                        <a:cubicBezTo>
                          <a:pt x="2715" y="3886"/>
                          <a:pt x="2720" y="3886"/>
                          <a:pt x="2725" y="3885"/>
                        </a:cubicBezTo>
                        <a:cubicBezTo>
                          <a:pt x="2777" y="3885"/>
                          <a:pt x="2829" y="3872"/>
                          <a:pt x="2875" y="3846"/>
                        </a:cubicBezTo>
                        <a:cubicBezTo>
                          <a:pt x="2888" y="3905"/>
                          <a:pt x="2914" y="3957"/>
                          <a:pt x="2959" y="4003"/>
                        </a:cubicBezTo>
                        <a:lnTo>
                          <a:pt x="3018" y="4061"/>
                        </a:lnTo>
                        <a:cubicBezTo>
                          <a:pt x="3083" y="4120"/>
                          <a:pt x="3166" y="4149"/>
                          <a:pt x="3250" y="4149"/>
                        </a:cubicBezTo>
                        <a:cubicBezTo>
                          <a:pt x="3334" y="4149"/>
                          <a:pt x="3419" y="4120"/>
                          <a:pt x="3487" y="4061"/>
                        </a:cubicBezTo>
                        <a:cubicBezTo>
                          <a:pt x="3533" y="4126"/>
                          <a:pt x="3598" y="4178"/>
                          <a:pt x="3761" y="4178"/>
                        </a:cubicBezTo>
                        <a:cubicBezTo>
                          <a:pt x="4087" y="4178"/>
                          <a:pt x="4087" y="3559"/>
                          <a:pt x="3761" y="3559"/>
                        </a:cubicBezTo>
                        <a:cubicBezTo>
                          <a:pt x="3598" y="3559"/>
                          <a:pt x="3559" y="3592"/>
                          <a:pt x="3513" y="3644"/>
                        </a:cubicBezTo>
                        <a:cubicBezTo>
                          <a:pt x="3507" y="3638"/>
                          <a:pt x="3481" y="3631"/>
                          <a:pt x="3468" y="3618"/>
                        </a:cubicBezTo>
                        <a:lnTo>
                          <a:pt x="3403" y="3559"/>
                        </a:lnTo>
                        <a:cubicBezTo>
                          <a:pt x="3342" y="3502"/>
                          <a:pt x="3263" y="3472"/>
                          <a:pt x="3184" y="3472"/>
                        </a:cubicBezTo>
                        <a:cubicBezTo>
                          <a:pt x="3127" y="3472"/>
                          <a:pt x="3070" y="3488"/>
                          <a:pt x="3018" y="3520"/>
                        </a:cubicBezTo>
                        <a:cubicBezTo>
                          <a:pt x="3005" y="3455"/>
                          <a:pt x="2979" y="3403"/>
                          <a:pt x="2940" y="3357"/>
                        </a:cubicBezTo>
                        <a:cubicBezTo>
                          <a:pt x="2979" y="3351"/>
                          <a:pt x="3025" y="3338"/>
                          <a:pt x="3064" y="3312"/>
                        </a:cubicBezTo>
                        <a:cubicBezTo>
                          <a:pt x="3125" y="3383"/>
                          <a:pt x="3209" y="3417"/>
                          <a:pt x="3292" y="3417"/>
                        </a:cubicBezTo>
                        <a:cubicBezTo>
                          <a:pt x="3385" y="3417"/>
                          <a:pt x="3478" y="3374"/>
                          <a:pt x="3540" y="3292"/>
                        </a:cubicBezTo>
                        <a:cubicBezTo>
                          <a:pt x="3585" y="3318"/>
                          <a:pt x="3637" y="3331"/>
                          <a:pt x="3689" y="3331"/>
                        </a:cubicBezTo>
                        <a:lnTo>
                          <a:pt x="3729" y="3331"/>
                        </a:lnTo>
                        <a:cubicBezTo>
                          <a:pt x="3768" y="3351"/>
                          <a:pt x="3820" y="3357"/>
                          <a:pt x="3865" y="3357"/>
                        </a:cubicBezTo>
                        <a:cubicBezTo>
                          <a:pt x="3870" y="3358"/>
                          <a:pt x="3875" y="3358"/>
                          <a:pt x="3880" y="3358"/>
                        </a:cubicBezTo>
                        <a:cubicBezTo>
                          <a:pt x="3998" y="3358"/>
                          <a:pt x="4102" y="3281"/>
                          <a:pt x="4146" y="3168"/>
                        </a:cubicBezTo>
                        <a:cubicBezTo>
                          <a:pt x="4191" y="3201"/>
                          <a:pt x="4250" y="3214"/>
                          <a:pt x="4309" y="3214"/>
                        </a:cubicBezTo>
                        <a:cubicBezTo>
                          <a:pt x="4485" y="3214"/>
                          <a:pt x="4621" y="3064"/>
                          <a:pt x="4602" y="2888"/>
                        </a:cubicBezTo>
                        <a:cubicBezTo>
                          <a:pt x="4758" y="2875"/>
                          <a:pt x="4876" y="2738"/>
                          <a:pt x="4869" y="2582"/>
                        </a:cubicBezTo>
                        <a:lnTo>
                          <a:pt x="4869" y="2582"/>
                        </a:lnTo>
                        <a:cubicBezTo>
                          <a:pt x="4902" y="2588"/>
                          <a:pt x="4934" y="2595"/>
                          <a:pt x="4967" y="2595"/>
                        </a:cubicBezTo>
                        <a:cubicBezTo>
                          <a:pt x="5221" y="2595"/>
                          <a:pt x="5312" y="2334"/>
                          <a:pt x="5241" y="2152"/>
                        </a:cubicBezTo>
                        <a:cubicBezTo>
                          <a:pt x="5619" y="2132"/>
                          <a:pt x="5619" y="1526"/>
                          <a:pt x="5228" y="1526"/>
                        </a:cubicBezTo>
                        <a:cubicBezTo>
                          <a:pt x="5156" y="1526"/>
                          <a:pt x="5084" y="1552"/>
                          <a:pt x="5032" y="1598"/>
                        </a:cubicBezTo>
                        <a:cubicBezTo>
                          <a:pt x="4999" y="1585"/>
                          <a:pt x="4967" y="1578"/>
                          <a:pt x="4934" y="1571"/>
                        </a:cubicBezTo>
                        <a:cubicBezTo>
                          <a:pt x="4947" y="1539"/>
                          <a:pt x="4895" y="1506"/>
                          <a:pt x="4895" y="1474"/>
                        </a:cubicBezTo>
                        <a:lnTo>
                          <a:pt x="4895" y="1435"/>
                        </a:lnTo>
                        <a:cubicBezTo>
                          <a:pt x="4895" y="1337"/>
                          <a:pt x="4895" y="1246"/>
                          <a:pt x="4817" y="1200"/>
                        </a:cubicBezTo>
                        <a:cubicBezTo>
                          <a:pt x="4823" y="1187"/>
                          <a:pt x="4850" y="1167"/>
                          <a:pt x="4856" y="1154"/>
                        </a:cubicBezTo>
                        <a:cubicBezTo>
                          <a:pt x="4902" y="1167"/>
                          <a:pt x="4947" y="1174"/>
                          <a:pt x="4993" y="1174"/>
                        </a:cubicBezTo>
                        <a:cubicBezTo>
                          <a:pt x="5013" y="1174"/>
                          <a:pt x="4999" y="1174"/>
                          <a:pt x="5019" y="1167"/>
                        </a:cubicBezTo>
                        <a:cubicBezTo>
                          <a:pt x="5052" y="1265"/>
                          <a:pt x="5221" y="1343"/>
                          <a:pt x="5221" y="1343"/>
                        </a:cubicBezTo>
                        <a:cubicBezTo>
                          <a:pt x="5710" y="1343"/>
                          <a:pt x="5710" y="815"/>
                          <a:pt x="5221" y="815"/>
                        </a:cubicBezTo>
                        <a:lnTo>
                          <a:pt x="5254" y="815"/>
                        </a:lnTo>
                        <a:cubicBezTo>
                          <a:pt x="5254" y="724"/>
                          <a:pt x="5202" y="633"/>
                          <a:pt x="5117" y="587"/>
                        </a:cubicBezTo>
                        <a:cubicBezTo>
                          <a:pt x="5371" y="464"/>
                          <a:pt x="5338" y="1"/>
                          <a:pt x="4993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1" name="Google Shape;6671;p64"/>
                  <p:cNvSpPr/>
                  <p:nvPr/>
                </p:nvSpPr>
                <p:spPr>
                  <a:xfrm>
                    <a:off x="4115128" y="2184851"/>
                    <a:ext cx="197334" cy="171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16" h="6783" extrusionOk="0">
                        <a:moveTo>
                          <a:pt x="6878" y="1"/>
                        </a:moveTo>
                        <a:cubicBezTo>
                          <a:pt x="6713" y="1"/>
                          <a:pt x="6550" y="89"/>
                          <a:pt x="6466" y="254"/>
                        </a:cubicBezTo>
                        <a:cubicBezTo>
                          <a:pt x="6382" y="154"/>
                          <a:pt x="6256" y="100"/>
                          <a:pt x="6129" y="100"/>
                        </a:cubicBezTo>
                        <a:cubicBezTo>
                          <a:pt x="6089" y="100"/>
                          <a:pt x="6049" y="106"/>
                          <a:pt x="6010" y="117"/>
                        </a:cubicBezTo>
                        <a:cubicBezTo>
                          <a:pt x="5847" y="169"/>
                          <a:pt x="5723" y="299"/>
                          <a:pt x="5684" y="469"/>
                        </a:cubicBezTo>
                        <a:lnTo>
                          <a:pt x="5677" y="462"/>
                        </a:lnTo>
                        <a:cubicBezTo>
                          <a:pt x="5603" y="418"/>
                          <a:pt x="5521" y="397"/>
                          <a:pt x="5441" y="397"/>
                        </a:cubicBezTo>
                        <a:cubicBezTo>
                          <a:pt x="5284" y="397"/>
                          <a:pt x="5132" y="478"/>
                          <a:pt x="5045" y="625"/>
                        </a:cubicBezTo>
                        <a:cubicBezTo>
                          <a:pt x="5045" y="632"/>
                          <a:pt x="5039" y="638"/>
                          <a:pt x="5032" y="651"/>
                        </a:cubicBezTo>
                        <a:cubicBezTo>
                          <a:pt x="4977" y="629"/>
                          <a:pt x="4920" y="619"/>
                          <a:pt x="4865" y="619"/>
                        </a:cubicBezTo>
                        <a:cubicBezTo>
                          <a:pt x="4660" y="619"/>
                          <a:pt x="4472" y="761"/>
                          <a:pt x="4426" y="977"/>
                        </a:cubicBezTo>
                        <a:cubicBezTo>
                          <a:pt x="4361" y="938"/>
                          <a:pt x="4283" y="912"/>
                          <a:pt x="4204" y="912"/>
                        </a:cubicBezTo>
                        <a:cubicBezTo>
                          <a:pt x="4146" y="1057"/>
                          <a:pt x="4012" y="1133"/>
                          <a:pt x="3876" y="1133"/>
                        </a:cubicBezTo>
                        <a:cubicBezTo>
                          <a:pt x="3767" y="1133"/>
                          <a:pt x="3658" y="1085"/>
                          <a:pt x="3585" y="984"/>
                        </a:cubicBezTo>
                        <a:cubicBezTo>
                          <a:pt x="3547" y="973"/>
                          <a:pt x="3507" y="968"/>
                          <a:pt x="3468" y="968"/>
                        </a:cubicBezTo>
                        <a:cubicBezTo>
                          <a:pt x="3309" y="968"/>
                          <a:pt x="3153" y="1050"/>
                          <a:pt x="3064" y="1186"/>
                        </a:cubicBezTo>
                        <a:cubicBezTo>
                          <a:pt x="3005" y="1114"/>
                          <a:pt x="2921" y="1055"/>
                          <a:pt x="2829" y="1029"/>
                        </a:cubicBezTo>
                        <a:cubicBezTo>
                          <a:pt x="2790" y="1020"/>
                          <a:pt x="2750" y="1016"/>
                          <a:pt x="2711" y="1016"/>
                        </a:cubicBezTo>
                        <a:cubicBezTo>
                          <a:pt x="2581" y="1016"/>
                          <a:pt x="2457" y="1065"/>
                          <a:pt x="2367" y="1160"/>
                        </a:cubicBezTo>
                        <a:cubicBezTo>
                          <a:pt x="2280" y="1020"/>
                          <a:pt x="2132" y="940"/>
                          <a:pt x="1977" y="940"/>
                        </a:cubicBezTo>
                        <a:cubicBezTo>
                          <a:pt x="1922" y="940"/>
                          <a:pt x="1867" y="950"/>
                          <a:pt x="1813" y="970"/>
                        </a:cubicBezTo>
                        <a:cubicBezTo>
                          <a:pt x="1767" y="788"/>
                          <a:pt x="1656" y="638"/>
                          <a:pt x="1500" y="534"/>
                        </a:cubicBezTo>
                        <a:cubicBezTo>
                          <a:pt x="1417" y="486"/>
                          <a:pt x="1329" y="465"/>
                          <a:pt x="1242" y="465"/>
                        </a:cubicBezTo>
                        <a:cubicBezTo>
                          <a:pt x="1020" y="465"/>
                          <a:pt x="802" y="603"/>
                          <a:pt x="685" y="795"/>
                        </a:cubicBezTo>
                        <a:cubicBezTo>
                          <a:pt x="581" y="997"/>
                          <a:pt x="542" y="1225"/>
                          <a:pt x="581" y="1453"/>
                        </a:cubicBezTo>
                        <a:cubicBezTo>
                          <a:pt x="561" y="1453"/>
                          <a:pt x="542" y="1466"/>
                          <a:pt x="529" y="1472"/>
                        </a:cubicBezTo>
                        <a:cubicBezTo>
                          <a:pt x="385" y="1557"/>
                          <a:pt x="294" y="1707"/>
                          <a:pt x="294" y="1876"/>
                        </a:cubicBezTo>
                        <a:cubicBezTo>
                          <a:pt x="307" y="1981"/>
                          <a:pt x="333" y="2085"/>
                          <a:pt x="379" y="2183"/>
                        </a:cubicBezTo>
                        <a:cubicBezTo>
                          <a:pt x="164" y="2228"/>
                          <a:pt x="7" y="2417"/>
                          <a:pt x="7" y="2639"/>
                        </a:cubicBezTo>
                        <a:cubicBezTo>
                          <a:pt x="1" y="2841"/>
                          <a:pt x="138" y="3024"/>
                          <a:pt x="340" y="3076"/>
                        </a:cubicBezTo>
                        <a:cubicBezTo>
                          <a:pt x="177" y="3160"/>
                          <a:pt x="79" y="3323"/>
                          <a:pt x="79" y="3506"/>
                        </a:cubicBezTo>
                        <a:cubicBezTo>
                          <a:pt x="79" y="3701"/>
                          <a:pt x="196" y="3871"/>
                          <a:pt x="372" y="3949"/>
                        </a:cubicBezTo>
                        <a:cubicBezTo>
                          <a:pt x="216" y="4060"/>
                          <a:pt x="144" y="4255"/>
                          <a:pt x="196" y="4444"/>
                        </a:cubicBezTo>
                        <a:cubicBezTo>
                          <a:pt x="248" y="4620"/>
                          <a:pt x="398" y="4757"/>
                          <a:pt x="581" y="4783"/>
                        </a:cubicBezTo>
                        <a:cubicBezTo>
                          <a:pt x="418" y="4933"/>
                          <a:pt x="379" y="5181"/>
                          <a:pt x="489" y="5370"/>
                        </a:cubicBezTo>
                        <a:cubicBezTo>
                          <a:pt x="568" y="5510"/>
                          <a:pt x="716" y="5593"/>
                          <a:pt x="872" y="5593"/>
                        </a:cubicBezTo>
                        <a:cubicBezTo>
                          <a:pt x="884" y="5593"/>
                          <a:pt x="895" y="5592"/>
                          <a:pt x="907" y="5591"/>
                        </a:cubicBezTo>
                        <a:lnTo>
                          <a:pt x="907" y="5591"/>
                        </a:lnTo>
                        <a:cubicBezTo>
                          <a:pt x="887" y="5702"/>
                          <a:pt x="900" y="5820"/>
                          <a:pt x="959" y="5917"/>
                        </a:cubicBezTo>
                        <a:cubicBezTo>
                          <a:pt x="1017" y="6022"/>
                          <a:pt x="1115" y="6100"/>
                          <a:pt x="1232" y="6132"/>
                        </a:cubicBezTo>
                        <a:cubicBezTo>
                          <a:pt x="1272" y="6141"/>
                          <a:pt x="1311" y="6145"/>
                          <a:pt x="1350" y="6145"/>
                        </a:cubicBezTo>
                        <a:cubicBezTo>
                          <a:pt x="1433" y="6145"/>
                          <a:pt x="1515" y="6125"/>
                          <a:pt x="1591" y="6080"/>
                        </a:cubicBezTo>
                        <a:cubicBezTo>
                          <a:pt x="1734" y="6022"/>
                          <a:pt x="1865" y="5937"/>
                          <a:pt x="1982" y="5839"/>
                        </a:cubicBezTo>
                        <a:cubicBezTo>
                          <a:pt x="2164" y="5657"/>
                          <a:pt x="2164" y="5363"/>
                          <a:pt x="1982" y="5181"/>
                        </a:cubicBezTo>
                        <a:cubicBezTo>
                          <a:pt x="1923" y="5122"/>
                          <a:pt x="1852" y="5083"/>
                          <a:pt x="1773" y="5064"/>
                        </a:cubicBezTo>
                        <a:cubicBezTo>
                          <a:pt x="1845" y="4927"/>
                          <a:pt x="1839" y="4764"/>
                          <a:pt x="1760" y="4633"/>
                        </a:cubicBezTo>
                        <a:cubicBezTo>
                          <a:pt x="1708" y="4549"/>
                          <a:pt x="1630" y="4483"/>
                          <a:pt x="1539" y="4444"/>
                        </a:cubicBezTo>
                        <a:cubicBezTo>
                          <a:pt x="1597" y="4340"/>
                          <a:pt x="1610" y="4216"/>
                          <a:pt x="1584" y="4099"/>
                        </a:cubicBezTo>
                        <a:cubicBezTo>
                          <a:pt x="1545" y="3962"/>
                          <a:pt x="1441" y="3851"/>
                          <a:pt x="1311" y="3806"/>
                        </a:cubicBezTo>
                        <a:cubicBezTo>
                          <a:pt x="1552" y="3630"/>
                          <a:pt x="1565" y="3271"/>
                          <a:pt x="1337" y="3082"/>
                        </a:cubicBezTo>
                        <a:cubicBezTo>
                          <a:pt x="1637" y="2939"/>
                          <a:pt x="1689" y="2535"/>
                          <a:pt x="1441" y="2320"/>
                        </a:cubicBezTo>
                        <a:cubicBezTo>
                          <a:pt x="1487" y="2281"/>
                          <a:pt x="1526" y="2235"/>
                          <a:pt x="1558" y="2183"/>
                        </a:cubicBezTo>
                        <a:cubicBezTo>
                          <a:pt x="1591" y="2124"/>
                          <a:pt x="1610" y="2059"/>
                          <a:pt x="1617" y="1994"/>
                        </a:cubicBezTo>
                        <a:cubicBezTo>
                          <a:pt x="1630" y="1994"/>
                          <a:pt x="1643" y="1987"/>
                          <a:pt x="1650" y="1981"/>
                        </a:cubicBezTo>
                        <a:cubicBezTo>
                          <a:pt x="1689" y="2020"/>
                          <a:pt x="1721" y="2052"/>
                          <a:pt x="1767" y="2078"/>
                        </a:cubicBezTo>
                        <a:cubicBezTo>
                          <a:pt x="1839" y="2120"/>
                          <a:pt x="1919" y="2141"/>
                          <a:pt x="1998" y="2141"/>
                        </a:cubicBezTo>
                        <a:cubicBezTo>
                          <a:pt x="2104" y="2141"/>
                          <a:pt x="2209" y="2104"/>
                          <a:pt x="2295" y="2033"/>
                        </a:cubicBezTo>
                        <a:cubicBezTo>
                          <a:pt x="2301" y="2065"/>
                          <a:pt x="2314" y="2098"/>
                          <a:pt x="2334" y="2131"/>
                        </a:cubicBezTo>
                        <a:cubicBezTo>
                          <a:pt x="2402" y="2283"/>
                          <a:pt x="2563" y="2359"/>
                          <a:pt x="2724" y="2359"/>
                        </a:cubicBezTo>
                        <a:cubicBezTo>
                          <a:pt x="2810" y="2359"/>
                          <a:pt x="2896" y="2337"/>
                          <a:pt x="2966" y="2294"/>
                        </a:cubicBezTo>
                        <a:cubicBezTo>
                          <a:pt x="3057" y="2241"/>
                          <a:pt x="3129" y="2157"/>
                          <a:pt x="3162" y="2059"/>
                        </a:cubicBezTo>
                        <a:cubicBezTo>
                          <a:pt x="3261" y="2184"/>
                          <a:pt x="3402" y="2260"/>
                          <a:pt x="3549" y="2260"/>
                        </a:cubicBezTo>
                        <a:cubicBezTo>
                          <a:pt x="3625" y="2260"/>
                          <a:pt x="3701" y="2240"/>
                          <a:pt x="3774" y="2196"/>
                        </a:cubicBezTo>
                        <a:cubicBezTo>
                          <a:pt x="3866" y="2144"/>
                          <a:pt x="3931" y="2059"/>
                          <a:pt x="3970" y="1961"/>
                        </a:cubicBezTo>
                        <a:cubicBezTo>
                          <a:pt x="3976" y="1968"/>
                          <a:pt x="3976" y="1974"/>
                          <a:pt x="3983" y="1974"/>
                        </a:cubicBezTo>
                        <a:cubicBezTo>
                          <a:pt x="4074" y="2062"/>
                          <a:pt x="4191" y="2106"/>
                          <a:pt x="4309" y="2106"/>
                        </a:cubicBezTo>
                        <a:cubicBezTo>
                          <a:pt x="4426" y="2106"/>
                          <a:pt x="4543" y="2062"/>
                          <a:pt x="4635" y="1974"/>
                        </a:cubicBezTo>
                        <a:cubicBezTo>
                          <a:pt x="4680" y="1935"/>
                          <a:pt x="4713" y="1876"/>
                          <a:pt x="4732" y="1818"/>
                        </a:cubicBezTo>
                        <a:cubicBezTo>
                          <a:pt x="4739" y="1824"/>
                          <a:pt x="4739" y="1824"/>
                          <a:pt x="4745" y="1831"/>
                        </a:cubicBezTo>
                        <a:cubicBezTo>
                          <a:pt x="4847" y="1915"/>
                          <a:pt x="4967" y="1963"/>
                          <a:pt x="5086" y="1963"/>
                        </a:cubicBezTo>
                        <a:cubicBezTo>
                          <a:pt x="5197" y="1963"/>
                          <a:pt x="5306" y="1922"/>
                          <a:pt x="5397" y="1831"/>
                        </a:cubicBezTo>
                        <a:cubicBezTo>
                          <a:pt x="5449" y="1772"/>
                          <a:pt x="5488" y="1707"/>
                          <a:pt x="5508" y="1635"/>
                        </a:cubicBezTo>
                        <a:cubicBezTo>
                          <a:pt x="5554" y="1655"/>
                          <a:pt x="5606" y="1668"/>
                          <a:pt x="5664" y="1668"/>
                        </a:cubicBezTo>
                        <a:cubicBezTo>
                          <a:pt x="5782" y="1668"/>
                          <a:pt x="5899" y="1616"/>
                          <a:pt x="5990" y="1531"/>
                        </a:cubicBezTo>
                        <a:cubicBezTo>
                          <a:pt x="6023" y="1492"/>
                          <a:pt x="6055" y="1453"/>
                          <a:pt x="6075" y="1407"/>
                        </a:cubicBezTo>
                        <a:cubicBezTo>
                          <a:pt x="6158" y="1462"/>
                          <a:pt x="6252" y="1491"/>
                          <a:pt x="6347" y="1491"/>
                        </a:cubicBezTo>
                        <a:cubicBezTo>
                          <a:pt x="6409" y="1491"/>
                          <a:pt x="6472" y="1479"/>
                          <a:pt x="6531" y="1453"/>
                        </a:cubicBezTo>
                        <a:lnTo>
                          <a:pt x="6531" y="1453"/>
                        </a:lnTo>
                        <a:cubicBezTo>
                          <a:pt x="6473" y="1518"/>
                          <a:pt x="6427" y="1590"/>
                          <a:pt x="6407" y="1674"/>
                        </a:cubicBezTo>
                        <a:cubicBezTo>
                          <a:pt x="6368" y="1818"/>
                          <a:pt x="6388" y="1968"/>
                          <a:pt x="6460" y="2092"/>
                        </a:cubicBezTo>
                        <a:cubicBezTo>
                          <a:pt x="6486" y="2137"/>
                          <a:pt x="6525" y="2183"/>
                          <a:pt x="6564" y="2215"/>
                        </a:cubicBezTo>
                        <a:cubicBezTo>
                          <a:pt x="6460" y="2274"/>
                          <a:pt x="6381" y="2372"/>
                          <a:pt x="6349" y="2489"/>
                        </a:cubicBezTo>
                        <a:cubicBezTo>
                          <a:pt x="6323" y="2613"/>
                          <a:pt x="6342" y="2743"/>
                          <a:pt x="6407" y="2854"/>
                        </a:cubicBezTo>
                        <a:cubicBezTo>
                          <a:pt x="6394" y="2867"/>
                          <a:pt x="6381" y="2880"/>
                          <a:pt x="6375" y="2900"/>
                        </a:cubicBezTo>
                        <a:cubicBezTo>
                          <a:pt x="6310" y="3004"/>
                          <a:pt x="6290" y="3134"/>
                          <a:pt x="6329" y="3258"/>
                        </a:cubicBezTo>
                        <a:cubicBezTo>
                          <a:pt x="6336" y="3278"/>
                          <a:pt x="6342" y="3304"/>
                          <a:pt x="6355" y="3323"/>
                        </a:cubicBezTo>
                        <a:cubicBezTo>
                          <a:pt x="6316" y="3349"/>
                          <a:pt x="6277" y="3375"/>
                          <a:pt x="6244" y="3408"/>
                        </a:cubicBezTo>
                        <a:cubicBezTo>
                          <a:pt x="6121" y="3538"/>
                          <a:pt x="6082" y="3734"/>
                          <a:pt x="6147" y="3903"/>
                        </a:cubicBezTo>
                        <a:cubicBezTo>
                          <a:pt x="6075" y="3942"/>
                          <a:pt x="6016" y="4001"/>
                          <a:pt x="5977" y="4066"/>
                        </a:cubicBezTo>
                        <a:cubicBezTo>
                          <a:pt x="5925" y="4158"/>
                          <a:pt x="5906" y="4262"/>
                          <a:pt x="5919" y="4366"/>
                        </a:cubicBezTo>
                        <a:cubicBezTo>
                          <a:pt x="5749" y="4405"/>
                          <a:pt x="5612" y="4536"/>
                          <a:pt x="5560" y="4699"/>
                        </a:cubicBezTo>
                        <a:cubicBezTo>
                          <a:pt x="5528" y="4803"/>
                          <a:pt x="5541" y="4914"/>
                          <a:pt x="5586" y="5005"/>
                        </a:cubicBezTo>
                        <a:cubicBezTo>
                          <a:pt x="5574" y="5004"/>
                          <a:pt x="5562" y="5004"/>
                          <a:pt x="5550" y="5004"/>
                        </a:cubicBezTo>
                        <a:cubicBezTo>
                          <a:pt x="5464" y="5004"/>
                          <a:pt x="5380" y="5024"/>
                          <a:pt x="5306" y="5064"/>
                        </a:cubicBezTo>
                        <a:cubicBezTo>
                          <a:pt x="5221" y="5116"/>
                          <a:pt x="5150" y="5194"/>
                          <a:pt x="5117" y="5285"/>
                        </a:cubicBezTo>
                        <a:cubicBezTo>
                          <a:pt x="5082" y="5277"/>
                          <a:pt x="5048" y="5274"/>
                          <a:pt x="5014" y="5274"/>
                        </a:cubicBezTo>
                        <a:cubicBezTo>
                          <a:pt x="4935" y="5274"/>
                          <a:pt x="4860" y="5294"/>
                          <a:pt x="4791" y="5331"/>
                        </a:cubicBezTo>
                        <a:cubicBezTo>
                          <a:pt x="4752" y="5350"/>
                          <a:pt x="4719" y="5376"/>
                          <a:pt x="4693" y="5409"/>
                        </a:cubicBezTo>
                        <a:cubicBezTo>
                          <a:pt x="4624" y="5374"/>
                          <a:pt x="4546" y="5357"/>
                          <a:pt x="4468" y="5357"/>
                        </a:cubicBezTo>
                        <a:cubicBezTo>
                          <a:pt x="4430" y="5357"/>
                          <a:pt x="4391" y="5361"/>
                          <a:pt x="4354" y="5370"/>
                        </a:cubicBezTo>
                        <a:lnTo>
                          <a:pt x="4335" y="5376"/>
                        </a:lnTo>
                        <a:cubicBezTo>
                          <a:pt x="4270" y="5344"/>
                          <a:pt x="4204" y="5331"/>
                          <a:pt x="4133" y="5331"/>
                        </a:cubicBezTo>
                        <a:cubicBezTo>
                          <a:pt x="3853" y="5344"/>
                          <a:pt x="3559" y="5442"/>
                          <a:pt x="3416" y="5702"/>
                        </a:cubicBezTo>
                        <a:cubicBezTo>
                          <a:pt x="3299" y="5924"/>
                          <a:pt x="3312" y="6191"/>
                          <a:pt x="3448" y="6406"/>
                        </a:cubicBezTo>
                        <a:cubicBezTo>
                          <a:pt x="3540" y="6569"/>
                          <a:pt x="3729" y="6745"/>
                          <a:pt x="3924" y="6771"/>
                        </a:cubicBezTo>
                        <a:cubicBezTo>
                          <a:pt x="3975" y="6778"/>
                          <a:pt x="4028" y="6783"/>
                          <a:pt x="4081" y="6783"/>
                        </a:cubicBezTo>
                        <a:cubicBezTo>
                          <a:pt x="4182" y="6783"/>
                          <a:pt x="4282" y="6764"/>
                          <a:pt x="4367" y="6699"/>
                        </a:cubicBezTo>
                        <a:cubicBezTo>
                          <a:pt x="4380" y="6693"/>
                          <a:pt x="4387" y="6686"/>
                          <a:pt x="4393" y="6680"/>
                        </a:cubicBezTo>
                        <a:cubicBezTo>
                          <a:pt x="4439" y="6693"/>
                          <a:pt x="4485" y="6699"/>
                          <a:pt x="4524" y="6699"/>
                        </a:cubicBezTo>
                        <a:cubicBezTo>
                          <a:pt x="4661" y="6699"/>
                          <a:pt x="4791" y="6641"/>
                          <a:pt x="4876" y="6536"/>
                        </a:cubicBezTo>
                        <a:cubicBezTo>
                          <a:pt x="4908" y="6576"/>
                          <a:pt x="4947" y="6608"/>
                          <a:pt x="4987" y="6628"/>
                        </a:cubicBezTo>
                        <a:cubicBezTo>
                          <a:pt x="5058" y="6672"/>
                          <a:pt x="5141" y="6695"/>
                          <a:pt x="5226" y="6695"/>
                        </a:cubicBezTo>
                        <a:cubicBezTo>
                          <a:pt x="5265" y="6695"/>
                          <a:pt x="5306" y="6690"/>
                          <a:pt x="5345" y="6680"/>
                        </a:cubicBezTo>
                        <a:cubicBezTo>
                          <a:pt x="5508" y="6621"/>
                          <a:pt x="5638" y="6491"/>
                          <a:pt x="5677" y="6315"/>
                        </a:cubicBezTo>
                        <a:cubicBezTo>
                          <a:pt x="5743" y="6354"/>
                          <a:pt x="5814" y="6374"/>
                          <a:pt x="5886" y="6374"/>
                        </a:cubicBezTo>
                        <a:cubicBezTo>
                          <a:pt x="6010" y="6374"/>
                          <a:pt x="6127" y="6321"/>
                          <a:pt x="6212" y="6237"/>
                        </a:cubicBezTo>
                        <a:cubicBezTo>
                          <a:pt x="6349" y="6093"/>
                          <a:pt x="6388" y="5878"/>
                          <a:pt x="6303" y="5689"/>
                        </a:cubicBezTo>
                        <a:lnTo>
                          <a:pt x="6303" y="5689"/>
                        </a:lnTo>
                        <a:cubicBezTo>
                          <a:pt x="6366" y="5717"/>
                          <a:pt x="6433" y="5731"/>
                          <a:pt x="6499" y="5731"/>
                        </a:cubicBezTo>
                        <a:cubicBezTo>
                          <a:pt x="6620" y="5731"/>
                          <a:pt x="6739" y="5686"/>
                          <a:pt x="6831" y="5598"/>
                        </a:cubicBezTo>
                        <a:cubicBezTo>
                          <a:pt x="6968" y="5461"/>
                          <a:pt x="7007" y="5259"/>
                          <a:pt x="6916" y="5083"/>
                        </a:cubicBezTo>
                        <a:cubicBezTo>
                          <a:pt x="7059" y="5057"/>
                          <a:pt x="7176" y="4979"/>
                          <a:pt x="7248" y="4861"/>
                        </a:cubicBezTo>
                        <a:cubicBezTo>
                          <a:pt x="7339" y="4705"/>
                          <a:pt x="7333" y="4516"/>
                          <a:pt x="7229" y="4373"/>
                        </a:cubicBezTo>
                        <a:cubicBezTo>
                          <a:pt x="7281" y="4334"/>
                          <a:pt x="7320" y="4288"/>
                          <a:pt x="7352" y="4236"/>
                        </a:cubicBezTo>
                        <a:cubicBezTo>
                          <a:pt x="7437" y="4092"/>
                          <a:pt x="7431" y="3910"/>
                          <a:pt x="7339" y="3760"/>
                        </a:cubicBezTo>
                        <a:cubicBezTo>
                          <a:pt x="7346" y="3760"/>
                          <a:pt x="7352" y="3760"/>
                          <a:pt x="7359" y="3753"/>
                        </a:cubicBezTo>
                        <a:cubicBezTo>
                          <a:pt x="7574" y="3623"/>
                          <a:pt x="7652" y="3343"/>
                          <a:pt x="7522" y="3121"/>
                        </a:cubicBezTo>
                        <a:cubicBezTo>
                          <a:pt x="7515" y="3108"/>
                          <a:pt x="7502" y="3095"/>
                          <a:pt x="7496" y="3089"/>
                        </a:cubicBezTo>
                        <a:cubicBezTo>
                          <a:pt x="7522" y="3063"/>
                          <a:pt x="7548" y="3030"/>
                          <a:pt x="7568" y="3004"/>
                        </a:cubicBezTo>
                        <a:cubicBezTo>
                          <a:pt x="7633" y="2893"/>
                          <a:pt x="7652" y="2763"/>
                          <a:pt x="7620" y="2645"/>
                        </a:cubicBezTo>
                        <a:cubicBezTo>
                          <a:pt x="7581" y="2528"/>
                          <a:pt x="7509" y="2430"/>
                          <a:pt x="7405" y="2365"/>
                        </a:cubicBezTo>
                        <a:cubicBezTo>
                          <a:pt x="7398" y="2359"/>
                          <a:pt x="7385" y="2352"/>
                          <a:pt x="7379" y="2352"/>
                        </a:cubicBezTo>
                        <a:cubicBezTo>
                          <a:pt x="7815" y="2163"/>
                          <a:pt x="7815" y="1551"/>
                          <a:pt x="7385" y="1362"/>
                        </a:cubicBezTo>
                        <a:cubicBezTo>
                          <a:pt x="7431" y="1166"/>
                          <a:pt x="7346" y="964"/>
                          <a:pt x="7170" y="860"/>
                        </a:cubicBezTo>
                        <a:cubicBezTo>
                          <a:pt x="7190" y="847"/>
                          <a:pt x="7209" y="834"/>
                          <a:pt x="7229" y="821"/>
                        </a:cubicBezTo>
                        <a:cubicBezTo>
                          <a:pt x="7405" y="638"/>
                          <a:pt x="7405" y="345"/>
                          <a:pt x="7229" y="162"/>
                        </a:cubicBezTo>
                        <a:lnTo>
                          <a:pt x="7203" y="136"/>
                        </a:lnTo>
                        <a:cubicBezTo>
                          <a:pt x="7111" y="45"/>
                          <a:pt x="6994" y="1"/>
                          <a:pt x="687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72" name="Google Shape;6672;p64"/>
                  <p:cNvSpPr/>
                  <p:nvPr/>
                </p:nvSpPr>
                <p:spPr>
                  <a:xfrm>
                    <a:off x="4181933" y="2108074"/>
                    <a:ext cx="132322" cy="1137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1" h="4506" extrusionOk="0">
                        <a:moveTo>
                          <a:pt x="3079" y="1"/>
                        </a:moveTo>
                        <a:cubicBezTo>
                          <a:pt x="2809" y="1"/>
                          <a:pt x="2497" y="160"/>
                          <a:pt x="2497" y="160"/>
                        </a:cubicBezTo>
                        <a:cubicBezTo>
                          <a:pt x="2451" y="1281"/>
                          <a:pt x="3416" y="1561"/>
                          <a:pt x="2934" y="2786"/>
                        </a:cubicBezTo>
                        <a:cubicBezTo>
                          <a:pt x="2867" y="2954"/>
                          <a:pt x="2770" y="3019"/>
                          <a:pt x="2657" y="3019"/>
                        </a:cubicBezTo>
                        <a:cubicBezTo>
                          <a:pt x="2495" y="3019"/>
                          <a:pt x="2300" y="2884"/>
                          <a:pt x="2119" y="2734"/>
                        </a:cubicBezTo>
                        <a:cubicBezTo>
                          <a:pt x="2015" y="2647"/>
                          <a:pt x="1892" y="2618"/>
                          <a:pt x="1775" y="2618"/>
                        </a:cubicBezTo>
                        <a:cubicBezTo>
                          <a:pt x="1611" y="2618"/>
                          <a:pt x="1458" y="2674"/>
                          <a:pt x="1383" y="2708"/>
                        </a:cubicBezTo>
                        <a:cubicBezTo>
                          <a:pt x="1350" y="2747"/>
                          <a:pt x="1324" y="2786"/>
                          <a:pt x="1311" y="2832"/>
                        </a:cubicBezTo>
                        <a:cubicBezTo>
                          <a:pt x="1304" y="2864"/>
                          <a:pt x="1272" y="2890"/>
                          <a:pt x="1239" y="2890"/>
                        </a:cubicBezTo>
                        <a:lnTo>
                          <a:pt x="1220" y="2890"/>
                        </a:lnTo>
                        <a:cubicBezTo>
                          <a:pt x="1174" y="2877"/>
                          <a:pt x="1154" y="2832"/>
                          <a:pt x="1161" y="2793"/>
                        </a:cubicBezTo>
                        <a:cubicBezTo>
                          <a:pt x="1187" y="2721"/>
                          <a:pt x="1226" y="2649"/>
                          <a:pt x="1278" y="2591"/>
                        </a:cubicBezTo>
                        <a:cubicBezTo>
                          <a:pt x="1232" y="2495"/>
                          <a:pt x="1145" y="2386"/>
                          <a:pt x="975" y="2386"/>
                        </a:cubicBezTo>
                        <a:cubicBezTo>
                          <a:pt x="903" y="2386"/>
                          <a:pt x="816" y="2405"/>
                          <a:pt x="711" y="2454"/>
                        </a:cubicBezTo>
                        <a:cubicBezTo>
                          <a:pt x="1" y="2793"/>
                          <a:pt x="151" y="4057"/>
                          <a:pt x="151" y="4057"/>
                        </a:cubicBezTo>
                        <a:cubicBezTo>
                          <a:pt x="221" y="4154"/>
                          <a:pt x="326" y="4202"/>
                          <a:pt x="431" y="4202"/>
                        </a:cubicBezTo>
                        <a:cubicBezTo>
                          <a:pt x="551" y="4202"/>
                          <a:pt x="671" y="4140"/>
                          <a:pt x="737" y="4018"/>
                        </a:cubicBezTo>
                        <a:lnTo>
                          <a:pt x="1011" y="3190"/>
                        </a:lnTo>
                        <a:cubicBezTo>
                          <a:pt x="1011" y="3190"/>
                          <a:pt x="1018" y="3184"/>
                          <a:pt x="1018" y="3184"/>
                        </a:cubicBezTo>
                        <a:cubicBezTo>
                          <a:pt x="1018" y="3184"/>
                          <a:pt x="1018" y="3177"/>
                          <a:pt x="1024" y="3177"/>
                        </a:cubicBezTo>
                        <a:lnTo>
                          <a:pt x="1024" y="3171"/>
                        </a:lnTo>
                        <a:cubicBezTo>
                          <a:pt x="1024" y="3164"/>
                          <a:pt x="1024" y="3164"/>
                          <a:pt x="1024" y="3164"/>
                        </a:cubicBezTo>
                        <a:lnTo>
                          <a:pt x="1024" y="3158"/>
                        </a:lnTo>
                        <a:lnTo>
                          <a:pt x="1024" y="3151"/>
                        </a:lnTo>
                        <a:lnTo>
                          <a:pt x="1031" y="3145"/>
                        </a:lnTo>
                        <a:lnTo>
                          <a:pt x="1037" y="3138"/>
                        </a:lnTo>
                        <a:lnTo>
                          <a:pt x="1050" y="3138"/>
                        </a:lnTo>
                        <a:lnTo>
                          <a:pt x="1057" y="3132"/>
                        </a:lnTo>
                        <a:lnTo>
                          <a:pt x="1076" y="3132"/>
                        </a:lnTo>
                        <a:cubicBezTo>
                          <a:pt x="1076" y="3132"/>
                          <a:pt x="1128" y="3171"/>
                          <a:pt x="1128" y="3171"/>
                        </a:cubicBezTo>
                        <a:cubicBezTo>
                          <a:pt x="1128" y="3172"/>
                          <a:pt x="1129" y="3173"/>
                          <a:pt x="1129" y="3173"/>
                        </a:cubicBezTo>
                        <a:cubicBezTo>
                          <a:pt x="1131" y="3173"/>
                          <a:pt x="1135" y="3164"/>
                          <a:pt x="1135" y="3164"/>
                        </a:cubicBezTo>
                        <a:cubicBezTo>
                          <a:pt x="1137" y="3166"/>
                          <a:pt x="1138" y="3167"/>
                          <a:pt x="1139" y="3167"/>
                        </a:cubicBezTo>
                        <a:cubicBezTo>
                          <a:pt x="1141" y="3167"/>
                          <a:pt x="1141" y="3164"/>
                          <a:pt x="1141" y="3164"/>
                        </a:cubicBezTo>
                        <a:cubicBezTo>
                          <a:pt x="1148" y="3171"/>
                          <a:pt x="1148" y="3171"/>
                          <a:pt x="1148" y="3177"/>
                        </a:cubicBezTo>
                        <a:lnTo>
                          <a:pt x="1148" y="3184"/>
                        </a:lnTo>
                        <a:cubicBezTo>
                          <a:pt x="1148" y="3184"/>
                          <a:pt x="1148" y="3190"/>
                          <a:pt x="1148" y="3190"/>
                        </a:cubicBezTo>
                        <a:cubicBezTo>
                          <a:pt x="1187" y="3347"/>
                          <a:pt x="1239" y="3503"/>
                          <a:pt x="1311" y="3653"/>
                        </a:cubicBezTo>
                        <a:cubicBezTo>
                          <a:pt x="1487" y="3907"/>
                          <a:pt x="1728" y="4279"/>
                          <a:pt x="2399" y="4442"/>
                        </a:cubicBezTo>
                        <a:cubicBezTo>
                          <a:pt x="2578" y="4485"/>
                          <a:pt x="2751" y="4506"/>
                          <a:pt x="2917" y="4506"/>
                        </a:cubicBezTo>
                        <a:cubicBezTo>
                          <a:pt x="3821" y="4506"/>
                          <a:pt x="4537" y="3895"/>
                          <a:pt x="4928" y="3014"/>
                        </a:cubicBezTo>
                        <a:cubicBezTo>
                          <a:pt x="5241" y="2350"/>
                          <a:pt x="5137" y="1163"/>
                          <a:pt x="4550" y="909"/>
                        </a:cubicBezTo>
                        <a:cubicBezTo>
                          <a:pt x="4425" y="855"/>
                          <a:pt x="4319" y="834"/>
                          <a:pt x="4227" y="834"/>
                        </a:cubicBezTo>
                        <a:cubicBezTo>
                          <a:pt x="3927" y="834"/>
                          <a:pt x="3773" y="1053"/>
                          <a:pt x="3591" y="1053"/>
                        </a:cubicBezTo>
                        <a:cubicBezTo>
                          <a:pt x="3566" y="1053"/>
                          <a:pt x="3540" y="1049"/>
                          <a:pt x="3514" y="1040"/>
                        </a:cubicBezTo>
                        <a:cubicBezTo>
                          <a:pt x="3234" y="935"/>
                          <a:pt x="3136" y="3"/>
                          <a:pt x="3136" y="3"/>
                        </a:cubicBezTo>
                        <a:cubicBezTo>
                          <a:pt x="3117" y="1"/>
                          <a:pt x="3098" y="1"/>
                          <a:pt x="30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673" name="Google Shape;6673;p64"/>
                  <p:cNvGrpSpPr/>
                  <p:nvPr/>
                </p:nvGrpSpPr>
                <p:grpSpPr>
                  <a:xfrm>
                    <a:off x="4162846" y="1813763"/>
                    <a:ext cx="96622" cy="297542"/>
                    <a:chOff x="4162846" y="1813763"/>
                    <a:chExt cx="96622" cy="297542"/>
                  </a:xfrm>
                </p:grpSpPr>
                <p:sp>
                  <p:nvSpPr>
                    <p:cNvPr id="6674" name="Google Shape;6674;p64"/>
                    <p:cNvSpPr/>
                    <p:nvPr/>
                  </p:nvSpPr>
                  <p:spPr>
                    <a:xfrm>
                      <a:off x="4198899" y="1837951"/>
                      <a:ext cx="24692" cy="27335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8" h="10827" extrusionOk="0">
                          <a:moveTo>
                            <a:pt x="0" y="0"/>
                          </a:moveTo>
                          <a:lnTo>
                            <a:pt x="0" y="10826"/>
                          </a:lnTo>
                          <a:lnTo>
                            <a:pt x="978" y="10826"/>
                          </a:lnTo>
                          <a:lnTo>
                            <a:pt x="978" y="0"/>
                          </a:ln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64"/>
                    <p:cNvSpPr/>
                    <p:nvPr/>
                  </p:nvSpPr>
                  <p:spPr>
                    <a:xfrm>
                      <a:off x="4162846" y="1813763"/>
                      <a:ext cx="96622" cy="600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7" h="2380" extrusionOk="0">
                          <a:moveTo>
                            <a:pt x="1917" y="0"/>
                          </a:moveTo>
                          <a:cubicBezTo>
                            <a:pt x="861" y="0"/>
                            <a:pt x="1" y="535"/>
                            <a:pt x="1" y="1187"/>
                          </a:cubicBezTo>
                          <a:cubicBezTo>
                            <a:pt x="1" y="1845"/>
                            <a:pt x="861" y="2379"/>
                            <a:pt x="1917" y="2379"/>
                          </a:cubicBezTo>
                          <a:cubicBezTo>
                            <a:pt x="2973" y="2379"/>
                            <a:pt x="3827" y="1845"/>
                            <a:pt x="3827" y="1187"/>
                          </a:cubicBezTo>
                          <a:cubicBezTo>
                            <a:pt x="3827" y="535"/>
                            <a:pt x="2973" y="0"/>
                            <a:pt x="1917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676" name="Google Shape;6676;p64"/>
                  <p:cNvSpPr/>
                  <p:nvPr/>
                </p:nvSpPr>
                <p:spPr>
                  <a:xfrm>
                    <a:off x="4110861" y="2098530"/>
                    <a:ext cx="171153" cy="10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79" h="4110" extrusionOk="0">
                        <a:moveTo>
                          <a:pt x="4991" y="0"/>
                        </a:moveTo>
                        <a:cubicBezTo>
                          <a:pt x="4793" y="0"/>
                          <a:pt x="4464" y="33"/>
                          <a:pt x="4328" y="75"/>
                        </a:cubicBezTo>
                        <a:lnTo>
                          <a:pt x="3702" y="88"/>
                        </a:lnTo>
                        <a:cubicBezTo>
                          <a:pt x="3455" y="88"/>
                          <a:pt x="3200" y="81"/>
                          <a:pt x="2953" y="75"/>
                        </a:cubicBezTo>
                        <a:cubicBezTo>
                          <a:pt x="2705" y="62"/>
                          <a:pt x="2470" y="55"/>
                          <a:pt x="2242" y="55"/>
                        </a:cubicBezTo>
                        <a:cubicBezTo>
                          <a:pt x="1525" y="55"/>
                          <a:pt x="815" y="127"/>
                          <a:pt x="476" y="661"/>
                        </a:cubicBezTo>
                        <a:cubicBezTo>
                          <a:pt x="0" y="1418"/>
                          <a:pt x="104" y="2193"/>
                          <a:pt x="189" y="2871"/>
                        </a:cubicBezTo>
                        <a:cubicBezTo>
                          <a:pt x="209" y="3021"/>
                          <a:pt x="228" y="3158"/>
                          <a:pt x="241" y="3295"/>
                        </a:cubicBezTo>
                        <a:cubicBezTo>
                          <a:pt x="287" y="3783"/>
                          <a:pt x="365" y="4109"/>
                          <a:pt x="587" y="4109"/>
                        </a:cubicBezTo>
                        <a:cubicBezTo>
                          <a:pt x="769" y="4109"/>
                          <a:pt x="1050" y="3933"/>
                          <a:pt x="1428" y="3588"/>
                        </a:cubicBezTo>
                        <a:cubicBezTo>
                          <a:pt x="1441" y="3581"/>
                          <a:pt x="1447" y="3575"/>
                          <a:pt x="1467" y="3568"/>
                        </a:cubicBezTo>
                        <a:cubicBezTo>
                          <a:pt x="1486" y="3562"/>
                          <a:pt x="3422" y="2975"/>
                          <a:pt x="4100" y="2454"/>
                        </a:cubicBezTo>
                        <a:cubicBezTo>
                          <a:pt x="4302" y="2389"/>
                          <a:pt x="4497" y="2317"/>
                          <a:pt x="4686" y="2239"/>
                        </a:cubicBezTo>
                        <a:cubicBezTo>
                          <a:pt x="5110" y="2161"/>
                          <a:pt x="5775" y="1945"/>
                          <a:pt x="6179" y="1385"/>
                        </a:cubicBezTo>
                        <a:lnTo>
                          <a:pt x="6296" y="1222"/>
                        </a:lnTo>
                        <a:cubicBezTo>
                          <a:pt x="6544" y="883"/>
                          <a:pt x="6778" y="544"/>
                          <a:pt x="6687" y="362"/>
                        </a:cubicBezTo>
                        <a:cubicBezTo>
                          <a:pt x="6583" y="153"/>
                          <a:pt x="6062" y="29"/>
                          <a:pt x="5143" y="16"/>
                        </a:cubicBezTo>
                        <a:cubicBezTo>
                          <a:pt x="5124" y="5"/>
                          <a:pt x="5068" y="0"/>
                          <a:pt x="4991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677" name="Google Shape;6677;p64"/>
              <p:cNvSpPr/>
              <p:nvPr/>
            </p:nvSpPr>
            <p:spPr>
              <a:xfrm>
                <a:off x="4006210" y="1542757"/>
                <a:ext cx="406939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8" h="12879" extrusionOk="0">
                    <a:moveTo>
                      <a:pt x="1004" y="8740"/>
                    </a:moveTo>
                    <a:lnTo>
                      <a:pt x="1004" y="8740"/>
                    </a:ln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7" y="3448"/>
                      <a:pt x="4047" y="3448"/>
                    </a:cubicBezTo>
                    <a:cubicBezTo>
                      <a:pt x="6224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8" y="6166"/>
                      <a:pt x="14436" y="3441"/>
                    </a:cubicBezTo>
                    <a:cubicBezTo>
                      <a:pt x="13260" y="1523"/>
                      <a:pt x="11250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8" name="Google Shape;6678;p64"/>
          <p:cNvGrpSpPr/>
          <p:nvPr/>
        </p:nvGrpSpPr>
        <p:grpSpPr>
          <a:xfrm>
            <a:off x="1920489" y="1542757"/>
            <a:ext cx="558020" cy="1310345"/>
            <a:chOff x="1920489" y="1542757"/>
            <a:chExt cx="558020" cy="1310345"/>
          </a:xfrm>
        </p:grpSpPr>
        <p:sp>
          <p:nvSpPr>
            <p:cNvPr id="6679" name="Google Shape;6679;p64"/>
            <p:cNvSpPr/>
            <p:nvPr/>
          </p:nvSpPr>
          <p:spPr>
            <a:xfrm>
              <a:off x="1970681" y="2803693"/>
              <a:ext cx="457636" cy="49409"/>
            </a:xfrm>
            <a:custGeom>
              <a:avLst/>
              <a:gdLst/>
              <a:ahLst/>
              <a:cxnLst/>
              <a:rect l="l" t="t" r="r" b="b"/>
              <a:pathLst>
                <a:path w="18126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6" y="1519"/>
                    <a:pt x="18126" y="978"/>
                  </a:cubicBezTo>
                  <a:cubicBezTo>
                    <a:pt x="18126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0" name="Google Shape;6680;p64"/>
            <p:cNvGrpSpPr/>
            <p:nvPr/>
          </p:nvGrpSpPr>
          <p:grpSpPr>
            <a:xfrm>
              <a:off x="1920489" y="1542757"/>
              <a:ext cx="558020" cy="1277423"/>
              <a:chOff x="1920489" y="1542757"/>
              <a:chExt cx="558020" cy="1277423"/>
            </a:xfrm>
          </p:grpSpPr>
          <p:sp>
            <p:nvSpPr>
              <p:cNvPr id="6681" name="Google Shape;6681;p64"/>
              <p:cNvSpPr/>
              <p:nvPr/>
            </p:nvSpPr>
            <p:spPr>
              <a:xfrm>
                <a:off x="2013955" y="1674397"/>
                <a:ext cx="366972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35" h="13550" extrusionOk="0">
                    <a:moveTo>
                      <a:pt x="2158" y="0"/>
                    </a:moveTo>
                    <a:cubicBezTo>
                      <a:pt x="965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5" y="13550"/>
                      <a:pt x="2158" y="13550"/>
                    </a:cubicBezTo>
                    <a:lnTo>
                      <a:pt x="12378" y="13550"/>
                    </a:lnTo>
                    <a:cubicBezTo>
                      <a:pt x="13570" y="13550"/>
                      <a:pt x="14535" y="12585"/>
                      <a:pt x="14535" y="11393"/>
                    </a:cubicBezTo>
                    <a:lnTo>
                      <a:pt x="14535" y="2157"/>
                    </a:lnTo>
                    <a:cubicBezTo>
                      <a:pt x="14535" y="958"/>
                      <a:pt x="13570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82" name="Google Shape;6682;p64"/>
              <p:cNvGrpSpPr/>
              <p:nvPr/>
            </p:nvGrpSpPr>
            <p:grpSpPr>
              <a:xfrm>
                <a:off x="1920489" y="1545534"/>
                <a:ext cx="558020" cy="1274645"/>
                <a:chOff x="1920489" y="1545534"/>
                <a:chExt cx="558020" cy="1274645"/>
              </a:xfrm>
            </p:grpSpPr>
            <p:sp>
              <p:nvSpPr>
                <p:cNvPr id="6683" name="Google Shape;6683;p64"/>
                <p:cNvSpPr/>
                <p:nvPr/>
              </p:nvSpPr>
              <p:spPr>
                <a:xfrm>
                  <a:off x="1920489" y="1545534"/>
                  <a:ext cx="558020" cy="1274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02" h="50486" extrusionOk="0">
                      <a:moveTo>
                        <a:pt x="11055" y="1"/>
                      </a:moveTo>
                      <a:cubicBezTo>
                        <a:pt x="7046" y="1"/>
                        <a:pt x="3814" y="3273"/>
                        <a:pt x="3853" y="7281"/>
                      </a:cubicBezTo>
                      <a:lnTo>
                        <a:pt x="3853" y="7287"/>
                      </a:lnTo>
                      <a:cubicBezTo>
                        <a:pt x="3833" y="7287"/>
                        <a:pt x="3814" y="7281"/>
                        <a:pt x="3794" y="7281"/>
                      </a:cubicBezTo>
                      <a:cubicBezTo>
                        <a:pt x="3790" y="7281"/>
                        <a:pt x="3787" y="7281"/>
                        <a:pt x="3783" y="7281"/>
                      </a:cubicBezTo>
                      <a:cubicBezTo>
                        <a:pt x="3117" y="7281"/>
                        <a:pt x="2615" y="7884"/>
                        <a:pt x="2738" y="8539"/>
                      </a:cubicBezTo>
                      <a:cubicBezTo>
                        <a:pt x="2840" y="9060"/>
                        <a:pt x="3292" y="9401"/>
                        <a:pt x="3780" y="9401"/>
                      </a:cubicBezTo>
                      <a:cubicBezTo>
                        <a:pt x="3915" y="9401"/>
                        <a:pt x="4052" y="9376"/>
                        <a:pt x="4185" y="9321"/>
                      </a:cubicBezTo>
                      <a:cubicBezTo>
                        <a:pt x="4661" y="10755"/>
                        <a:pt x="5606" y="12000"/>
                        <a:pt x="6779" y="12912"/>
                      </a:cubicBezTo>
                      <a:lnTo>
                        <a:pt x="6649" y="12860"/>
                      </a:lnTo>
                      <a:lnTo>
                        <a:pt x="6649" y="12860"/>
                      </a:lnTo>
                      <a:cubicBezTo>
                        <a:pt x="7379" y="13446"/>
                        <a:pt x="8206" y="13890"/>
                        <a:pt x="9093" y="14176"/>
                      </a:cubicBezTo>
                      <a:lnTo>
                        <a:pt x="9093" y="16203"/>
                      </a:lnTo>
                      <a:lnTo>
                        <a:pt x="6883" y="16203"/>
                      </a:lnTo>
                      <a:cubicBezTo>
                        <a:pt x="6883" y="16203"/>
                        <a:pt x="6877" y="16249"/>
                        <a:pt x="6857" y="16262"/>
                      </a:cubicBezTo>
                      <a:cubicBezTo>
                        <a:pt x="6277" y="16262"/>
                        <a:pt x="5762" y="16640"/>
                        <a:pt x="5586" y="17188"/>
                      </a:cubicBezTo>
                      <a:lnTo>
                        <a:pt x="255" y="32940"/>
                      </a:lnTo>
                      <a:cubicBezTo>
                        <a:pt x="1" y="33638"/>
                        <a:pt x="379" y="34413"/>
                        <a:pt x="1083" y="34648"/>
                      </a:cubicBezTo>
                      <a:cubicBezTo>
                        <a:pt x="1221" y="34694"/>
                        <a:pt x="1362" y="34716"/>
                        <a:pt x="1501" y="34716"/>
                      </a:cubicBezTo>
                      <a:cubicBezTo>
                        <a:pt x="2066" y="34716"/>
                        <a:pt x="2593" y="34352"/>
                        <a:pt x="2771" y="33781"/>
                      </a:cubicBezTo>
                      <a:lnTo>
                        <a:pt x="2947" y="33266"/>
                      </a:lnTo>
                      <a:lnTo>
                        <a:pt x="3527" y="33507"/>
                      </a:lnTo>
                      <a:cubicBezTo>
                        <a:pt x="3527" y="33507"/>
                        <a:pt x="4035" y="32491"/>
                        <a:pt x="3488" y="31656"/>
                      </a:cubicBezTo>
                      <a:lnTo>
                        <a:pt x="6759" y="21997"/>
                      </a:lnTo>
                      <a:lnTo>
                        <a:pt x="6759" y="21997"/>
                      </a:lnTo>
                      <a:cubicBezTo>
                        <a:pt x="6759" y="27778"/>
                        <a:pt x="5977" y="29245"/>
                        <a:pt x="5977" y="32439"/>
                      </a:cubicBezTo>
                      <a:cubicBezTo>
                        <a:pt x="5977" y="35639"/>
                        <a:pt x="7881" y="48569"/>
                        <a:pt x="7881" y="48569"/>
                      </a:cubicBezTo>
                      <a:lnTo>
                        <a:pt x="5573" y="50486"/>
                      </a:lnTo>
                      <a:lnTo>
                        <a:pt x="10038" y="50486"/>
                      </a:lnTo>
                      <a:lnTo>
                        <a:pt x="10781" y="31709"/>
                      </a:lnTo>
                      <a:lnTo>
                        <a:pt x="11165" y="31709"/>
                      </a:lnTo>
                      <a:lnTo>
                        <a:pt x="11908" y="50486"/>
                      </a:lnTo>
                      <a:lnTo>
                        <a:pt x="16373" y="50486"/>
                      </a:lnTo>
                      <a:lnTo>
                        <a:pt x="14066" y="48582"/>
                      </a:lnTo>
                      <a:cubicBezTo>
                        <a:pt x="14066" y="48582"/>
                        <a:pt x="15969" y="34250"/>
                        <a:pt x="15969" y="31669"/>
                      </a:cubicBezTo>
                      <a:cubicBezTo>
                        <a:pt x="15969" y="29089"/>
                        <a:pt x="15311" y="27759"/>
                        <a:pt x="15311" y="21900"/>
                      </a:cubicBezTo>
                      <a:lnTo>
                        <a:pt x="15311" y="21900"/>
                      </a:lnTo>
                      <a:lnTo>
                        <a:pt x="18615" y="31663"/>
                      </a:lnTo>
                      <a:cubicBezTo>
                        <a:pt x="18067" y="32497"/>
                        <a:pt x="18576" y="33514"/>
                        <a:pt x="18576" y="33514"/>
                      </a:cubicBezTo>
                      <a:lnTo>
                        <a:pt x="19156" y="33266"/>
                      </a:lnTo>
                      <a:lnTo>
                        <a:pt x="19332" y="33788"/>
                      </a:lnTo>
                      <a:cubicBezTo>
                        <a:pt x="19505" y="34359"/>
                        <a:pt x="20033" y="34729"/>
                        <a:pt x="20602" y="34729"/>
                      </a:cubicBezTo>
                      <a:cubicBezTo>
                        <a:pt x="20741" y="34729"/>
                        <a:pt x="20881" y="34707"/>
                        <a:pt x="21020" y="34661"/>
                      </a:cubicBezTo>
                      <a:cubicBezTo>
                        <a:pt x="21724" y="34426"/>
                        <a:pt x="22102" y="33657"/>
                        <a:pt x="21848" y="32953"/>
                      </a:cubicBezTo>
                      <a:lnTo>
                        <a:pt x="21848" y="32947"/>
                      </a:lnTo>
                      <a:lnTo>
                        <a:pt x="16516" y="17207"/>
                      </a:lnTo>
                      <a:cubicBezTo>
                        <a:pt x="16347" y="16692"/>
                        <a:pt x="15897" y="16321"/>
                        <a:pt x="15356" y="16269"/>
                      </a:cubicBezTo>
                      <a:cubicBezTo>
                        <a:pt x="15337" y="16256"/>
                        <a:pt x="15330" y="16210"/>
                        <a:pt x="15330" y="16210"/>
                      </a:cubicBezTo>
                      <a:lnTo>
                        <a:pt x="12853" y="16210"/>
                      </a:lnTo>
                      <a:lnTo>
                        <a:pt x="12853" y="14209"/>
                      </a:lnTo>
                      <a:cubicBezTo>
                        <a:pt x="15076" y="13538"/>
                        <a:pt x="17122" y="11700"/>
                        <a:pt x="17911" y="9360"/>
                      </a:cubicBezTo>
                      <a:cubicBezTo>
                        <a:pt x="17998" y="9382"/>
                        <a:pt x="18085" y="9392"/>
                        <a:pt x="18171" y="9392"/>
                      </a:cubicBezTo>
                      <a:cubicBezTo>
                        <a:pt x="18671" y="9392"/>
                        <a:pt x="19125" y="9036"/>
                        <a:pt x="19208" y="8513"/>
                      </a:cubicBezTo>
                      <a:cubicBezTo>
                        <a:pt x="19312" y="7907"/>
                        <a:pt x="18869" y="7340"/>
                        <a:pt x="18256" y="7287"/>
                      </a:cubicBezTo>
                      <a:lnTo>
                        <a:pt x="18256" y="7281"/>
                      </a:lnTo>
                      <a:cubicBezTo>
                        <a:pt x="18302" y="3273"/>
                        <a:pt x="15063" y="1"/>
                        <a:pt x="11055" y="1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684" name="Google Shape;6684;p64"/>
                <p:cNvGrpSpPr/>
                <p:nvPr/>
              </p:nvGrpSpPr>
              <p:grpSpPr>
                <a:xfrm>
                  <a:off x="1962122" y="1668313"/>
                  <a:ext cx="474931" cy="1079962"/>
                  <a:chOff x="1962122" y="1668313"/>
                  <a:chExt cx="474931" cy="1079962"/>
                </a:xfrm>
              </p:grpSpPr>
              <p:sp>
                <p:nvSpPr>
                  <p:cNvPr id="6685" name="Google Shape;6685;p64"/>
                  <p:cNvSpPr/>
                  <p:nvPr/>
                </p:nvSpPr>
                <p:spPr>
                  <a:xfrm>
                    <a:off x="2216238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2442" y="0"/>
                        </a:moveTo>
                        <a:cubicBezTo>
                          <a:pt x="2338" y="0"/>
                          <a:pt x="2234" y="11"/>
                          <a:pt x="2130" y="32"/>
                        </a:cubicBezTo>
                        <a:cubicBezTo>
                          <a:pt x="1276" y="208"/>
                          <a:pt x="520" y="1029"/>
                          <a:pt x="90" y="1746"/>
                        </a:cubicBezTo>
                        <a:cubicBezTo>
                          <a:pt x="0" y="1904"/>
                          <a:pt x="133" y="2049"/>
                          <a:pt x="268" y="2049"/>
                        </a:cubicBezTo>
                        <a:cubicBezTo>
                          <a:pt x="328" y="2049"/>
                          <a:pt x="389" y="2019"/>
                          <a:pt x="429" y="1948"/>
                        </a:cubicBezTo>
                        <a:cubicBezTo>
                          <a:pt x="794" y="1336"/>
                          <a:pt x="1478" y="567"/>
                          <a:pt x="2215" y="417"/>
                        </a:cubicBezTo>
                        <a:cubicBezTo>
                          <a:pt x="2290" y="402"/>
                          <a:pt x="2366" y="394"/>
                          <a:pt x="2442" y="394"/>
                        </a:cubicBezTo>
                        <a:cubicBezTo>
                          <a:pt x="2693" y="394"/>
                          <a:pt x="2940" y="477"/>
                          <a:pt x="3140" y="632"/>
                        </a:cubicBezTo>
                        <a:cubicBezTo>
                          <a:pt x="4581" y="1694"/>
                          <a:pt x="5219" y="3597"/>
                          <a:pt x="5780" y="5279"/>
                        </a:cubicBezTo>
                        <a:lnTo>
                          <a:pt x="5858" y="5507"/>
                        </a:lnTo>
                        <a:cubicBezTo>
                          <a:pt x="6653" y="7866"/>
                          <a:pt x="7233" y="10271"/>
                          <a:pt x="7853" y="12937"/>
                        </a:cubicBezTo>
                        <a:cubicBezTo>
                          <a:pt x="7872" y="13028"/>
                          <a:pt x="7950" y="13093"/>
                          <a:pt x="8042" y="13093"/>
                        </a:cubicBezTo>
                        <a:cubicBezTo>
                          <a:pt x="8055" y="13093"/>
                          <a:pt x="8068" y="13087"/>
                          <a:pt x="8087" y="13087"/>
                        </a:cubicBezTo>
                        <a:cubicBezTo>
                          <a:pt x="8191" y="13061"/>
                          <a:pt x="8257" y="12957"/>
                          <a:pt x="8231" y="12852"/>
                        </a:cubicBezTo>
                        <a:cubicBezTo>
                          <a:pt x="7611" y="10174"/>
                          <a:pt x="7031" y="7762"/>
                          <a:pt x="6230" y="5383"/>
                        </a:cubicBezTo>
                        <a:lnTo>
                          <a:pt x="6151" y="5155"/>
                        </a:lnTo>
                        <a:cubicBezTo>
                          <a:pt x="5571" y="3415"/>
                          <a:pt x="4907" y="1447"/>
                          <a:pt x="3375" y="319"/>
                        </a:cubicBezTo>
                        <a:cubicBezTo>
                          <a:pt x="3106" y="110"/>
                          <a:pt x="2777" y="0"/>
                          <a:pt x="244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6" name="Google Shape;6686;p64"/>
                  <p:cNvSpPr/>
                  <p:nvPr/>
                </p:nvSpPr>
                <p:spPr>
                  <a:xfrm>
                    <a:off x="2368581" y="2194344"/>
                    <a:ext cx="16461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3769" extrusionOk="0">
                        <a:moveTo>
                          <a:pt x="433" y="1"/>
                        </a:moveTo>
                        <a:cubicBezTo>
                          <a:pt x="331" y="1"/>
                          <a:pt x="228" y="73"/>
                          <a:pt x="235" y="210"/>
                        </a:cubicBezTo>
                        <a:cubicBezTo>
                          <a:pt x="248" y="621"/>
                          <a:pt x="222" y="1031"/>
                          <a:pt x="163" y="1442"/>
                        </a:cubicBezTo>
                        <a:cubicBezTo>
                          <a:pt x="85" y="2146"/>
                          <a:pt x="0" y="2876"/>
                          <a:pt x="248" y="3632"/>
                        </a:cubicBezTo>
                        <a:cubicBezTo>
                          <a:pt x="274" y="3710"/>
                          <a:pt x="346" y="3762"/>
                          <a:pt x="430" y="3769"/>
                        </a:cubicBezTo>
                        <a:cubicBezTo>
                          <a:pt x="450" y="3769"/>
                          <a:pt x="476" y="3762"/>
                          <a:pt x="495" y="3755"/>
                        </a:cubicBezTo>
                        <a:cubicBezTo>
                          <a:pt x="593" y="3723"/>
                          <a:pt x="652" y="3612"/>
                          <a:pt x="619" y="3508"/>
                        </a:cubicBezTo>
                        <a:cubicBezTo>
                          <a:pt x="398" y="2837"/>
                          <a:pt x="476" y="2152"/>
                          <a:pt x="554" y="1487"/>
                        </a:cubicBezTo>
                        <a:cubicBezTo>
                          <a:pt x="619" y="1057"/>
                          <a:pt x="639" y="621"/>
                          <a:pt x="626" y="184"/>
                        </a:cubicBezTo>
                        <a:cubicBezTo>
                          <a:pt x="617" y="60"/>
                          <a:pt x="525" y="1"/>
                          <a:pt x="4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7" name="Google Shape;6687;p64"/>
                  <p:cNvSpPr/>
                  <p:nvPr/>
                </p:nvSpPr>
                <p:spPr>
                  <a:xfrm>
                    <a:off x="2394359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270" y="0"/>
                        </a:moveTo>
                        <a:cubicBezTo>
                          <a:pt x="46" y="0"/>
                          <a:pt x="1" y="354"/>
                          <a:pt x="250" y="391"/>
                        </a:cubicBezTo>
                        <a:cubicBezTo>
                          <a:pt x="778" y="488"/>
                          <a:pt x="1091" y="892"/>
                          <a:pt x="1065" y="1440"/>
                        </a:cubicBezTo>
                        <a:cubicBezTo>
                          <a:pt x="1058" y="1551"/>
                          <a:pt x="1143" y="1642"/>
                          <a:pt x="1254" y="1648"/>
                        </a:cubicBezTo>
                        <a:lnTo>
                          <a:pt x="1260" y="1648"/>
                        </a:lnTo>
                        <a:cubicBezTo>
                          <a:pt x="1365" y="1648"/>
                          <a:pt x="1456" y="1564"/>
                          <a:pt x="1462" y="1459"/>
                        </a:cubicBezTo>
                        <a:cubicBezTo>
                          <a:pt x="1501" y="710"/>
                          <a:pt x="1052" y="136"/>
                          <a:pt x="322" y="6"/>
                        </a:cubicBezTo>
                        <a:cubicBezTo>
                          <a:pt x="304" y="2"/>
                          <a:pt x="287" y="0"/>
                          <a:pt x="27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8" name="Google Shape;6688;p64"/>
                  <p:cNvSpPr/>
                  <p:nvPr/>
                </p:nvSpPr>
                <p:spPr>
                  <a:xfrm>
                    <a:off x="2340607" y="2111709"/>
                    <a:ext cx="19516" cy="47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" h="1867" extrusionOk="0">
                        <a:moveTo>
                          <a:pt x="500" y="1"/>
                        </a:moveTo>
                        <a:cubicBezTo>
                          <a:pt x="441" y="1"/>
                          <a:pt x="382" y="28"/>
                          <a:pt x="339" y="94"/>
                        </a:cubicBezTo>
                        <a:cubicBezTo>
                          <a:pt x="0" y="628"/>
                          <a:pt x="7" y="1254"/>
                          <a:pt x="39" y="1684"/>
                        </a:cubicBezTo>
                        <a:cubicBezTo>
                          <a:pt x="46" y="1788"/>
                          <a:pt x="130" y="1867"/>
                          <a:pt x="235" y="1867"/>
                        </a:cubicBezTo>
                        <a:lnTo>
                          <a:pt x="248" y="1867"/>
                        </a:lnTo>
                        <a:cubicBezTo>
                          <a:pt x="352" y="1860"/>
                          <a:pt x="437" y="1762"/>
                          <a:pt x="430" y="1658"/>
                        </a:cubicBezTo>
                        <a:cubicBezTo>
                          <a:pt x="385" y="1058"/>
                          <a:pt x="456" y="641"/>
                          <a:pt x="671" y="309"/>
                        </a:cubicBezTo>
                        <a:cubicBezTo>
                          <a:pt x="772" y="153"/>
                          <a:pt x="638" y="1"/>
                          <a:pt x="5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89" name="Google Shape;6689;p64"/>
                  <p:cNvSpPr/>
                  <p:nvPr/>
                </p:nvSpPr>
                <p:spPr>
                  <a:xfrm>
                    <a:off x="2201393" y="2148823"/>
                    <a:ext cx="59104" cy="412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39" extrusionOk="0">
                        <a:moveTo>
                          <a:pt x="196" y="1"/>
                        </a:moveTo>
                        <a:cubicBezTo>
                          <a:pt x="98" y="1"/>
                          <a:pt x="0" y="67"/>
                          <a:pt x="0" y="201"/>
                        </a:cubicBezTo>
                        <a:lnTo>
                          <a:pt x="0" y="358"/>
                        </a:lnTo>
                        <a:cubicBezTo>
                          <a:pt x="0" y="2456"/>
                          <a:pt x="0" y="4112"/>
                          <a:pt x="756" y="6080"/>
                        </a:cubicBezTo>
                        <a:cubicBezTo>
                          <a:pt x="1271" y="7429"/>
                          <a:pt x="1623" y="8948"/>
                          <a:pt x="1851" y="10851"/>
                        </a:cubicBezTo>
                        <a:cubicBezTo>
                          <a:pt x="1936" y="11587"/>
                          <a:pt x="1695" y="12285"/>
                          <a:pt x="1434" y="13028"/>
                        </a:cubicBezTo>
                        <a:cubicBezTo>
                          <a:pt x="1095" y="14012"/>
                          <a:pt x="743" y="15028"/>
                          <a:pt x="1154" y="16208"/>
                        </a:cubicBezTo>
                        <a:cubicBezTo>
                          <a:pt x="1180" y="16286"/>
                          <a:pt x="1258" y="16338"/>
                          <a:pt x="1343" y="16338"/>
                        </a:cubicBezTo>
                        <a:cubicBezTo>
                          <a:pt x="1362" y="16338"/>
                          <a:pt x="1382" y="16332"/>
                          <a:pt x="1408" y="16325"/>
                        </a:cubicBezTo>
                        <a:cubicBezTo>
                          <a:pt x="1506" y="16293"/>
                          <a:pt x="1564" y="16176"/>
                          <a:pt x="1525" y="16078"/>
                        </a:cubicBezTo>
                        <a:cubicBezTo>
                          <a:pt x="1160" y="15028"/>
                          <a:pt x="1473" y="14116"/>
                          <a:pt x="1812" y="13151"/>
                        </a:cubicBezTo>
                        <a:cubicBezTo>
                          <a:pt x="2066" y="12402"/>
                          <a:pt x="2340" y="11626"/>
                          <a:pt x="2242" y="10799"/>
                        </a:cubicBezTo>
                        <a:cubicBezTo>
                          <a:pt x="2008" y="8863"/>
                          <a:pt x="1656" y="7318"/>
                          <a:pt x="1121" y="5930"/>
                        </a:cubicBezTo>
                        <a:cubicBezTo>
                          <a:pt x="391" y="4040"/>
                          <a:pt x="391" y="2411"/>
                          <a:pt x="391" y="358"/>
                        </a:cubicBezTo>
                        <a:lnTo>
                          <a:pt x="391" y="201"/>
                        </a:lnTo>
                        <a:cubicBezTo>
                          <a:pt x="391" y="67"/>
                          <a:pt x="294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0" name="Google Shape;6690;p64"/>
                  <p:cNvSpPr/>
                  <p:nvPr/>
                </p:nvSpPr>
                <p:spPr>
                  <a:xfrm>
                    <a:off x="2239239" y="2442679"/>
                    <a:ext cx="41482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3" h="12104" extrusionOk="0">
                        <a:moveTo>
                          <a:pt x="555" y="1"/>
                        </a:moveTo>
                        <a:cubicBezTo>
                          <a:pt x="427" y="1"/>
                          <a:pt x="297" y="122"/>
                          <a:pt x="372" y="281"/>
                        </a:cubicBezTo>
                        <a:cubicBezTo>
                          <a:pt x="1232" y="2373"/>
                          <a:pt x="906" y="4458"/>
                          <a:pt x="580" y="6472"/>
                        </a:cubicBezTo>
                        <a:cubicBezTo>
                          <a:pt x="300" y="8258"/>
                          <a:pt x="0" y="10103"/>
                          <a:pt x="522" y="11960"/>
                        </a:cubicBezTo>
                        <a:cubicBezTo>
                          <a:pt x="548" y="12045"/>
                          <a:pt x="626" y="12103"/>
                          <a:pt x="717" y="12103"/>
                        </a:cubicBezTo>
                        <a:cubicBezTo>
                          <a:pt x="730" y="12103"/>
                          <a:pt x="750" y="12103"/>
                          <a:pt x="769" y="12097"/>
                        </a:cubicBezTo>
                        <a:cubicBezTo>
                          <a:pt x="874" y="12071"/>
                          <a:pt x="932" y="11960"/>
                          <a:pt x="906" y="11856"/>
                        </a:cubicBezTo>
                        <a:cubicBezTo>
                          <a:pt x="404" y="10083"/>
                          <a:pt x="678" y="8362"/>
                          <a:pt x="971" y="6537"/>
                        </a:cubicBezTo>
                        <a:cubicBezTo>
                          <a:pt x="1304" y="4471"/>
                          <a:pt x="1643" y="2334"/>
                          <a:pt x="730" y="131"/>
                        </a:cubicBezTo>
                        <a:cubicBezTo>
                          <a:pt x="697" y="39"/>
                          <a:pt x="627" y="1"/>
                          <a:pt x="5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1" name="Google Shape;6691;p64"/>
                  <p:cNvSpPr/>
                  <p:nvPr/>
                </p:nvSpPr>
                <p:spPr>
                  <a:xfrm>
                    <a:off x="2213991" y="2290184"/>
                    <a:ext cx="72814" cy="157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4" h="6223" extrusionOk="0">
                        <a:moveTo>
                          <a:pt x="292" y="0"/>
                        </a:moveTo>
                        <a:cubicBezTo>
                          <a:pt x="124" y="0"/>
                          <a:pt x="1" y="242"/>
                          <a:pt x="186" y="364"/>
                        </a:cubicBezTo>
                        <a:cubicBezTo>
                          <a:pt x="1913" y="1602"/>
                          <a:pt x="2486" y="4098"/>
                          <a:pt x="2441" y="6021"/>
                        </a:cubicBezTo>
                        <a:cubicBezTo>
                          <a:pt x="2441" y="6132"/>
                          <a:pt x="2525" y="6223"/>
                          <a:pt x="2636" y="6223"/>
                        </a:cubicBezTo>
                        <a:cubicBezTo>
                          <a:pt x="2747" y="6223"/>
                          <a:pt x="2832" y="6138"/>
                          <a:pt x="2832" y="6034"/>
                        </a:cubicBezTo>
                        <a:cubicBezTo>
                          <a:pt x="2884" y="4007"/>
                          <a:pt x="2271" y="1374"/>
                          <a:pt x="414" y="44"/>
                        </a:cubicBezTo>
                        <a:cubicBezTo>
                          <a:pt x="373" y="13"/>
                          <a:pt x="332" y="0"/>
                          <a:pt x="29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2" name="Google Shape;6692;p64"/>
                  <p:cNvSpPr/>
                  <p:nvPr/>
                </p:nvSpPr>
                <p:spPr>
                  <a:xfrm>
                    <a:off x="2212729" y="1986709"/>
                    <a:ext cx="44309" cy="95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5" h="3774" extrusionOk="0">
                        <a:moveTo>
                          <a:pt x="1539" y="0"/>
                        </a:moveTo>
                        <a:cubicBezTo>
                          <a:pt x="1428" y="7"/>
                          <a:pt x="1344" y="98"/>
                          <a:pt x="1350" y="202"/>
                        </a:cubicBezTo>
                        <a:cubicBezTo>
                          <a:pt x="1363" y="808"/>
                          <a:pt x="1070" y="1219"/>
                          <a:pt x="757" y="1656"/>
                        </a:cubicBezTo>
                        <a:cubicBezTo>
                          <a:pt x="405" y="2151"/>
                          <a:pt x="1" y="2712"/>
                          <a:pt x="99" y="3591"/>
                        </a:cubicBezTo>
                        <a:cubicBezTo>
                          <a:pt x="105" y="3696"/>
                          <a:pt x="190" y="3767"/>
                          <a:pt x="294" y="3774"/>
                        </a:cubicBezTo>
                        <a:lnTo>
                          <a:pt x="307" y="3767"/>
                        </a:lnTo>
                        <a:cubicBezTo>
                          <a:pt x="418" y="3754"/>
                          <a:pt x="496" y="3663"/>
                          <a:pt x="483" y="3552"/>
                        </a:cubicBezTo>
                        <a:cubicBezTo>
                          <a:pt x="405" y="2822"/>
                          <a:pt x="731" y="2366"/>
                          <a:pt x="1076" y="1884"/>
                        </a:cubicBezTo>
                        <a:cubicBezTo>
                          <a:pt x="1409" y="1415"/>
                          <a:pt x="1754" y="926"/>
                          <a:pt x="1735" y="196"/>
                        </a:cubicBezTo>
                        <a:cubicBezTo>
                          <a:pt x="1735" y="85"/>
                          <a:pt x="1650" y="0"/>
                          <a:pt x="153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3" name="Google Shape;6693;p64"/>
                  <p:cNvSpPr/>
                  <p:nvPr/>
                </p:nvSpPr>
                <p:spPr>
                  <a:xfrm>
                    <a:off x="2279054" y="1992188"/>
                    <a:ext cx="34968" cy="416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648" extrusionOk="0">
                        <a:moveTo>
                          <a:pt x="1107" y="0"/>
                        </a:moveTo>
                        <a:cubicBezTo>
                          <a:pt x="1081" y="0"/>
                          <a:pt x="1053" y="6"/>
                          <a:pt x="1024" y="18"/>
                        </a:cubicBezTo>
                        <a:cubicBezTo>
                          <a:pt x="379" y="259"/>
                          <a:pt x="1" y="807"/>
                          <a:pt x="27" y="1458"/>
                        </a:cubicBezTo>
                        <a:cubicBezTo>
                          <a:pt x="33" y="1563"/>
                          <a:pt x="118" y="1647"/>
                          <a:pt x="222" y="1647"/>
                        </a:cubicBezTo>
                        <a:lnTo>
                          <a:pt x="235" y="1647"/>
                        </a:lnTo>
                        <a:cubicBezTo>
                          <a:pt x="339" y="1647"/>
                          <a:pt x="424" y="1550"/>
                          <a:pt x="418" y="1445"/>
                        </a:cubicBezTo>
                        <a:cubicBezTo>
                          <a:pt x="398" y="963"/>
                          <a:pt x="672" y="565"/>
                          <a:pt x="1161" y="383"/>
                        </a:cubicBezTo>
                        <a:cubicBezTo>
                          <a:pt x="1385" y="308"/>
                          <a:pt x="1300" y="0"/>
                          <a:pt x="110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4" name="Google Shape;6694;p64"/>
                  <p:cNvSpPr/>
                  <p:nvPr/>
                </p:nvSpPr>
                <p:spPr>
                  <a:xfrm>
                    <a:off x="2199777" y="2195405"/>
                    <a:ext cx="63346" cy="884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9" h="3505" extrusionOk="0">
                        <a:moveTo>
                          <a:pt x="265" y="0"/>
                        </a:moveTo>
                        <a:cubicBezTo>
                          <a:pt x="132" y="0"/>
                          <a:pt x="1" y="134"/>
                          <a:pt x="84" y="292"/>
                        </a:cubicBezTo>
                        <a:cubicBezTo>
                          <a:pt x="240" y="585"/>
                          <a:pt x="527" y="924"/>
                          <a:pt x="833" y="1282"/>
                        </a:cubicBezTo>
                        <a:cubicBezTo>
                          <a:pt x="1381" y="1921"/>
                          <a:pt x="2059" y="2716"/>
                          <a:pt x="1870" y="3238"/>
                        </a:cubicBezTo>
                        <a:cubicBezTo>
                          <a:pt x="1831" y="3335"/>
                          <a:pt x="1883" y="3453"/>
                          <a:pt x="1987" y="3492"/>
                        </a:cubicBezTo>
                        <a:cubicBezTo>
                          <a:pt x="2013" y="3498"/>
                          <a:pt x="2033" y="3505"/>
                          <a:pt x="2059" y="3505"/>
                        </a:cubicBezTo>
                        <a:cubicBezTo>
                          <a:pt x="2137" y="3498"/>
                          <a:pt x="2215" y="3446"/>
                          <a:pt x="2241" y="3368"/>
                        </a:cubicBezTo>
                        <a:cubicBezTo>
                          <a:pt x="2508" y="2638"/>
                          <a:pt x="1778" y="1778"/>
                          <a:pt x="1133" y="1022"/>
                        </a:cubicBezTo>
                        <a:cubicBezTo>
                          <a:pt x="840" y="683"/>
                          <a:pt x="566" y="363"/>
                          <a:pt x="436" y="109"/>
                        </a:cubicBezTo>
                        <a:cubicBezTo>
                          <a:pt x="395" y="32"/>
                          <a:pt x="330" y="0"/>
                          <a:pt x="2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5" name="Google Shape;6695;p64"/>
                  <p:cNvSpPr/>
                  <p:nvPr/>
                </p:nvSpPr>
                <p:spPr>
                  <a:xfrm>
                    <a:off x="2221792" y="2239411"/>
                    <a:ext cx="22294" cy="2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3" h="1111" extrusionOk="0">
                        <a:moveTo>
                          <a:pt x="594" y="0"/>
                        </a:moveTo>
                        <a:cubicBezTo>
                          <a:pt x="553" y="0"/>
                          <a:pt x="511" y="14"/>
                          <a:pt x="470" y="48"/>
                        </a:cubicBezTo>
                        <a:cubicBezTo>
                          <a:pt x="202" y="250"/>
                          <a:pt x="40" y="556"/>
                          <a:pt x="7" y="895"/>
                        </a:cubicBezTo>
                        <a:cubicBezTo>
                          <a:pt x="0" y="999"/>
                          <a:pt x="79" y="1097"/>
                          <a:pt x="189" y="1110"/>
                        </a:cubicBezTo>
                        <a:lnTo>
                          <a:pt x="209" y="1110"/>
                        </a:lnTo>
                        <a:cubicBezTo>
                          <a:pt x="307" y="1110"/>
                          <a:pt x="391" y="1032"/>
                          <a:pt x="405" y="934"/>
                        </a:cubicBezTo>
                        <a:cubicBezTo>
                          <a:pt x="424" y="706"/>
                          <a:pt x="528" y="504"/>
                          <a:pt x="704" y="361"/>
                        </a:cubicBezTo>
                        <a:cubicBezTo>
                          <a:pt x="882" y="235"/>
                          <a:pt x="758" y="0"/>
                          <a:pt x="5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6" name="Google Shape;6696;p64"/>
                  <p:cNvSpPr/>
                  <p:nvPr/>
                </p:nvSpPr>
                <p:spPr>
                  <a:xfrm>
                    <a:off x="2210280" y="2374106"/>
                    <a:ext cx="38906" cy="52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" h="2085" extrusionOk="0">
                        <a:moveTo>
                          <a:pt x="1260" y="0"/>
                        </a:moveTo>
                        <a:cubicBezTo>
                          <a:pt x="1213" y="0"/>
                          <a:pt x="1165" y="19"/>
                          <a:pt x="1121" y="64"/>
                        </a:cubicBezTo>
                        <a:cubicBezTo>
                          <a:pt x="1050" y="135"/>
                          <a:pt x="978" y="207"/>
                          <a:pt x="906" y="272"/>
                        </a:cubicBezTo>
                        <a:cubicBezTo>
                          <a:pt x="463" y="715"/>
                          <a:pt x="0" y="1165"/>
                          <a:pt x="33" y="1895"/>
                        </a:cubicBezTo>
                        <a:cubicBezTo>
                          <a:pt x="33" y="1999"/>
                          <a:pt x="118" y="2084"/>
                          <a:pt x="228" y="2084"/>
                        </a:cubicBezTo>
                        <a:lnTo>
                          <a:pt x="235" y="2084"/>
                        </a:lnTo>
                        <a:cubicBezTo>
                          <a:pt x="346" y="2078"/>
                          <a:pt x="430" y="1986"/>
                          <a:pt x="424" y="1882"/>
                        </a:cubicBezTo>
                        <a:cubicBezTo>
                          <a:pt x="404" y="1328"/>
                          <a:pt x="782" y="950"/>
                          <a:pt x="1186" y="559"/>
                        </a:cubicBezTo>
                        <a:cubicBezTo>
                          <a:pt x="1258" y="481"/>
                          <a:pt x="1330" y="409"/>
                          <a:pt x="1401" y="337"/>
                        </a:cubicBezTo>
                        <a:cubicBezTo>
                          <a:pt x="1541" y="193"/>
                          <a:pt x="1411" y="0"/>
                          <a:pt x="126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7" name="Google Shape;6697;p64"/>
                  <p:cNvSpPr/>
                  <p:nvPr/>
                </p:nvSpPr>
                <p:spPr>
                  <a:xfrm>
                    <a:off x="2218662" y="2617189"/>
                    <a:ext cx="41557" cy="54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" h="2142" extrusionOk="0">
                        <a:moveTo>
                          <a:pt x="1360" y="1"/>
                        </a:moveTo>
                        <a:cubicBezTo>
                          <a:pt x="1315" y="1"/>
                          <a:pt x="1269" y="17"/>
                          <a:pt x="1226" y="56"/>
                        </a:cubicBezTo>
                        <a:cubicBezTo>
                          <a:pt x="1167" y="114"/>
                          <a:pt x="1102" y="166"/>
                          <a:pt x="1043" y="225"/>
                        </a:cubicBezTo>
                        <a:cubicBezTo>
                          <a:pt x="555" y="655"/>
                          <a:pt x="1" y="1151"/>
                          <a:pt x="307" y="2011"/>
                        </a:cubicBezTo>
                        <a:cubicBezTo>
                          <a:pt x="333" y="2089"/>
                          <a:pt x="411" y="2141"/>
                          <a:pt x="496" y="2141"/>
                        </a:cubicBezTo>
                        <a:cubicBezTo>
                          <a:pt x="515" y="2141"/>
                          <a:pt x="535" y="2135"/>
                          <a:pt x="555" y="2128"/>
                        </a:cubicBezTo>
                        <a:cubicBezTo>
                          <a:pt x="659" y="2089"/>
                          <a:pt x="711" y="1978"/>
                          <a:pt x="678" y="1874"/>
                        </a:cubicBezTo>
                        <a:cubicBezTo>
                          <a:pt x="470" y="1294"/>
                          <a:pt x="783" y="981"/>
                          <a:pt x="1304" y="518"/>
                        </a:cubicBezTo>
                        <a:cubicBezTo>
                          <a:pt x="1369" y="460"/>
                          <a:pt x="1434" y="401"/>
                          <a:pt x="1493" y="342"/>
                        </a:cubicBezTo>
                        <a:cubicBezTo>
                          <a:pt x="1646" y="205"/>
                          <a:pt x="1517" y="1"/>
                          <a:pt x="136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8" name="Google Shape;6698;p64"/>
                  <p:cNvSpPr/>
                  <p:nvPr/>
                </p:nvSpPr>
                <p:spPr>
                  <a:xfrm>
                    <a:off x="2211719" y="2047278"/>
                    <a:ext cx="225334" cy="286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5" h="11328" extrusionOk="0">
                        <a:moveTo>
                          <a:pt x="3486" y="0"/>
                        </a:moveTo>
                        <a:cubicBezTo>
                          <a:pt x="3316" y="0"/>
                          <a:pt x="3141" y="17"/>
                          <a:pt x="2961" y="52"/>
                        </a:cubicBezTo>
                        <a:cubicBezTo>
                          <a:pt x="2459" y="150"/>
                          <a:pt x="2094" y="430"/>
                          <a:pt x="1775" y="678"/>
                        </a:cubicBezTo>
                        <a:cubicBezTo>
                          <a:pt x="1425" y="948"/>
                          <a:pt x="1119" y="1188"/>
                          <a:pt x="666" y="1188"/>
                        </a:cubicBezTo>
                        <a:cubicBezTo>
                          <a:pt x="562" y="1188"/>
                          <a:pt x="450" y="1175"/>
                          <a:pt x="328" y="1147"/>
                        </a:cubicBezTo>
                        <a:cubicBezTo>
                          <a:pt x="309" y="1143"/>
                          <a:pt x="292" y="1141"/>
                          <a:pt x="275" y="1141"/>
                        </a:cubicBezTo>
                        <a:cubicBezTo>
                          <a:pt x="57" y="1141"/>
                          <a:pt x="0" y="1477"/>
                          <a:pt x="236" y="1531"/>
                        </a:cubicBezTo>
                        <a:cubicBezTo>
                          <a:pt x="392" y="1567"/>
                          <a:pt x="535" y="1582"/>
                          <a:pt x="668" y="1582"/>
                        </a:cubicBezTo>
                        <a:cubicBezTo>
                          <a:pt x="1250" y="1582"/>
                          <a:pt x="1639" y="1282"/>
                          <a:pt x="2016" y="990"/>
                        </a:cubicBezTo>
                        <a:cubicBezTo>
                          <a:pt x="2329" y="743"/>
                          <a:pt x="2622" y="515"/>
                          <a:pt x="3033" y="443"/>
                        </a:cubicBezTo>
                        <a:cubicBezTo>
                          <a:pt x="3190" y="412"/>
                          <a:pt x="3342" y="397"/>
                          <a:pt x="3488" y="397"/>
                        </a:cubicBezTo>
                        <a:cubicBezTo>
                          <a:pt x="3938" y="397"/>
                          <a:pt x="4339" y="539"/>
                          <a:pt x="4688" y="814"/>
                        </a:cubicBezTo>
                        <a:cubicBezTo>
                          <a:pt x="5724" y="1642"/>
                          <a:pt x="6154" y="3610"/>
                          <a:pt x="6207" y="5044"/>
                        </a:cubicBezTo>
                        <a:cubicBezTo>
                          <a:pt x="6285" y="7410"/>
                          <a:pt x="6715" y="9372"/>
                          <a:pt x="8514" y="11269"/>
                        </a:cubicBezTo>
                        <a:cubicBezTo>
                          <a:pt x="8553" y="11308"/>
                          <a:pt x="8605" y="11327"/>
                          <a:pt x="8657" y="11327"/>
                        </a:cubicBezTo>
                        <a:lnTo>
                          <a:pt x="8664" y="11327"/>
                        </a:lnTo>
                        <a:cubicBezTo>
                          <a:pt x="8833" y="11327"/>
                          <a:pt x="8924" y="11119"/>
                          <a:pt x="8807" y="10995"/>
                        </a:cubicBezTo>
                        <a:cubicBezTo>
                          <a:pt x="7086" y="9183"/>
                          <a:pt x="6676" y="7299"/>
                          <a:pt x="6598" y="5031"/>
                        </a:cubicBezTo>
                        <a:cubicBezTo>
                          <a:pt x="6539" y="3441"/>
                          <a:pt x="6070" y="1414"/>
                          <a:pt x="4929" y="508"/>
                        </a:cubicBezTo>
                        <a:cubicBezTo>
                          <a:pt x="4508" y="171"/>
                          <a:pt x="4024" y="0"/>
                          <a:pt x="34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99" name="Google Shape;6699;p64"/>
                  <p:cNvSpPr/>
                  <p:nvPr/>
                </p:nvSpPr>
                <p:spPr>
                  <a:xfrm>
                    <a:off x="2206972" y="2154100"/>
                    <a:ext cx="77863" cy="447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714" extrusionOk="0">
                        <a:moveTo>
                          <a:pt x="414" y="0"/>
                        </a:moveTo>
                        <a:cubicBezTo>
                          <a:pt x="301" y="0"/>
                          <a:pt x="186" y="88"/>
                          <a:pt x="222" y="240"/>
                        </a:cubicBezTo>
                        <a:cubicBezTo>
                          <a:pt x="385" y="1283"/>
                          <a:pt x="320" y="2423"/>
                          <a:pt x="235" y="3622"/>
                        </a:cubicBezTo>
                        <a:cubicBezTo>
                          <a:pt x="118" y="5460"/>
                          <a:pt x="1" y="7363"/>
                          <a:pt x="796" y="8921"/>
                        </a:cubicBezTo>
                        <a:lnTo>
                          <a:pt x="816" y="8973"/>
                        </a:lnTo>
                        <a:cubicBezTo>
                          <a:pt x="1774" y="10850"/>
                          <a:pt x="2673" y="12623"/>
                          <a:pt x="2269" y="14741"/>
                        </a:cubicBezTo>
                        <a:cubicBezTo>
                          <a:pt x="2191" y="15126"/>
                          <a:pt x="1943" y="15510"/>
                          <a:pt x="1702" y="15882"/>
                        </a:cubicBezTo>
                        <a:cubicBezTo>
                          <a:pt x="1363" y="16397"/>
                          <a:pt x="1018" y="16931"/>
                          <a:pt x="1089" y="17537"/>
                        </a:cubicBezTo>
                        <a:cubicBezTo>
                          <a:pt x="1096" y="17635"/>
                          <a:pt x="1181" y="17707"/>
                          <a:pt x="1285" y="17707"/>
                        </a:cubicBezTo>
                        <a:lnTo>
                          <a:pt x="1311" y="17713"/>
                        </a:lnTo>
                        <a:cubicBezTo>
                          <a:pt x="1415" y="17700"/>
                          <a:pt x="1493" y="17602"/>
                          <a:pt x="1480" y="17492"/>
                        </a:cubicBezTo>
                        <a:cubicBezTo>
                          <a:pt x="1428" y="17029"/>
                          <a:pt x="1721" y="16579"/>
                          <a:pt x="2034" y="16097"/>
                        </a:cubicBezTo>
                        <a:cubicBezTo>
                          <a:pt x="2295" y="15693"/>
                          <a:pt x="2569" y="15276"/>
                          <a:pt x="2660" y="14813"/>
                        </a:cubicBezTo>
                        <a:cubicBezTo>
                          <a:pt x="3084" y="12564"/>
                          <a:pt x="2113" y="10648"/>
                          <a:pt x="1168" y="8791"/>
                        </a:cubicBezTo>
                        <a:lnTo>
                          <a:pt x="1141" y="8745"/>
                        </a:lnTo>
                        <a:cubicBezTo>
                          <a:pt x="398" y="7279"/>
                          <a:pt x="516" y="5434"/>
                          <a:pt x="633" y="3648"/>
                        </a:cubicBezTo>
                        <a:cubicBezTo>
                          <a:pt x="705" y="2475"/>
                          <a:pt x="783" y="1263"/>
                          <a:pt x="607" y="181"/>
                        </a:cubicBezTo>
                        <a:cubicBezTo>
                          <a:pt x="595" y="56"/>
                          <a:pt x="505" y="0"/>
                          <a:pt x="41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0" name="Google Shape;6700;p64"/>
                  <p:cNvSpPr/>
                  <p:nvPr/>
                </p:nvSpPr>
                <p:spPr>
                  <a:xfrm>
                    <a:off x="2192834" y="2298566"/>
                    <a:ext cx="26308" cy="34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2" h="1375" extrusionOk="0">
                        <a:moveTo>
                          <a:pt x="754" y="0"/>
                        </a:moveTo>
                        <a:cubicBezTo>
                          <a:pt x="711" y="0"/>
                          <a:pt x="667" y="15"/>
                          <a:pt x="626" y="51"/>
                        </a:cubicBezTo>
                        <a:cubicBezTo>
                          <a:pt x="294" y="331"/>
                          <a:pt x="72" y="722"/>
                          <a:pt x="13" y="1153"/>
                        </a:cubicBezTo>
                        <a:cubicBezTo>
                          <a:pt x="0" y="1263"/>
                          <a:pt x="72" y="1361"/>
                          <a:pt x="183" y="1374"/>
                        </a:cubicBezTo>
                        <a:lnTo>
                          <a:pt x="209" y="1374"/>
                        </a:lnTo>
                        <a:cubicBezTo>
                          <a:pt x="307" y="1374"/>
                          <a:pt x="391" y="1302"/>
                          <a:pt x="404" y="1211"/>
                        </a:cubicBezTo>
                        <a:cubicBezTo>
                          <a:pt x="450" y="872"/>
                          <a:pt x="626" y="566"/>
                          <a:pt x="887" y="351"/>
                        </a:cubicBezTo>
                        <a:cubicBezTo>
                          <a:pt x="1041" y="212"/>
                          <a:pt x="911" y="0"/>
                          <a:pt x="754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1" name="Google Shape;6701;p64"/>
                  <p:cNvSpPr/>
                  <p:nvPr/>
                </p:nvSpPr>
                <p:spPr>
                  <a:xfrm>
                    <a:off x="2265748" y="2512841"/>
                    <a:ext cx="26005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0" h="3120" extrusionOk="0">
                        <a:moveTo>
                          <a:pt x="268" y="1"/>
                        </a:moveTo>
                        <a:cubicBezTo>
                          <a:pt x="134" y="1"/>
                          <a:pt x="1" y="137"/>
                          <a:pt x="84" y="291"/>
                        </a:cubicBezTo>
                        <a:cubicBezTo>
                          <a:pt x="456" y="988"/>
                          <a:pt x="638" y="1894"/>
                          <a:pt x="606" y="2918"/>
                        </a:cubicBezTo>
                        <a:cubicBezTo>
                          <a:pt x="606" y="3022"/>
                          <a:pt x="690" y="3113"/>
                          <a:pt x="801" y="3120"/>
                        </a:cubicBezTo>
                        <a:lnTo>
                          <a:pt x="808" y="3120"/>
                        </a:lnTo>
                        <a:cubicBezTo>
                          <a:pt x="912" y="3120"/>
                          <a:pt x="1003" y="3035"/>
                          <a:pt x="1003" y="2931"/>
                        </a:cubicBezTo>
                        <a:cubicBezTo>
                          <a:pt x="1029" y="1823"/>
                          <a:pt x="840" y="878"/>
                          <a:pt x="436" y="109"/>
                        </a:cubicBezTo>
                        <a:cubicBezTo>
                          <a:pt x="396" y="32"/>
                          <a:pt x="33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2" name="Google Shape;6702;p64"/>
                  <p:cNvSpPr/>
                  <p:nvPr/>
                </p:nvSpPr>
                <p:spPr>
                  <a:xfrm>
                    <a:off x="2219167" y="2412533"/>
                    <a:ext cx="34438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" h="1814" extrusionOk="0">
                        <a:moveTo>
                          <a:pt x="1080" y="0"/>
                        </a:moveTo>
                        <a:cubicBezTo>
                          <a:pt x="1052" y="0"/>
                          <a:pt x="1022" y="7"/>
                          <a:pt x="991" y="21"/>
                        </a:cubicBezTo>
                        <a:cubicBezTo>
                          <a:pt x="424" y="275"/>
                          <a:pt x="20" y="927"/>
                          <a:pt x="7" y="1611"/>
                        </a:cubicBezTo>
                        <a:cubicBezTo>
                          <a:pt x="0" y="1722"/>
                          <a:pt x="85" y="1814"/>
                          <a:pt x="196" y="1814"/>
                        </a:cubicBezTo>
                        <a:lnTo>
                          <a:pt x="202" y="1814"/>
                        </a:lnTo>
                        <a:cubicBezTo>
                          <a:pt x="306" y="1814"/>
                          <a:pt x="398" y="1729"/>
                          <a:pt x="398" y="1625"/>
                        </a:cubicBezTo>
                        <a:cubicBezTo>
                          <a:pt x="411" y="1097"/>
                          <a:pt x="730" y="575"/>
                          <a:pt x="1154" y="380"/>
                        </a:cubicBezTo>
                        <a:cubicBezTo>
                          <a:pt x="1364" y="289"/>
                          <a:pt x="1267" y="0"/>
                          <a:pt x="1080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3" name="Google Shape;6703;p64"/>
                  <p:cNvSpPr/>
                  <p:nvPr/>
                </p:nvSpPr>
                <p:spPr>
                  <a:xfrm>
                    <a:off x="1974316" y="2023419"/>
                    <a:ext cx="208469" cy="330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57" h="13094" extrusionOk="0">
                        <a:moveTo>
                          <a:pt x="5811" y="0"/>
                        </a:moveTo>
                        <a:cubicBezTo>
                          <a:pt x="5479" y="0"/>
                          <a:pt x="5150" y="110"/>
                          <a:pt x="4882" y="319"/>
                        </a:cubicBezTo>
                        <a:cubicBezTo>
                          <a:pt x="3344" y="1447"/>
                          <a:pt x="2685" y="3415"/>
                          <a:pt x="2099" y="5155"/>
                        </a:cubicBezTo>
                        <a:lnTo>
                          <a:pt x="2027" y="5383"/>
                        </a:lnTo>
                        <a:cubicBezTo>
                          <a:pt x="1225" y="7756"/>
                          <a:pt x="645" y="10167"/>
                          <a:pt x="20" y="12852"/>
                        </a:cubicBezTo>
                        <a:cubicBezTo>
                          <a:pt x="0" y="12957"/>
                          <a:pt x="65" y="13061"/>
                          <a:pt x="169" y="13087"/>
                        </a:cubicBezTo>
                        <a:cubicBezTo>
                          <a:pt x="182" y="13087"/>
                          <a:pt x="196" y="13087"/>
                          <a:pt x="215" y="13093"/>
                        </a:cubicBezTo>
                        <a:cubicBezTo>
                          <a:pt x="306" y="13093"/>
                          <a:pt x="385" y="13028"/>
                          <a:pt x="404" y="12937"/>
                        </a:cubicBezTo>
                        <a:cubicBezTo>
                          <a:pt x="1023" y="10265"/>
                          <a:pt x="1603" y="7866"/>
                          <a:pt x="2398" y="5507"/>
                        </a:cubicBezTo>
                        <a:lnTo>
                          <a:pt x="2477" y="5279"/>
                        </a:lnTo>
                        <a:cubicBezTo>
                          <a:pt x="3037" y="3597"/>
                          <a:pt x="3676" y="1694"/>
                          <a:pt x="5116" y="632"/>
                        </a:cubicBezTo>
                        <a:cubicBezTo>
                          <a:pt x="5317" y="477"/>
                          <a:pt x="5564" y="394"/>
                          <a:pt x="5815" y="394"/>
                        </a:cubicBezTo>
                        <a:cubicBezTo>
                          <a:pt x="5891" y="394"/>
                          <a:pt x="5967" y="402"/>
                          <a:pt x="6042" y="417"/>
                        </a:cubicBezTo>
                        <a:cubicBezTo>
                          <a:pt x="6772" y="560"/>
                          <a:pt x="7463" y="1336"/>
                          <a:pt x="7828" y="1948"/>
                        </a:cubicBezTo>
                        <a:cubicBezTo>
                          <a:pt x="7868" y="2016"/>
                          <a:pt x="7927" y="2044"/>
                          <a:pt x="7987" y="2044"/>
                        </a:cubicBezTo>
                        <a:cubicBezTo>
                          <a:pt x="8122" y="2044"/>
                          <a:pt x="8257" y="1900"/>
                          <a:pt x="8167" y="1746"/>
                        </a:cubicBezTo>
                        <a:cubicBezTo>
                          <a:pt x="7736" y="1029"/>
                          <a:pt x="6980" y="208"/>
                          <a:pt x="6120" y="32"/>
                        </a:cubicBezTo>
                        <a:cubicBezTo>
                          <a:pt x="6018" y="11"/>
                          <a:pt x="5915" y="0"/>
                          <a:pt x="58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4" name="Google Shape;6704;p64"/>
                  <p:cNvSpPr/>
                  <p:nvPr/>
                </p:nvSpPr>
                <p:spPr>
                  <a:xfrm>
                    <a:off x="2013955" y="2194344"/>
                    <a:ext cx="16487" cy="95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3769" extrusionOk="0">
                        <a:moveTo>
                          <a:pt x="222" y="0"/>
                        </a:moveTo>
                        <a:cubicBezTo>
                          <a:pt x="129" y="0"/>
                          <a:pt x="36" y="59"/>
                          <a:pt x="27" y="184"/>
                        </a:cubicBezTo>
                        <a:cubicBezTo>
                          <a:pt x="7" y="614"/>
                          <a:pt x="33" y="1051"/>
                          <a:pt x="99" y="1487"/>
                        </a:cubicBezTo>
                        <a:cubicBezTo>
                          <a:pt x="177" y="2152"/>
                          <a:pt x="255" y="2837"/>
                          <a:pt x="33" y="3508"/>
                        </a:cubicBezTo>
                        <a:cubicBezTo>
                          <a:pt x="1" y="3612"/>
                          <a:pt x="59" y="3723"/>
                          <a:pt x="157" y="3755"/>
                        </a:cubicBezTo>
                        <a:cubicBezTo>
                          <a:pt x="177" y="3762"/>
                          <a:pt x="203" y="3762"/>
                          <a:pt x="222" y="3769"/>
                        </a:cubicBezTo>
                        <a:cubicBezTo>
                          <a:pt x="307" y="3762"/>
                          <a:pt x="379" y="3710"/>
                          <a:pt x="411" y="3632"/>
                        </a:cubicBezTo>
                        <a:cubicBezTo>
                          <a:pt x="652" y="2876"/>
                          <a:pt x="574" y="2146"/>
                          <a:pt x="490" y="1442"/>
                        </a:cubicBezTo>
                        <a:cubicBezTo>
                          <a:pt x="431" y="1031"/>
                          <a:pt x="405" y="621"/>
                          <a:pt x="418" y="203"/>
                        </a:cubicBezTo>
                        <a:cubicBezTo>
                          <a:pt x="425" y="71"/>
                          <a:pt x="323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5" name="Google Shape;6705;p64"/>
                  <p:cNvSpPr/>
                  <p:nvPr/>
                </p:nvSpPr>
                <p:spPr>
                  <a:xfrm>
                    <a:off x="1966894" y="2265643"/>
                    <a:ext cx="37922" cy="41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2" h="1649" extrusionOk="0">
                        <a:moveTo>
                          <a:pt x="1232" y="0"/>
                        </a:moveTo>
                        <a:cubicBezTo>
                          <a:pt x="1216" y="0"/>
                          <a:pt x="1198" y="2"/>
                          <a:pt x="1180" y="6"/>
                        </a:cubicBezTo>
                        <a:cubicBezTo>
                          <a:pt x="444" y="136"/>
                          <a:pt x="1" y="710"/>
                          <a:pt x="40" y="1459"/>
                        </a:cubicBezTo>
                        <a:cubicBezTo>
                          <a:pt x="46" y="1564"/>
                          <a:pt x="131" y="1648"/>
                          <a:pt x="235" y="1648"/>
                        </a:cubicBezTo>
                        <a:lnTo>
                          <a:pt x="248" y="1648"/>
                        </a:lnTo>
                        <a:cubicBezTo>
                          <a:pt x="359" y="1642"/>
                          <a:pt x="437" y="1551"/>
                          <a:pt x="437" y="1440"/>
                        </a:cubicBezTo>
                        <a:cubicBezTo>
                          <a:pt x="405" y="892"/>
                          <a:pt x="718" y="488"/>
                          <a:pt x="1252" y="391"/>
                        </a:cubicBezTo>
                        <a:cubicBezTo>
                          <a:pt x="1501" y="354"/>
                          <a:pt x="1456" y="0"/>
                          <a:pt x="123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6" name="Google Shape;6706;p64"/>
                  <p:cNvSpPr/>
                  <p:nvPr/>
                </p:nvSpPr>
                <p:spPr>
                  <a:xfrm>
                    <a:off x="2038571" y="2111532"/>
                    <a:ext cx="19845" cy="47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1874" extrusionOk="0">
                        <a:moveTo>
                          <a:pt x="277" y="1"/>
                        </a:moveTo>
                        <a:cubicBezTo>
                          <a:pt x="138" y="1"/>
                          <a:pt x="0" y="157"/>
                          <a:pt x="114" y="316"/>
                        </a:cubicBezTo>
                        <a:cubicBezTo>
                          <a:pt x="329" y="648"/>
                          <a:pt x="401" y="1065"/>
                          <a:pt x="355" y="1665"/>
                        </a:cubicBezTo>
                        <a:cubicBezTo>
                          <a:pt x="349" y="1769"/>
                          <a:pt x="427" y="1867"/>
                          <a:pt x="538" y="1874"/>
                        </a:cubicBezTo>
                        <a:lnTo>
                          <a:pt x="551" y="1874"/>
                        </a:lnTo>
                        <a:cubicBezTo>
                          <a:pt x="655" y="1874"/>
                          <a:pt x="740" y="1795"/>
                          <a:pt x="746" y="1691"/>
                        </a:cubicBezTo>
                        <a:cubicBezTo>
                          <a:pt x="779" y="1261"/>
                          <a:pt x="785" y="635"/>
                          <a:pt x="440" y="101"/>
                        </a:cubicBezTo>
                        <a:cubicBezTo>
                          <a:pt x="399" y="30"/>
                          <a:pt x="338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7" name="Google Shape;6707;p64"/>
                  <p:cNvSpPr/>
                  <p:nvPr/>
                </p:nvSpPr>
                <p:spPr>
                  <a:xfrm>
                    <a:off x="2138526" y="2148798"/>
                    <a:ext cx="59104" cy="412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1" h="16340" extrusionOk="0">
                        <a:moveTo>
                          <a:pt x="2145" y="0"/>
                        </a:moveTo>
                        <a:cubicBezTo>
                          <a:pt x="2034" y="0"/>
                          <a:pt x="1949" y="91"/>
                          <a:pt x="1949" y="196"/>
                        </a:cubicBezTo>
                        <a:lnTo>
                          <a:pt x="1949" y="359"/>
                        </a:lnTo>
                        <a:cubicBezTo>
                          <a:pt x="1949" y="2418"/>
                          <a:pt x="1949" y="4041"/>
                          <a:pt x="1219" y="5938"/>
                        </a:cubicBezTo>
                        <a:cubicBezTo>
                          <a:pt x="685" y="7326"/>
                          <a:pt x="333" y="8870"/>
                          <a:pt x="98" y="10800"/>
                        </a:cubicBezTo>
                        <a:cubicBezTo>
                          <a:pt x="1" y="11634"/>
                          <a:pt x="268" y="12409"/>
                          <a:pt x="535" y="13159"/>
                        </a:cubicBezTo>
                        <a:cubicBezTo>
                          <a:pt x="867" y="14117"/>
                          <a:pt x="1180" y="15029"/>
                          <a:pt x="815" y="16079"/>
                        </a:cubicBezTo>
                        <a:cubicBezTo>
                          <a:pt x="770" y="16209"/>
                          <a:pt x="867" y="16339"/>
                          <a:pt x="998" y="16339"/>
                        </a:cubicBezTo>
                        <a:cubicBezTo>
                          <a:pt x="1082" y="16339"/>
                          <a:pt x="1161" y="16287"/>
                          <a:pt x="1187" y="16216"/>
                        </a:cubicBezTo>
                        <a:cubicBezTo>
                          <a:pt x="1597" y="15029"/>
                          <a:pt x="1245" y="14013"/>
                          <a:pt x="906" y="13029"/>
                        </a:cubicBezTo>
                        <a:cubicBezTo>
                          <a:pt x="646" y="12292"/>
                          <a:pt x="405" y="11595"/>
                          <a:pt x="496" y="10852"/>
                        </a:cubicBezTo>
                        <a:cubicBezTo>
                          <a:pt x="717" y="8955"/>
                          <a:pt x="1069" y="7437"/>
                          <a:pt x="1584" y="6081"/>
                        </a:cubicBezTo>
                        <a:cubicBezTo>
                          <a:pt x="2340" y="4119"/>
                          <a:pt x="2340" y="2464"/>
                          <a:pt x="2340" y="365"/>
                        </a:cubicBezTo>
                        <a:lnTo>
                          <a:pt x="2340" y="202"/>
                        </a:lnTo>
                        <a:cubicBezTo>
                          <a:pt x="2340" y="91"/>
                          <a:pt x="2256" y="0"/>
                          <a:pt x="214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8" name="Google Shape;6708;p64"/>
                  <p:cNvSpPr/>
                  <p:nvPr/>
                </p:nvSpPr>
                <p:spPr>
                  <a:xfrm>
                    <a:off x="2118278" y="2442679"/>
                    <a:ext cx="41507" cy="305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" h="12104" extrusionOk="0">
                        <a:moveTo>
                          <a:pt x="1092" y="1"/>
                        </a:moveTo>
                        <a:cubicBezTo>
                          <a:pt x="1020" y="1"/>
                          <a:pt x="949" y="39"/>
                          <a:pt x="913" y="131"/>
                        </a:cubicBezTo>
                        <a:cubicBezTo>
                          <a:pt x="1" y="2327"/>
                          <a:pt x="346" y="4465"/>
                          <a:pt x="679" y="6531"/>
                        </a:cubicBezTo>
                        <a:cubicBezTo>
                          <a:pt x="965" y="8356"/>
                          <a:pt x="1239" y="10076"/>
                          <a:pt x="744" y="11849"/>
                        </a:cubicBezTo>
                        <a:cubicBezTo>
                          <a:pt x="711" y="11953"/>
                          <a:pt x="770" y="12064"/>
                          <a:pt x="881" y="12090"/>
                        </a:cubicBezTo>
                        <a:cubicBezTo>
                          <a:pt x="894" y="12097"/>
                          <a:pt x="913" y="12103"/>
                          <a:pt x="933" y="12103"/>
                        </a:cubicBezTo>
                        <a:cubicBezTo>
                          <a:pt x="1024" y="12103"/>
                          <a:pt x="1102" y="12038"/>
                          <a:pt x="1122" y="11953"/>
                        </a:cubicBezTo>
                        <a:cubicBezTo>
                          <a:pt x="1643" y="10096"/>
                          <a:pt x="1350" y="8252"/>
                          <a:pt x="1063" y="6472"/>
                        </a:cubicBezTo>
                        <a:cubicBezTo>
                          <a:pt x="744" y="4458"/>
                          <a:pt x="411" y="2373"/>
                          <a:pt x="1278" y="281"/>
                        </a:cubicBezTo>
                        <a:cubicBezTo>
                          <a:pt x="1349" y="122"/>
                          <a:pt x="1220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09" name="Google Shape;6709;p64"/>
                  <p:cNvSpPr/>
                  <p:nvPr/>
                </p:nvSpPr>
                <p:spPr>
                  <a:xfrm>
                    <a:off x="2112370" y="2290462"/>
                    <a:ext cx="72082" cy="1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5" h="6212" extrusionOk="0">
                        <a:moveTo>
                          <a:pt x="2573" y="1"/>
                        </a:moveTo>
                        <a:cubicBezTo>
                          <a:pt x="2538" y="1"/>
                          <a:pt x="2501" y="11"/>
                          <a:pt x="2464" y="33"/>
                        </a:cubicBezTo>
                        <a:cubicBezTo>
                          <a:pt x="613" y="1363"/>
                          <a:pt x="0" y="3996"/>
                          <a:pt x="46" y="6023"/>
                        </a:cubicBezTo>
                        <a:cubicBezTo>
                          <a:pt x="46" y="6127"/>
                          <a:pt x="131" y="6212"/>
                          <a:pt x="241" y="6212"/>
                        </a:cubicBezTo>
                        <a:lnTo>
                          <a:pt x="248" y="6212"/>
                        </a:lnTo>
                        <a:cubicBezTo>
                          <a:pt x="352" y="6212"/>
                          <a:pt x="443" y="6121"/>
                          <a:pt x="437" y="6010"/>
                        </a:cubicBezTo>
                        <a:cubicBezTo>
                          <a:pt x="391" y="4087"/>
                          <a:pt x="965" y="1591"/>
                          <a:pt x="2699" y="353"/>
                        </a:cubicBezTo>
                        <a:cubicBezTo>
                          <a:pt x="2855" y="223"/>
                          <a:pt x="2739" y="1"/>
                          <a:pt x="257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0" name="Google Shape;6710;p64"/>
                  <p:cNvSpPr/>
                  <p:nvPr/>
                </p:nvSpPr>
                <p:spPr>
                  <a:xfrm>
                    <a:off x="2141808" y="1986860"/>
                    <a:ext cx="44461" cy="951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" h="3768" extrusionOk="0">
                        <a:moveTo>
                          <a:pt x="216" y="1"/>
                        </a:moveTo>
                        <a:cubicBezTo>
                          <a:pt x="112" y="1"/>
                          <a:pt x="20" y="86"/>
                          <a:pt x="20" y="190"/>
                        </a:cubicBezTo>
                        <a:cubicBezTo>
                          <a:pt x="1" y="926"/>
                          <a:pt x="346" y="1409"/>
                          <a:pt x="685" y="1878"/>
                        </a:cubicBezTo>
                        <a:cubicBezTo>
                          <a:pt x="1031" y="2360"/>
                          <a:pt x="1357" y="2816"/>
                          <a:pt x="1272" y="3546"/>
                        </a:cubicBezTo>
                        <a:cubicBezTo>
                          <a:pt x="1265" y="3657"/>
                          <a:pt x="1344" y="3755"/>
                          <a:pt x="1448" y="3768"/>
                        </a:cubicBezTo>
                        <a:lnTo>
                          <a:pt x="1467" y="3768"/>
                        </a:lnTo>
                        <a:cubicBezTo>
                          <a:pt x="1572" y="3761"/>
                          <a:pt x="1656" y="3690"/>
                          <a:pt x="1663" y="3592"/>
                        </a:cubicBezTo>
                        <a:cubicBezTo>
                          <a:pt x="1761" y="2706"/>
                          <a:pt x="1357" y="2145"/>
                          <a:pt x="1005" y="1650"/>
                        </a:cubicBezTo>
                        <a:cubicBezTo>
                          <a:pt x="692" y="1213"/>
                          <a:pt x="398" y="802"/>
                          <a:pt x="412" y="196"/>
                        </a:cubicBezTo>
                        <a:cubicBezTo>
                          <a:pt x="418" y="92"/>
                          <a:pt x="33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1" name="Google Shape;6711;p64"/>
                  <p:cNvSpPr/>
                  <p:nvPr/>
                </p:nvSpPr>
                <p:spPr>
                  <a:xfrm>
                    <a:off x="2085103" y="1992213"/>
                    <a:ext cx="34867" cy="415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647" extrusionOk="0">
                        <a:moveTo>
                          <a:pt x="276" y="1"/>
                        </a:moveTo>
                        <a:cubicBezTo>
                          <a:pt x="83" y="1"/>
                          <a:pt x="1" y="301"/>
                          <a:pt x="220" y="382"/>
                        </a:cubicBezTo>
                        <a:cubicBezTo>
                          <a:pt x="702" y="564"/>
                          <a:pt x="982" y="962"/>
                          <a:pt x="963" y="1444"/>
                        </a:cubicBezTo>
                        <a:cubicBezTo>
                          <a:pt x="956" y="1549"/>
                          <a:pt x="1041" y="1646"/>
                          <a:pt x="1152" y="1646"/>
                        </a:cubicBezTo>
                        <a:lnTo>
                          <a:pt x="1158" y="1646"/>
                        </a:lnTo>
                        <a:cubicBezTo>
                          <a:pt x="1263" y="1646"/>
                          <a:pt x="1347" y="1562"/>
                          <a:pt x="1354" y="1457"/>
                        </a:cubicBezTo>
                        <a:cubicBezTo>
                          <a:pt x="1380" y="812"/>
                          <a:pt x="1002" y="258"/>
                          <a:pt x="357" y="17"/>
                        </a:cubicBezTo>
                        <a:cubicBezTo>
                          <a:pt x="328" y="6"/>
                          <a:pt x="301" y="1"/>
                          <a:pt x="27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2" name="Google Shape;6712;p64"/>
                  <p:cNvSpPr/>
                  <p:nvPr/>
                </p:nvSpPr>
                <p:spPr>
                  <a:xfrm>
                    <a:off x="2135900" y="2195556"/>
                    <a:ext cx="63220" cy="88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4" h="3499" extrusionOk="0">
                        <a:moveTo>
                          <a:pt x="2242" y="1"/>
                        </a:moveTo>
                        <a:cubicBezTo>
                          <a:pt x="2178" y="1"/>
                          <a:pt x="2114" y="33"/>
                          <a:pt x="2073" y="110"/>
                        </a:cubicBezTo>
                        <a:cubicBezTo>
                          <a:pt x="1936" y="364"/>
                          <a:pt x="1662" y="683"/>
                          <a:pt x="1375" y="1022"/>
                        </a:cubicBezTo>
                        <a:cubicBezTo>
                          <a:pt x="730" y="1778"/>
                          <a:pt x="0" y="2639"/>
                          <a:pt x="267" y="3369"/>
                        </a:cubicBezTo>
                        <a:cubicBezTo>
                          <a:pt x="294" y="3447"/>
                          <a:pt x="372" y="3499"/>
                          <a:pt x="450" y="3499"/>
                        </a:cubicBezTo>
                        <a:cubicBezTo>
                          <a:pt x="476" y="3499"/>
                          <a:pt x="496" y="3492"/>
                          <a:pt x="522" y="3486"/>
                        </a:cubicBezTo>
                        <a:cubicBezTo>
                          <a:pt x="619" y="3447"/>
                          <a:pt x="672" y="3336"/>
                          <a:pt x="639" y="3232"/>
                        </a:cubicBezTo>
                        <a:cubicBezTo>
                          <a:pt x="450" y="2717"/>
                          <a:pt x="1128" y="1922"/>
                          <a:pt x="1675" y="1276"/>
                        </a:cubicBezTo>
                        <a:cubicBezTo>
                          <a:pt x="1982" y="918"/>
                          <a:pt x="2268" y="586"/>
                          <a:pt x="2425" y="292"/>
                        </a:cubicBezTo>
                        <a:cubicBezTo>
                          <a:pt x="2504" y="135"/>
                          <a:pt x="2374" y="1"/>
                          <a:pt x="224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3" name="Google Shape;6713;p64"/>
                  <p:cNvSpPr/>
                  <p:nvPr/>
                </p:nvSpPr>
                <p:spPr>
                  <a:xfrm>
                    <a:off x="2155265" y="2239487"/>
                    <a:ext cx="22117" cy="279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" h="1108" extrusionOk="0">
                        <a:moveTo>
                          <a:pt x="286" y="1"/>
                        </a:moveTo>
                        <a:cubicBezTo>
                          <a:pt x="122" y="1"/>
                          <a:pt x="0" y="225"/>
                          <a:pt x="165" y="358"/>
                        </a:cubicBezTo>
                        <a:cubicBezTo>
                          <a:pt x="341" y="495"/>
                          <a:pt x="452" y="703"/>
                          <a:pt x="465" y="925"/>
                        </a:cubicBezTo>
                        <a:cubicBezTo>
                          <a:pt x="478" y="1029"/>
                          <a:pt x="563" y="1101"/>
                          <a:pt x="661" y="1107"/>
                        </a:cubicBezTo>
                        <a:lnTo>
                          <a:pt x="687" y="1101"/>
                        </a:lnTo>
                        <a:cubicBezTo>
                          <a:pt x="797" y="1094"/>
                          <a:pt x="876" y="996"/>
                          <a:pt x="863" y="886"/>
                        </a:cubicBezTo>
                        <a:cubicBezTo>
                          <a:pt x="830" y="553"/>
                          <a:pt x="667" y="247"/>
                          <a:pt x="400" y="38"/>
                        </a:cubicBezTo>
                        <a:cubicBezTo>
                          <a:pt x="362" y="12"/>
                          <a:pt x="323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4" name="Google Shape;6714;p64"/>
                  <p:cNvSpPr/>
                  <p:nvPr/>
                </p:nvSpPr>
                <p:spPr>
                  <a:xfrm>
                    <a:off x="2150090" y="2374233"/>
                    <a:ext cx="38654" cy="52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1" h="2080" extrusionOk="0">
                        <a:moveTo>
                          <a:pt x="275" y="1"/>
                        </a:moveTo>
                        <a:cubicBezTo>
                          <a:pt x="127" y="1"/>
                          <a:pt x="1" y="189"/>
                          <a:pt x="129" y="332"/>
                        </a:cubicBezTo>
                        <a:cubicBezTo>
                          <a:pt x="201" y="404"/>
                          <a:pt x="273" y="476"/>
                          <a:pt x="344" y="554"/>
                        </a:cubicBezTo>
                        <a:cubicBezTo>
                          <a:pt x="748" y="945"/>
                          <a:pt x="1126" y="1323"/>
                          <a:pt x="1107" y="1877"/>
                        </a:cubicBezTo>
                        <a:cubicBezTo>
                          <a:pt x="1100" y="1981"/>
                          <a:pt x="1191" y="2073"/>
                          <a:pt x="1296" y="2079"/>
                        </a:cubicBezTo>
                        <a:lnTo>
                          <a:pt x="1302" y="2079"/>
                        </a:lnTo>
                        <a:cubicBezTo>
                          <a:pt x="1413" y="2079"/>
                          <a:pt x="1498" y="2001"/>
                          <a:pt x="1504" y="1897"/>
                        </a:cubicBezTo>
                        <a:cubicBezTo>
                          <a:pt x="1530" y="1173"/>
                          <a:pt x="1074" y="710"/>
                          <a:pt x="624" y="274"/>
                        </a:cubicBezTo>
                        <a:cubicBezTo>
                          <a:pt x="559" y="202"/>
                          <a:pt x="488" y="137"/>
                          <a:pt x="416" y="65"/>
                        </a:cubicBezTo>
                        <a:cubicBezTo>
                          <a:pt x="372" y="20"/>
                          <a:pt x="323" y="1"/>
                          <a:pt x="27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5" name="Google Shape;6715;p64"/>
                  <p:cNvSpPr/>
                  <p:nvPr/>
                </p:nvSpPr>
                <p:spPr>
                  <a:xfrm>
                    <a:off x="2138779" y="2617265"/>
                    <a:ext cx="41583" cy="540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7" h="2139" extrusionOk="0">
                        <a:moveTo>
                          <a:pt x="284" y="1"/>
                        </a:moveTo>
                        <a:cubicBezTo>
                          <a:pt x="128" y="1"/>
                          <a:pt x="1" y="205"/>
                          <a:pt x="147" y="346"/>
                        </a:cubicBezTo>
                        <a:cubicBezTo>
                          <a:pt x="212" y="405"/>
                          <a:pt x="277" y="463"/>
                          <a:pt x="342" y="522"/>
                        </a:cubicBezTo>
                        <a:cubicBezTo>
                          <a:pt x="864" y="978"/>
                          <a:pt x="1170" y="1297"/>
                          <a:pt x="968" y="1877"/>
                        </a:cubicBezTo>
                        <a:cubicBezTo>
                          <a:pt x="929" y="1975"/>
                          <a:pt x="988" y="2093"/>
                          <a:pt x="1085" y="2125"/>
                        </a:cubicBezTo>
                        <a:cubicBezTo>
                          <a:pt x="1112" y="2132"/>
                          <a:pt x="1131" y="2138"/>
                          <a:pt x="1151" y="2138"/>
                        </a:cubicBezTo>
                        <a:cubicBezTo>
                          <a:pt x="1235" y="2138"/>
                          <a:pt x="1314" y="2086"/>
                          <a:pt x="1340" y="2008"/>
                        </a:cubicBezTo>
                        <a:cubicBezTo>
                          <a:pt x="1646" y="1148"/>
                          <a:pt x="1092" y="659"/>
                          <a:pt x="603" y="229"/>
                        </a:cubicBezTo>
                        <a:cubicBezTo>
                          <a:pt x="545" y="170"/>
                          <a:pt x="479" y="111"/>
                          <a:pt x="421" y="59"/>
                        </a:cubicBezTo>
                        <a:cubicBezTo>
                          <a:pt x="377" y="18"/>
                          <a:pt x="329" y="1"/>
                          <a:pt x="2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6" name="Google Shape;6716;p64"/>
                  <p:cNvSpPr/>
                  <p:nvPr/>
                </p:nvSpPr>
                <p:spPr>
                  <a:xfrm>
                    <a:off x="1962122" y="2047252"/>
                    <a:ext cx="225309" cy="2860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4" h="11329" extrusionOk="0">
                        <a:moveTo>
                          <a:pt x="5426" y="0"/>
                        </a:moveTo>
                        <a:cubicBezTo>
                          <a:pt x="4890" y="0"/>
                          <a:pt x="4408" y="168"/>
                          <a:pt x="3989" y="503"/>
                        </a:cubicBezTo>
                        <a:cubicBezTo>
                          <a:pt x="2849" y="1415"/>
                          <a:pt x="2386" y="3442"/>
                          <a:pt x="2327" y="5032"/>
                        </a:cubicBezTo>
                        <a:cubicBezTo>
                          <a:pt x="2243" y="7307"/>
                          <a:pt x="1832" y="9190"/>
                          <a:pt x="118" y="10996"/>
                        </a:cubicBezTo>
                        <a:cubicBezTo>
                          <a:pt x="1" y="11120"/>
                          <a:pt x="85" y="11328"/>
                          <a:pt x="261" y="11328"/>
                        </a:cubicBezTo>
                        <a:cubicBezTo>
                          <a:pt x="314" y="11328"/>
                          <a:pt x="366" y="11309"/>
                          <a:pt x="405" y="11270"/>
                        </a:cubicBezTo>
                        <a:cubicBezTo>
                          <a:pt x="2210" y="9366"/>
                          <a:pt x="2634" y="7405"/>
                          <a:pt x="2719" y="5045"/>
                        </a:cubicBezTo>
                        <a:cubicBezTo>
                          <a:pt x="2771" y="3611"/>
                          <a:pt x="3201" y="1643"/>
                          <a:pt x="4237" y="815"/>
                        </a:cubicBezTo>
                        <a:cubicBezTo>
                          <a:pt x="4588" y="534"/>
                          <a:pt x="4991" y="395"/>
                          <a:pt x="5443" y="395"/>
                        </a:cubicBezTo>
                        <a:cubicBezTo>
                          <a:pt x="5588" y="395"/>
                          <a:pt x="5738" y="409"/>
                          <a:pt x="5893" y="437"/>
                        </a:cubicBezTo>
                        <a:cubicBezTo>
                          <a:pt x="6303" y="516"/>
                          <a:pt x="6596" y="744"/>
                          <a:pt x="6903" y="985"/>
                        </a:cubicBezTo>
                        <a:cubicBezTo>
                          <a:pt x="7285" y="1282"/>
                          <a:pt x="7675" y="1583"/>
                          <a:pt x="8257" y="1583"/>
                        </a:cubicBezTo>
                        <a:cubicBezTo>
                          <a:pt x="8390" y="1583"/>
                          <a:pt x="8533" y="1568"/>
                          <a:pt x="8689" y="1532"/>
                        </a:cubicBezTo>
                        <a:cubicBezTo>
                          <a:pt x="8923" y="1472"/>
                          <a:pt x="8864" y="1140"/>
                          <a:pt x="8654" y="1140"/>
                        </a:cubicBezTo>
                        <a:cubicBezTo>
                          <a:pt x="8636" y="1140"/>
                          <a:pt x="8617" y="1143"/>
                          <a:pt x="8597" y="1148"/>
                        </a:cubicBezTo>
                        <a:cubicBezTo>
                          <a:pt x="8475" y="1176"/>
                          <a:pt x="8363" y="1189"/>
                          <a:pt x="8258" y="1189"/>
                        </a:cubicBezTo>
                        <a:cubicBezTo>
                          <a:pt x="7805" y="1189"/>
                          <a:pt x="7495" y="949"/>
                          <a:pt x="7150" y="679"/>
                        </a:cubicBezTo>
                        <a:cubicBezTo>
                          <a:pt x="6831" y="431"/>
                          <a:pt x="6466" y="144"/>
                          <a:pt x="5964" y="53"/>
                        </a:cubicBezTo>
                        <a:cubicBezTo>
                          <a:pt x="5779" y="18"/>
                          <a:pt x="5600" y="0"/>
                          <a:pt x="542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7" name="Google Shape;6717;p64"/>
                  <p:cNvSpPr/>
                  <p:nvPr/>
                </p:nvSpPr>
                <p:spPr>
                  <a:xfrm>
                    <a:off x="2114339" y="2154403"/>
                    <a:ext cx="77863" cy="446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4" h="17695" extrusionOk="0">
                        <a:moveTo>
                          <a:pt x="2663" y="0"/>
                        </a:moveTo>
                        <a:cubicBezTo>
                          <a:pt x="2575" y="0"/>
                          <a:pt x="2488" y="53"/>
                          <a:pt x="2471" y="169"/>
                        </a:cubicBezTo>
                        <a:cubicBezTo>
                          <a:pt x="2301" y="1251"/>
                          <a:pt x="2373" y="2463"/>
                          <a:pt x="2451" y="3636"/>
                        </a:cubicBezTo>
                        <a:cubicBezTo>
                          <a:pt x="2568" y="5422"/>
                          <a:pt x="2679" y="7267"/>
                          <a:pt x="1936" y="8733"/>
                        </a:cubicBezTo>
                        <a:lnTo>
                          <a:pt x="1917" y="8779"/>
                        </a:lnTo>
                        <a:cubicBezTo>
                          <a:pt x="972" y="10630"/>
                          <a:pt x="0" y="12546"/>
                          <a:pt x="424" y="14801"/>
                        </a:cubicBezTo>
                        <a:cubicBezTo>
                          <a:pt x="515" y="15264"/>
                          <a:pt x="783" y="15674"/>
                          <a:pt x="1050" y="16085"/>
                        </a:cubicBezTo>
                        <a:cubicBezTo>
                          <a:pt x="1356" y="16567"/>
                          <a:pt x="1656" y="17017"/>
                          <a:pt x="1597" y="17480"/>
                        </a:cubicBezTo>
                        <a:cubicBezTo>
                          <a:pt x="1584" y="17584"/>
                          <a:pt x="1662" y="17682"/>
                          <a:pt x="1773" y="17695"/>
                        </a:cubicBezTo>
                        <a:lnTo>
                          <a:pt x="1793" y="17695"/>
                        </a:lnTo>
                        <a:cubicBezTo>
                          <a:pt x="1897" y="17695"/>
                          <a:pt x="1982" y="17623"/>
                          <a:pt x="1988" y="17519"/>
                        </a:cubicBezTo>
                        <a:cubicBezTo>
                          <a:pt x="2060" y="16919"/>
                          <a:pt x="1715" y="16385"/>
                          <a:pt x="1376" y="15863"/>
                        </a:cubicBezTo>
                        <a:cubicBezTo>
                          <a:pt x="1135" y="15498"/>
                          <a:pt x="887" y="15114"/>
                          <a:pt x="809" y="14723"/>
                        </a:cubicBezTo>
                        <a:cubicBezTo>
                          <a:pt x="411" y="12605"/>
                          <a:pt x="1310" y="10832"/>
                          <a:pt x="2262" y="8955"/>
                        </a:cubicBezTo>
                        <a:lnTo>
                          <a:pt x="2288" y="8909"/>
                        </a:lnTo>
                        <a:cubicBezTo>
                          <a:pt x="3083" y="7345"/>
                          <a:pt x="2959" y="5448"/>
                          <a:pt x="2842" y="3610"/>
                        </a:cubicBezTo>
                        <a:cubicBezTo>
                          <a:pt x="2770" y="2405"/>
                          <a:pt x="2699" y="1271"/>
                          <a:pt x="2862" y="228"/>
                        </a:cubicBezTo>
                        <a:cubicBezTo>
                          <a:pt x="2883" y="83"/>
                          <a:pt x="2772" y="0"/>
                          <a:pt x="2663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8" name="Google Shape;6718;p64"/>
                  <p:cNvSpPr/>
                  <p:nvPr/>
                </p:nvSpPr>
                <p:spPr>
                  <a:xfrm>
                    <a:off x="2179907" y="2298490"/>
                    <a:ext cx="26283" cy="34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1" h="1378" extrusionOk="0">
                        <a:moveTo>
                          <a:pt x="288" y="1"/>
                        </a:moveTo>
                        <a:cubicBezTo>
                          <a:pt x="128" y="1"/>
                          <a:pt x="0" y="214"/>
                          <a:pt x="154" y="347"/>
                        </a:cubicBezTo>
                        <a:cubicBezTo>
                          <a:pt x="415" y="569"/>
                          <a:pt x="591" y="875"/>
                          <a:pt x="636" y="1208"/>
                        </a:cubicBezTo>
                        <a:cubicBezTo>
                          <a:pt x="649" y="1305"/>
                          <a:pt x="734" y="1377"/>
                          <a:pt x="832" y="1377"/>
                        </a:cubicBezTo>
                        <a:lnTo>
                          <a:pt x="858" y="1377"/>
                        </a:lnTo>
                        <a:cubicBezTo>
                          <a:pt x="969" y="1364"/>
                          <a:pt x="1040" y="1260"/>
                          <a:pt x="1027" y="1156"/>
                        </a:cubicBezTo>
                        <a:cubicBezTo>
                          <a:pt x="969" y="725"/>
                          <a:pt x="747" y="334"/>
                          <a:pt x="421" y="54"/>
                        </a:cubicBezTo>
                        <a:cubicBezTo>
                          <a:pt x="378" y="16"/>
                          <a:pt x="332" y="1"/>
                          <a:pt x="28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19" name="Google Shape;6719;p64"/>
                  <p:cNvSpPr/>
                  <p:nvPr/>
                </p:nvSpPr>
                <p:spPr>
                  <a:xfrm>
                    <a:off x="2107270" y="2512841"/>
                    <a:ext cx="25980" cy="787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9" h="3120" extrusionOk="0">
                        <a:moveTo>
                          <a:pt x="767" y="1"/>
                        </a:moveTo>
                        <a:cubicBezTo>
                          <a:pt x="704" y="1"/>
                          <a:pt x="640" y="32"/>
                          <a:pt x="600" y="109"/>
                        </a:cubicBezTo>
                        <a:cubicBezTo>
                          <a:pt x="189" y="878"/>
                          <a:pt x="0" y="1823"/>
                          <a:pt x="26" y="2931"/>
                        </a:cubicBezTo>
                        <a:cubicBezTo>
                          <a:pt x="33" y="3035"/>
                          <a:pt x="118" y="3120"/>
                          <a:pt x="228" y="3120"/>
                        </a:cubicBezTo>
                        <a:lnTo>
                          <a:pt x="235" y="3120"/>
                        </a:lnTo>
                        <a:cubicBezTo>
                          <a:pt x="346" y="3113"/>
                          <a:pt x="430" y="3022"/>
                          <a:pt x="424" y="2918"/>
                        </a:cubicBezTo>
                        <a:cubicBezTo>
                          <a:pt x="398" y="1894"/>
                          <a:pt x="580" y="988"/>
                          <a:pt x="945" y="291"/>
                        </a:cubicBezTo>
                        <a:cubicBezTo>
                          <a:pt x="1029" y="137"/>
                          <a:pt x="899" y="1"/>
                          <a:pt x="767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0" name="Google Shape;6720;p64"/>
                  <p:cNvSpPr/>
                  <p:nvPr/>
                </p:nvSpPr>
                <p:spPr>
                  <a:xfrm>
                    <a:off x="2145394" y="2412533"/>
                    <a:ext cx="34463" cy="45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814" extrusionOk="0">
                        <a:moveTo>
                          <a:pt x="285" y="0"/>
                        </a:moveTo>
                        <a:cubicBezTo>
                          <a:pt x="97" y="0"/>
                          <a:pt x="1" y="289"/>
                          <a:pt x="211" y="380"/>
                        </a:cubicBezTo>
                        <a:cubicBezTo>
                          <a:pt x="641" y="575"/>
                          <a:pt x="954" y="1097"/>
                          <a:pt x="967" y="1625"/>
                        </a:cubicBezTo>
                        <a:cubicBezTo>
                          <a:pt x="967" y="1729"/>
                          <a:pt x="1058" y="1814"/>
                          <a:pt x="1162" y="1814"/>
                        </a:cubicBezTo>
                        <a:lnTo>
                          <a:pt x="1169" y="1814"/>
                        </a:lnTo>
                        <a:cubicBezTo>
                          <a:pt x="1280" y="1814"/>
                          <a:pt x="1364" y="1722"/>
                          <a:pt x="1364" y="1611"/>
                        </a:cubicBezTo>
                        <a:cubicBezTo>
                          <a:pt x="1345" y="927"/>
                          <a:pt x="941" y="275"/>
                          <a:pt x="374" y="21"/>
                        </a:cubicBezTo>
                        <a:cubicBezTo>
                          <a:pt x="343" y="7"/>
                          <a:pt x="313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1" name="Google Shape;6721;p64"/>
                  <p:cNvSpPr/>
                  <p:nvPr/>
                </p:nvSpPr>
                <p:spPr>
                  <a:xfrm>
                    <a:off x="2068262" y="1690152"/>
                    <a:ext cx="117199" cy="3701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2" h="14660" extrusionOk="0">
                        <a:moveTo>
                          <a:pt x="782" y="0"/>
                        </a:moveTo>
                        <a:cubicBezTo>
                          <a:pt x="708" y="0"/>
                          <a:pt x="633" y="40"/>
                          <a:pt x="600" y="132"/>
                        </a:cubicBezTo>
                        <a:cubicBezTo>
                          <a:pt x="574" y="223"/>
                          <a:pt x="1" y="2309"/>
                          <a:pt x="2099" y="4323"/>
                        </a:cubicBezTo>
                        <a:cubicBezTo>
                          <a:pt x="4054" y="6200"/>
                          <a:pt x="4250" y="8846"/>
                          <a:pt x="4250" y="8859"/>
                        </a:cubicBezTo>
                        <a:lnTo>
                          <a:pt x="4250" y="14464"/>
                        </a:lnTo>
                        <a:cubicBezTo>
                          <a:pt x="4250" y="14575"/>
                          <a:pt x="4335" y="14660"/>
                          <a:pt x="4446" y="14660"/>
                        </a:cubicBezTo>
                        <a:cubicBezTo>
                          <a:pt x="4550" y="14660"/>
                          <a:pt x="4641" y="14575"/>
                          <a:pt x="4641" y="14471"/>
                        </a:cubicBezTo>
                        <a:lnTo>
                          <a:pt x="4641" y="8846"/>
                        </a:lnTo>
                        <a:cubicBezTo>
                          <a:pt x="4635" y="8729"/>
                          <a:pt x="4439" y="6024"/>
                          <a:pt x="2373" y="4043"/>
                        </a:cubicBezTo>
                        <a:cubicBezTo>
                          <a:pt x="450" y="2198"/>
                          <a:pt x="959" y="328"/>
                          <a:pt x="978" y="243"/>
                        </a:cubicBezTo>
                        <a:cubicBezTo>
                          <a:pt x="1014" y="96"/>
                          <a:pt x="898" y="0"/>
                          <a:pt x="78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2" name="Google Shape;6722;p64"/>
                  <p:cNvSpPr/>
                  <p:nvPr/>
                </p:nvSpPr>
                <p:spPr>
                  <a:xfrm>
                    <a:off x="2085380" y="1685632"/>
                    <a:ext cx="117174" cy="370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1" h="14670" extrusionOk="0">
                        <a:moveTo>
                          <a:pt x="785" y="0"/>
                        </a:moveTo>
                        <a:cubicBezTo>
                          <a:pt x="706" y="0"/>
                          <a:pt x="628" y="43"/>
                          <a:pt x="600" y="142"/>
                        </a:cubicBezTo>
                        <a:cubicBezTo>
                          <a:pt x="574" y="233"/>
                          <a:pt x="0" y="2318"/>
                          <a:pt x="2099" y="4332"/>
                        </a:cubicBezTo>
                        <a:cubicBezTo>
                          <a:pt x="4054" y="6209"/>
                          <a:pt x="4250" y="8856"/>
                          <a:pt x="4250" y="8869"/>
                        </a:cubicBezTo>
                        <a:lnTo>
                          <a:pt x="4250" y="14474"/>
                        </a:lnTo>
                        <a:cubicBezTo>
                          <a:pt x="4250" y="14584"/>
                          <a:pt x="4335" y="14669"/>
                          <a:pt x="4445" y="14669"/>
                        </a:cubicBezTo>
                        <a:cubicBezTo>
                          <a:pt x="4550" y="14669"/>
                          <a:pt x="4641" y="14584"/>
                          <a:pt x="4641" y="14480"/>
                        </a:cubicBezTo>
                        <a:lnTo>
                          <a:pt x="4641" y="8856"/>
                        </a:lnTo>
                        <a:cubicBezTo>
                          <a:pt x="4634" y="8738"/>
                          <a:pt x="4439" y="6033"/>
                          <a:pt x="2373" y="4052"/>
                        </a:cubicBezTo>
                        <a:cubicBezTo>
                          <a:pt x="450" y="2208"/>
                          <a:pt x="958" y="337"/>
                          <a:pt x="978" y="252"/>
                        </a:cubicBezTo>
                        <a:cubicBezTo>
                          <a:pt x="1025" y="99"/>
                          <a:pt x="904" y="0"/>
                          <a:pt x="78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3" name="Google Shape;6723;p64"/>
                  <p:cNvSpPr/>
                  <p:nvPr/>
                </p:nvSpPr>
                <p:spPr>
                  <a:xfrm>
                    <a:off x="2107093" y="1681315"/>
                    <a:ext cx="49106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5" h="2692" extrusionOk="0">
                        <a:moveTo>
                          <a:pt x="1715" y="0"/>
                        </a:moveTo>
                        <a:cubicBezTo>
                          <a:pt x="1634" y="0"/>
                          <a:pt x="1553" y="48"/>
                          <a:pt x="1526" y="156"/>
                        </a:cubicBezTo>
                        <a:cubicBezTo>
                          <a:pt x="1135" y="1812"/>
                          <a:pt x="203" y="2307"/>
                          <a:pt x="183" y="2320"/>
                        </a:cubicBezTo>
                        <a:cubicBezTo>
                          <a:pt x="1" y="2411"/>
                          <a:pt x="66" y="2691"/>
                          <a:pt x="274" y="2691"/>
                        </a:cubicBezTo>
                        <a:cubicBezTo>
                          <a:pt x="307" y="2691"/>
                          <a:pt x="333" y="2685"/>
                          <a:pt x="366" y="2672"/>
                        </a:cubicBezTo>
                        <a:cubicBezTo>
                          <a:pt x="405" y="2646"/>
                          <a:pt x="1474" y="2098"/>
                          <a:pt x="1910" y="247"/>
                        </a:cubicBezTo>
                        <a:cubicBezTo>
                          <a:pt x="1945" y="95"/>
                          <a:pt x="1830" y="0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4" name="Google Shape;6724;p64"/>
                  <p:cNvSpPr/>
                  <p:nvPr/>
                </p:nvSpPr>
                <p:spPr>
                  <a:xfrm>
                    <a:off x="2026629" y="1668313"/>
                    <a:ext cx="70617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3474" extrusionOk="0">
                        <a:moveTo>
                          <a:pt x="819" y="1"/>
                        </a:moveTo>
                        <a:cubicBezTo>
                          <a:pt x="738" y="1"/>
                          <a:pt x="659" y="45"/>
                          <a:pt x="633" y="150"/>
                        </a:cubicBezTo>
                        <a:cubicBezTo>
                          <a:pt x="1" y="2418"/>
                          <a:pt x="2425" y="3448"/>
                          <a:pt x="2451" y="3454"/>
                        </a:cubicBezTo>
                        <a:cubicBezTo>
                          <a:pt x="2471" y="3467"/>
                          <a:pt x="2497" y="3474"/>
                          <a:pt x="2523" y="3474"/>
                        </a:cubicBezTo>
                        <a:cubicBezTo>
                          <a:pt x="2738" y="3467"/>
                          <a:pt x="2797" y="3174"/>
                          <a:pt x="2601" y="3096"/>
                        </a:cubicBezTo>
                        <a:cubicBezTo>
                          <a:pt x="2516" y="3057"/>
                          <a:pt x="476" y="2183"/>
                          <a:pt x="1017" y="254"/>
                        </a:cubicBezTo>
                        <a:cubicBezTo>
                          <a:pt x="1064" y="102"/>
                          <a:pt x="940" y="1"/>
                          <a:pt x="81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5" name="Google Shape;6725;p64"/>
                  <p:cNvSpPr/>
                  <p:nvPr/>
                </p:nvSpPr>
                <p:spPr>
                  <a:xfrm>
                    <a:off x="2214067" y="1690025"/>
                    <a:ext cx="117022" cy="3702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5" extrusionOk="0">
                        <a:moveTo>
                          <a:pt x="3856" y="1"/>
                        </a:moveTo>
                        <a:cubicBezTo>
                          <a:pt x="3738" y="1"/>
                          <a:pt x="3617" y="98"/>
                          <a:pt x="3656" y="248"/>
                        </a:cubicBezTo>
                        <a:cubicBezTo>
                          <a:pt x="3683" y="326"/>
                          <a:pt x="4184" y="2203"/>
                          <a:pt x="2262" y="4048"/>
                        </a:cubicBezTo>
                        <a:cubicBezTo>
                          <a:pt x="196" y="6029"/>
                          <a:pt x="13" y="8734"/>
                          <a:pt x="0" y="8864"/>
                        </a:cubicBezTo>
                        <a:lnTo>
                          <a:pt x="0" y="14469"/>
                        </a:lnTo>
                        <a:cubicBezTo>
                          <a:pt x="0" y="14580"/>
                          <a:pt x="91" y="14665"/>
                          <a:pt x="202" y="14665"/>
                        </a:cubicBezTo>
                        <a:cubicBezTo>
                          <a:pt x="306" y="14665"/>
                          <a:pt x="398" y="14580"/>
                          <a:pt x="398" y="14469"/>
                        </a:cubicBezTo>
                        <a:lnTo>
                          <a:pt x="398" y="8877"/>
                        </a:lnTo>
                        <a:cubicBezTo>
                          <a:pt x="398" y="8844"/>
                          <a:pt x="580" y="6205"/>
                          <a:pt x="2535" y="4328"/>
                        </a:cubicBezTo>
                        <a:cubicBezTo>
                          <a:pt x="4634" y="2314"/>
                          <a:pt x="4061" y="228"/>
                          <a:pt x="4041" y="137"/>
                        </a:cubicBezTo>
                        <a:cubicBezTo>
                          <a:pt x="4010" y="42"/>
                          <a:pt x="3934" y="1"/>
                          <a:pt x="385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6" name="Google Shape;6726;p64"/>
                  <p:cNvSpPr/>
                  <p:nvPr/>
                </p:nvSpPr>
                <p:spPr>
                  <a:xfrm>
                    <a:off x="2196949" y="1685683"/>
                    <a:ext cx="117022" cy="370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" h="14668" extrusionOk="0">
                        <a:moveTo>
                          <a:pt x="3856" y="0"/>
                        </a:moveTo>
                        <a:cubicBezTo>
                          <a:pt x="3738" y="0"/>
                          <a:pt x="3617" y="100"/>
                          <a:pt x="3657" y="250"/>
                        </a:cubicBezTo>
                        <a:cubicBezTo>
                          <a:pt x="3683" y="329"/>
                          <a:pt x="4185" y="2206"/>
                          <a:pt x="2262" y="4050"/>
                        </a:cubicBezTo>
                        <a:cubicBezTo>
                          <a:pt x="189" y="6031"/>
                          <a:pt x="7" y="8736"/>
                          <a:pt x="0" y="8867"/>
                        </a:cubicBezTo>
                        <a:lnTo>
                          <a:pt x="0" y="14472"/>
                        </a:lnTo>
                        <a:cubicBezTo>
                          <a:pt x="0" y="14582"/>
                          <a:pt x="92" y="14667"/>
                          <a:pt x="196" y="14667"/>
                        </a:cubicBezTo>
                        <a:cubicBezTo>
                          <a:pt x="307" y="14667"/>
                          <a:pt x="398" y="14582"/>
                          <a:pt x="398" y="14472"/>
                        </a:cubicBezTo>
                        <a:lnTo>
                          <a:pt x="398" y="8873"/>
                        </a:lnTo>
                        <a:cubicBezTo>
                          <a:pt x="398" y="8847"/>
                          <a:pt x="580" y="6207"/>
                          <a:pt x="2536" y="4330"/>
                        </a:cubicBezTo>
                        <a:cubicBezTo>
                          <a:pt x="4634" y="2316"/>
                          <a:pt x="4061" y="231"/>
                          <a:pt x="4035" y="140"/>
                        </a:cubicBezTo>
                        <a:cubicBezTo>
                          <a:pt x="4006" y="42"/>
                          <a:pt x="3932" y="0"/>
                          <a:pt x="3856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7" name="Google Shape;6727;p64"/>
                  <p:cNvSpPr/>
                  <p:nvPr/>
                </p:nvSpPr>
                <p:spPr>
                  <a:xfrm>
                    <a:off x="2242874" y="1681315"/>
                    <a:ext cx="49207" cy="67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9" h="2692" extrusionOk="0">
                        <a:moveTo>
                          <a:pt x="232" y="0"/>
                        </a:moveTo>
                        <a:cubicBezTo>
                          <a:pt x="116" y="0"/>
                          <a:pt x="1" y="95"/>
                          <a:pt x="39" y="247"/>
                        </a:cubicBezTo>
                        <a:cubicBezTo>
                          <a:pt x="475" y="2098"/>
                          <a:pt x="1538" y="2646"/>
                          <a:pt x="1583" y="2672"/>
                        </a:cubicBezTo>
                        <a:cubicBezTo>
                          <a:pt x="1610" y="2685"/>
                          <a:pt x="1642" y="2691"/>
                          <a:pt x="1675" y="2691"/>
                        </a:cubicBezTo>
                        <a:cubicBezTo>
                          <a:pt x="1883" y="2691"/>
                          <a:pt x="1948" y="2411"/>
                          <a:pt x="1766" y="2320"/>
                        </a:cubicBezTo>
                        <a:cubicBezTo>
                          <a:pt x="1753" y="2313"/>
                          <a:pt x="814" y="1812"/>
                          <a:pt x="423" y="156"/>
                        </a:cubicBezTo>
                        <a:cubicBezTo>
                          <a:pt x="396" y="48"/>
                          <a:pt x="314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8292A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8" name="Google Shape;6728;p64"/>
                  <p:cNvSpPr/>
                  <p:nvPr/>
                </p:nvSpPr>
                <p:spPr>
                  <a:xfrm>
                    <a:off x="2301751" y="1668313"/>
                    <a:ext cx="70643" cy="8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8" h="3474" extrusionOk="0">
                        <a:moveTo>
                          <a:pt x="1979" y="1"/>
                        </a:moveTo>
                        <a:cubicBezTo>
                          <a:pt x="1859" y="1"/>
                          <a:pt x="1736" y="102"/>
                          <a:pt x="1787" y="254"/>
                        </a:cubicBezTo>
                        <a:cubicBezTo>
                          <a:pt x="2321" y="2183"/>
                          <a:pt x="288" y="3057"/>
                          <a:pt x="197" y="3089"/>
                        </a:cubicBezTo>
                        <a:cubicBezTo>
                          <a:pt x="1" y="3174"/>
                          <a:pt x="60" y="3467"/>
                          <a:pt x="275" y="3474"/>
                        </a:cubicBezTo>
                        <a:cubicBezTo>
                          <a:pt x="301" y="3474"/>
                          <a:pt x="327" y="3467"/>
                          <a:pt x="353" y="3454"/>
                        </a:cubicBezTo>
                        <a:cubicBezTo>
                          <a:pt x="372" y="3448"/>
                          <a:pt x="2797" y="2418"/>
                          <a:pt x="2165" y="150"/>
                        </a:cubicBezTo>
                        <a:cubicBezTo>
                          <a:pt x="2139" y="45"/>
                          <a:pt x="2059" y="1"/>
                          <a:pt x="197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29" name="Google Shape;6729;p64"/>
                  <p:cNvSpPr/>
                  <p:nvPr/>
                </p:nvSpPr>
                <p:spPr>
                  <a:xfrm>
                    <a:off x="2160239" y="2043314"/>
                    <a:ext cx="33276" cy="33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8" h="1343" extrusionOk="0">
                        <a:moveTo>
                          <a:pt x="894" y="0"/>
                        </a:moveTo>
                        <a:cubicBezTo>
                          <a:pt x="848" y="0"/>
                          <a:pt x="803" y="7"/>
                          <a:pt x="763" y="20"/>
                        </a:cubicBezTo>
                        <a:lnTo>
                          <a:pt x="757" y="20"/>
                        </a:lnTo>
                        <a:lnTo>
                          <a:pt x="737" y="13"/>
                        </a:lnTo>
                        <a:lnTo>
                          <a:pt x="724" y="13"/>
                        </a:lnTo>
                        <a:cubicBezTo>
                          <a:pt x="640" y="13"/>
                          <a:pt x="209" y="339"/>
                          <a:pt x="209" y="339"/>
                        </a:cubicBezTo>
                        <a:cubicBezTo>
                          <a:pt x="125" y="437"/>
                          <a:pt x="53" y="548"/>
                          <a:pt x="7" y="672"/>
                        </a:cubicBezTo>
                        <a:lnTo>
                          <a:pt x="1" y="698"/>
                        </a:lnTo>
                        <a:lnTo>
                          <a:pt x="7" y="717"/>
                        </a:lnTo>
                        <a:cubicBezTo>
                          <a:pt x="53" y="926"/>
                          <a:pt x="99" y="1108"/>
                          <a:pt x="157" y="1271"/>
                        </a:cubicBezTo>
                        <a:lnTo>
                          <a:pt x="170" y="1323"/>
                        </a:lnTo>
                        <a:lnTo>
                          <a:pt x="222" y="1330"/>
                        </a:lnTo>
                        <a:lnTo>
                          <a:pt x="294" y="1336"/>
                        </a:lnTo>
                        <a:lnTo>
                          <a:pt x="333" y="1343"/>
                        </a:lnTo>
                        <a:lnTo>
                          <a:pt x="359" y="1323"/>
                        </a:lnTo>
                        <a:lnTo>
                          <a:pt x="405" y="1291"/>
                        </a:lnTo>
                        <a:lnTo>
                          <a:pt x="405" y="1252"/>
                        </a:lnTo>
                        <a:cubicBezTo>
                          <a:pt x="431" y="789"/>
                          <a:pt x="685" y="437"/>
                          <a:pt x="1161" y="209"/>
                        </a:cubicBezTo>
                        <a:lnTo>
                          <a:pt x="1317" y="137"/>
                        </a:lnTo>
                        <a:lnTo>
                          <a:pt x="1154" y="65"/>
                        </a:lnTo>
                        <a:cubicBezTo>
                          <a:pt x="1076" y="26"/>
                          <a:pt x="985" y="0"/>
                          <a:pt x="8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0" name="Google Shape;6730;p64"/>
                  <p:cNvSpPr/>
                  <p:nvPr/>
                </p:nvSpPr>
                <p:spPr>
                  <a:xfrm>
                    <a:off x="2157942" y="2041168"/>
                    <a:ext cx="40346" cy="383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520" extrusionOk="0">
                        <a:moveTo>
                          <a:pt x="985" y="164"/>
                        </a:moveTo>
                        <a:cubicBezTo>
                          <a:pt x="1063" y="164"/>
                          <a:pt x="1141" y="183"/>
                          <a:pt x="1213" y="222"/>
                        </a:cubicBezTo>
                        <a:cubicBezTo>
                          <a:pt x="594" y="515"/>
                          <a:pt x="431" y="972"/>
                          <a:pt x="411" y="1337"/>
                        </a:cubicBezTo>
                        <a:lnTo>
                          <a:pt x="398" y="1343"/>
                        </a:lnTo>
                        <a:lnTo>
                          <a:pt x="326" y="1330"/>
                        </a:lnTo>
                        <a:cubicBezTo>
                          <a:pt x="268" y="1154"/>
                          <a:pt x="216" y="972"/>
                          <a:pt x="177" y="789"/>
                        </a:cubicBezTo>
                        <a:cubicBezTo>
                          <a:pt x="216" y="672"/>
                          <a:pt x="281" y="568"/>
                          <a:pt x="359" y="476"/>
                        </a:cubicBezTo>
                        <a:cubicBezTo>
                          <a:pt x="502" y="366"/>
                          <a:pt x="659" y="268"/>
                          <a:pt x="815" y="183"/>
                        </a:cubicBezTo>
                        <a:lnTo>
                          <a:pt x="848" y="183"/>
                        </a:lnTo>
                        <a:cubicBezTo>
                          <a:pt x="861" y="183"/>
                          <a:pt x="874" y="183"/>
                          <a:pt x="880" y="177"/>
                        </a:cubicBezTo>
                        <a:cubicBezTo>
                          <a:pt x="913" y="170"/>
                          <a:pt x="946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939" y="1"/>
                          <a:pt x="894" y="7"/>
                          <a:pt x="854" y="20"/>
                        </a:cubicBezTo>
                        <a:lnTo>
                          <a:pt x="815" y="20"/>
                        </a:lnTo>
                        <a:cubicBezTo>
                          <a:pt x="763" y="20"/>
                          <a:pt x="731" y="27"/>
                          <a:pt x="489" y="190"/>
                        </a:cubicBezTo>
                        <a:cubicBezTo>
                          <a:pt x="398" y="242"/>
                          <a:pt x="313" y="300"/>
                          <a:pt x="235" y="372"/>
                        </a:cubicBezTo>
                        <a:cubicBezTo>
                          <a:pt x="144" y="476"/>
                          <a:pt x="72" y="600"/>
                          <a:pt x="20" y="731"/>
                        </a:cubicBezTo>
                        <a:lnTo>
                          <a:pt x="1" y="776"/>
                        </a:lnTo>
                        <a:lnTo>
                          <a:pt x="14" y="822"/>
                        </a:lnTo>
                        <a:cubicBezTo>
                          <a:pt x="59" y="1030"/>
                          <a:pt x="111" y="1219"/>
                          <a:pt x="164" y="1382"/>
                        </a:cubicBezTo>
                        <a:lnTo>
                          <a:pt x="196" y="1480"/>
                        </a:lnTo>
                        <a:lnTo>
                          <a:pt x="300" y="1493"/>
                        </a:lnTo>
                        <a:lnTo>
                          <a:pt x="366" y="1506"/>
                        </a:lnTo>
                        <a:lnTo>
                          <a:pt x="437" y="1519"/>
                        </a:lnTo>
                        <a:lnTo>
                          <a:pt x="496" y="1474"/>
                        </a:lnTo>
                        <a:lnTo>
                          <a:pt x="502" y="1467"/>
                        </a:lnTo>
                        <a:lnTo>
                          <a:pt x="561" y="1421"/>
                        </a:lnTo>
                        <a:lnTo>
                          <a:pt x="568" y="1343"/>
                        </a:lnTo>
                        <a:cubicBezTo>
                          <a:pt x="587" y="913"/>
                          <a:pt x="828" y="581"/>
                          <a:pt x="1278" y="366"/>
                        </a:cubicBezTo>
                        <a:lnTo>
                          <a:pt x="1597" y="222"/>
                        </a:lnTo>
                        <a:lnTo>
                          <a:pt x="1285" y="72"/>
                        </a:lnTo>
                        <a:cubicBezTo>
                          <a:pt x="1187" y="27"/>
                          <a:pt x="1089" y="1"/>
                          <a:pt x="985" y="1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1" name="Google Shape;6731;p64"/>
                  <p:cNvSpPr/>
                  <p:nvPr/>
                </p:nvSpPr>
                <p:spPr>
                  <a:xfrm>
                    <a:off x="2204675" y="2051368"/>
                    <a:ext cx="27520" cy="26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037" extrusionOk="0">
                        <a:moveTo>
                          <a:pt x="620" y="1"/>
                        </a:moveTo>
                        <a:lnTo>
                          <a:pt x="385" y="157"/>
                        </a:lnTo>
                        <a:lnTo>
                          <a:pt x="444" y="235"/>
                        </a:lnTo>
                        <a:cubicBezTo>
                          <a:pt x="340" y="281"/>
                          <a:pt x="40" y="424"/>
                          <a:pt x="20" y="633"/>
                        </a:cubicBezTo>
                        <a:cubicBezTo>
                          <a:pt x="1" y="848"/>
                          <a:pt x="196" y="959"/>
                          <a:pt x="372" y="985"/>
                        </a:cubicBezTo>
                        <a:lnTo>
                          <a:pt x="392" y="985"/>
                        </a:lnTo>
                        <a:cubicBezTo>
                          <a:pt x="437" y="978"/>
                          <a:pt x="483" y="978"/>
                          <a:pt x="529" y="978"/>
                        </a:cubicBezTo>
                        <a:cubicBezTo>
                          <a:pt x="626" y="978"/>
                          <a:pt x="731" y="991"/>
                          <a:pt x="828" y="1011"/>
                        </a:cubicBezTo>
                        <a:lnTo>
                          <a:pt x="926" y="1037"/>
                        </a:lnTo>
                        <a:lnTo>
                          <a:pt x="926" y="933"/>
                        </a:lnTo>
                        <a:cubicBezTo>
                          <a:pt x="920" y="789"/>
                          <a:pt x="926" y="587"/>
                          <a:pt x="1030" y="503"/>
                        </a:cubicBezTo>
                        <a:lnTo>
                          <a:pt x="1089" y="450"/>
                        </a:lnTo>
                        <a:lnTo>
                          <a:pt x="933" y="255"/>
                        </a:lnTo>
                        <a:lnTo>
                          <a:pt x="874" y="287"/>
                        </a:lnTo>
                        <a:cubicBezTo>
                          <a:pt x="815" y="320"/>
                          <a:pt x="750" y="359"/>
                          <a:pt x="698" y="405"/>
                        </a:cubicBezTo>
                        <a:cubicBezTo>
                          <a:pt x="698" y="340"/>
                          <a:pt x="718" y="281"/>
                          <a:pt x="744" y="229"/>
                        </a:cubicBezTo>
                        <a:lnTo>
                          <a:pt x="783" y="170"/>
                        </a:lnTo>
                        <a:lnTo>
                          <a:pt x="620" y="1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2" name="Google Shape;6732;p64"/>
                  <p:cNvSpPr/>
                  <p:nvPr/>
                </p:nvSpPr>
                <p:spPr>
                  <a:xfrm>
                    <a:off x="2202529" y="2048565"/>
                    <a:ext cx="32620" cy="31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246" extrusionOk="0">
                        <a:moveTo>
                          <a:pt x="692" y="216"/>
                        </a:moveTo>
                        <a:lnTo>
                          <a:pt x="763" y="288"/>
                        </a:lnTo>
                        <a:cubicBezTo>
                          <a:pt x="718" y="379"/>
                          <a:pt x="692" y="483"/>
                          <a:pt x="698" y="581"/>
                        </a:cubicBezTo>
                        <a:cubicBezTo>
                          <a:pt x="698" y="607"/>
                          <a:pt x="718" y="627"/>
                          <a:pt x="737" y="633"/>
                        </a:cubicBezTo>
                        <a:lnTo>
                          <a:pt x="757" y="633"/>
                        </a:lnTo>
                        <a:cubicBezTo>
                          <a:pt x="770" y="633"/>
                          <a:pt x="790" y="620"/>
                          <a:pt x="796" y="607"/>
                        </a:cubicBezTo>
                        <a:cubicBezTo>
                          <a:pt x="855" y="548"/>
                          <a:pt x="926" y="503"/>
                          <a:pt x="998" y="464"/>
                        </a:cubicBezTo>
                        <a:lnTo>
                          <a:pt x="1063" y="548"/>
                        </a:lnTo>
                        <a:cubicBezTo>
                          <a:pt x="933" y="659"/>
                          <a:pt x="920" y="874"/>
                          <a:pt x="926" y="1044"/>
                        </a:cubicBezTo>
                        <a:cubicBezTo>
                          <a:pt x="829" y="1018"/>
                          <a:pt x="718" y="1005"/>
                          <a:pt x="614" y="1005"/>
                        </a:cubicBezTo>
                        <a:cubicBezTo>
                          <a:pt x="568" y="1005"/>
                          <a:pt x="516" y="1005"/>
                          <a:pt x="470" y="1011"/>
                        </a:cubicBezTo>
                        <a:cubicBezTo>
                          <a:pt x="425" y="1005"/>
                          <a:pt x="170" y="952"/>
                          <a:pt x="190" y="750"/>
                        </a:cubicBezTo>
                        <a:cubicBezTo>
                          <a:pt x="203" y="581"/>
                          <a:pt x="483" y="444"/>
                          <a:pt x="587" y="411"/>
                        </a:cubicBezTo>
                        <a:cubicBezTo>
                          <a:pt x="600" y="405"/>
                          <a:pt x="614" y="392"/>
                          <a:pt x="620" y="372"/>
                        </a:cubicBezTo>
                        <a:cubicBezTo>
                          <a:pt x="627" y="359"/>
                          <a:pt x="620" y="340"/>
                          <a:pt x="614" y="327"/>
                        </a:cubicBezTo>
                        <a:lnTo>
                          <a:pt x="587" y="281"/>
                        </a:lnTo>
                        <a:lnTo>
                          <a:pt x="692" y="216"/>
                        </a:lnTo>
                        <a:close/>
                        <a:moveTo>
                          <a:pt x="724" y="1"/>
                        </a:moveTo>
                        <a:lnTo>
                          <a:pt x="607" y="79"/>
                        </a:lnTo>
                        <a:lnTo>
                          <a:pt x="496" y="144"/>
                        </a:lnTo>
                        <a:lnTo>
                          <a:pt x="353" y="236"/>
                        </a:lnTo>
                        <a:lnTo>
                          <a:pt x="405" y="307"/>
                        </a:lnTo>
                        <a:cubicBezTo>
                          <a:pt x="262" y="385"/>
                          <a:pt x="40" y="529"/>
                          <a:pt x="27" y="737"/>
                        </a:cubicBezTo>
                        <a:cubicBezTo>
                          <a:pt x="1" y="1005"/>
                          <a:pt x="236" y="1135"/>
                          <a:pt x="438" y="1174"/>
                        </a:cubicBezTo>
                        <a:lnTo>
                          <a:pt x="483" y="1174"/>
                        </a:lnTo>
                        <a:cubicBezTo>
                          <a:pt x="529" y="1174"/>
                          <a:pt x="574" y="1168"/>
                          <a:pt x="614" y="1168"/>
                        </a:cubicBezTo>
                        <a:cubicBezTo>
                          <a:pt x="705" y="1168"/>
                          <a:pt x="803" y="1174"/>
                          <a:pt x="894" y="1200"/>
                        </a:cubicBezTo>
                        <a:lnTo>
                          <a:pt x="1102" y="1246"/>
                        </a:lnTo>
                        <a:lnTo>
                          <a:pt x="1089" y="1031"/>
                        </a:lnTo>
                        <a:cubicBezTo>
                          <a:pt x="1089" y="959"/>
                          <a:pt x="1083" y="744"/>
                          <a:pt x="1168" y="672"/>
                        </a:cubicBezTo>
                        <a:lnTo>
                          <a:pt x="1291" y="568"/>
                        </a:lnTo>
                        <a:lnTo>
                          <a:pt x="1194" y="451"/>
                        </a:lnTo>
                        <a:lnTo>
                          <a:pt x="1128" y="366"/>
                        </a:lnTo>
                        <a:lnTo>
                          <a:pt x="1044" y="262"/>
                        </a:lnTo>
                        <a:lnTo>
                          <a:pt x="946" y="314"/>
                        </a:lnTo>
                        <a:lnTo>
                          <a:pt x="972" y="275"/>
                        </a:lnTo>
                        <a:lnTo>
                          <a:pt x="887" y="183"/>
                        </a:lnTo>
                        <a:lnTo>
                          <a:pt x="816" y="105"/>
                        </a:lnTo>
                        <a:lnTo>
                          <a:pt x="724" y="7"/>
                        </a:lnTo>
                        <a:lnTo>
                          <a:pt x="724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3" name="Google Shape;6733;p64"/>
                  <p:cNvSpPr/>
                  <p:nvPr/>
                </p:nvSpPr>
                <p:spPr>
                  <a:xfrm>
                    <a:off x="2139183" y="2076388"/>
                    <a:ext cx="29489" cy="46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8" h="1826" extrusionOk="0">
                        <a:moveTo>
                          <a:pt x="900" y="0"/>
                        </a:moveTo>
                        <a:cubicBezTo>
                          <a:pt x="802" y="0"/>
                          <a:pt x="698" y="13"/>
                          <a:pt x="600" y="46"/>
                        </a:cubicBezTo>
                        <a:cubicBezTo>
                          <a:pt x="392" y="111"/>
                          <a:pt x="222" y="261"/>
                          <a:pt x="131" y="457"/>
                        </a:cubicBezTo>
                        <a:cubicBezTo>
                          <a:pt x="1" y="711"/>
                          <a:pt x="7" y="1376"/>
                          <a:pt x="183" y="1662"/>
                        </a:cubicBezTo>
                        <a:cubicBezTo>
                          <a:pt x="235" y="1760"/>
                          <a:pt x="326" y="1819"/>
                          <a:pt x="431" y="1825"/>
                        </a:cubicBezTo>
                        <a:lnTo>
                          <a:pt x="431" y="1819"/>
                        </a:lnTo>
                        <a:cubicBezTo>
                          <a:pt x="457" y="1819"/>
                          <a:pt x="483" y="1819"/>
                          <a:pt x="502" y="1806"/>
                        </a:cubicBezTo>
                        <a:cubicBezTo>
                          <a:pt x="542" y="1799"/>
                          <a:pt x="574" y="1773"/>
                          <a:pt x="587" y="1741"/>
                        </a:cubicBezTo>
                        <a:cubicBezTo>
                          <a:pt x="620" y="1669"/>
                          <a:pt x="613" y="1584"/>
                          <a:pt x="581" y="1512"/>
                        </a:cubicBezTo>
                        <a:cubicBezTo>
                          <a:pt x="568" y="1473"/>
                          <a:pt x="561" y="1441"/>
                          <a:pt x="555" y="1402"/>
                        </a:cubicBezTo>
                        <a:cubicBezTo>
                          <a:pt x="561" y="756"/>
                          <a:pt x="822" y="359"/>
                          <a:pt x="1043" y="137"/>
                        </a:cubicBezTo>
                        <a:lnTo>
                          <a:pt x="1167" y="13"/>
                        </a:lnTo>
                        <a:lnTo>
                          <a:pt x="991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4" name="Google Shape;6734;p64"/>
                  <p:cNvSpPr/>
                  <p:nvPr/>
                </p:nvSpPr>
                <p:spPr>
                  <a:xfrm>
                    <a:off x="2137213" y="2074242"/>
                    <a:ext cx="36053" cy="50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982" extrusionOk="0">
                        <a:moveTo>
                          <a:pt x="978" y="164"/>
                        </a:moveTo>
                        <a:lnTo>
                          <a:pt x="978" y="170"/>
                        </a:lnTo>
                        <a:lnTo>
                          <a:pt x="1063" y="170"/>
                        </a:lnTo>
                        <a:cubicBezTo>
                          <a:pt x="854" y="379"/>
                          <a:pt x="561" y="796"/>
                          <a:pt x="554" y="1487"/>
                        </a:cubicBezTo>
                        <a:cubicBezTo>
                          <a:pt x="554" y="1591"/>
                          <a:pt x="665" y="1786"/>
                          <a:pt x="561" y="1812"/>
                        </a:cubicBezTo>
                        <a:cubicBezTo>
                          <a:pt x="541" y="1819"/>
                          <a:pt x="528" y="1819"/>
                          <a:pt x="509" y="1819"/>
                        </a:cubicBezTo>
                        <a:cubicBezTo>
                          <a:pt x="176" y="1819"/>
                          <a:pt x="137" y="854"/>
                          <a:pt x="281" y="568"/>
                        </a:cubicBezTo>
                        <a:cubicBezTo>
                          <a:pt x="365" y="398"/>
                          <a:pt x="515" y="261"/>
                          <a:pt x="698" y="203"/>
                        </a:cubicBezTo>
                        <a:cubicBezTo>
                          <a:pt x="789" y="177"/>
                          <a:pt x="887" y="164"/>
                          <a:pt x="978" y="164"/>
                        </a:cubicBezTo>
                        <a:close/>
                        <a:moveTo>
                          <a:pt x="978" y="1"/>
                        </a:moveTo>
                        <a:cubicBezTo>
                          <a:pt x="867" y="1"/>
                          <a:pt x="756" y="14"/>
                          <a:pt x="652" y="53"/>
                        </a:cubicBezTo>
                        <a:cubicBezTo>
                          <a:pt x="424" y="124"/>
                          <a:pt x="242" y="287"/>
                          <a:pt x="137" y="496"/>
                        </a:cubicBezTo>
                        <a:cubicBezTo>
                          <a:pt x="0" y="776"/>
                          <a:pt x="0" y="1474"/>
                          <a:pt x="196" y="1786"/>
                        </a:cubicBezTo>
                        <a:cubicBezTo>
                          <a:pt x="261" y="1904"/>
                          <a:pt x="378" y="1982"/>
                          <a:pt x="509" y="1982"/>
                        </a:cubicBezTo>
                        <a:cubicBezTo>
                          <a:pt x="548" y="1982"/>
                          <a:pt x="580" y="1982"/>
                          <a:pt x="613" y="1969"/>
                        </a:cubicBezTo>
                        <a:cubicBezTo>
                          <a:pt x="665" y="1956"/>
                          <a:pt x="717" y="1917"/>
                          <a:pt x="743" y="1865"/>
                        </a:cubicBezTo>
                        <a:cubicBezTo>
                          <a:pt x="783" y="1767"/>
                          <a:pt x="783" y="1663"/>
                          <a:pt x="737" y="1571"/>
                        </a:cubicBezTo>
                        <a:cubicBezTo>
                          <a:pt x="730" y="1545"/>
                          <a:pt x="724" y="1519"/>
                          <a:pt x="717" y="1487"/>
                        </a:cubicBezTo>
                        <a:cubicBezTo>
                          <a:pt x="724" y="874"/>
                          <a:pt x="972" y="489"/>
                          <a:pt x="1180" y="281"/>
                        </a:cubicBezTo>
                        <a:lnTo>
                          <a:pt x="1428" y="33"/>
                        </a:lnTo>
                        <a:lnTo>
                          <a:pt x="1076" y="1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5" name="Google Shape;6735;p64"/>
                  <p:cNvSpPr/>
                  <p:nvPr/>
                </p:nvSpPr>
                <p:spPr>
                  <a:xfrm>
                    <a:off x="2157134" y="2043642"/>
                    <a:ext cx="99399" cy="13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5215" extrusionOk="0">
                        <a:moveTo>
                          <a:pt x="2034" y="0"/>
                        </a:moveTo>
                        <a:lnTo>
                          <a:pt x="1981" y="13"/>
                        </a:lnTo>
                        <a:cubicBezTo>
                          <a:pt x="1890" y="33"/>
                          <a:pt x="1805" y="59"/>
                          <a:pt x="1721" y="85"/>
                        </a:cubicBezTo>
                        <a:cubicBezTo>
                          <a:pt x="1258" y="241"/>
                          <a:pt x="704" y="567"/>
                          <a:pt x="691" y="1278"/>
                        </a:cubicBezTo>
                        <a:cubicBezTo>
                          <a:pt x="665" y="1297"/>
                          <a:pt x="20" y="1701"/>
                          <a:pt x="13" y="2712"/>
                        </a:cubicBezTo>
                        <a:cubicBezTo>
                          <a:pt x="7" y="3227"/>
                          <a:pt x="0" y="4439"/>
                          <a:pt x="1740" y="5019"/>
                        </a:cubicBezTo>
                        <a:cubicBezTo>
                          <a:pt x="1949" y="5084"/>
                          <a:pt x="2503" y="5214"/>
                          <a:pt x="2718" y="5214"/>
                        </a:cubicBezTo>
                        <a:cubicBezTo>
                          <a:pt x="2744" y="5214"/>
                          <a:pt x="2770" y="5214"/>
                          <a:pt x="2796" y="5208"/>
                        </a:cubicBezTo>
                        <a:cubicBezTo>
                          <a:pt x="2815" y="5209"/>
                          <a:pt x="2833" y="5209"/>
                          <a:pt x="2851" y="5209"/>
                        </a:cubicBezTo>
                        <a:cubicBezTo>
                          <a:pt x="2983" y="5209"/>
                          <a:pt x="3114" y="5188"/>
                          <a:pt x="3239" y="5143"/>
                        </a:cubicBezTo>
                        <a:cubicBezTo>
                          <a:pt x="3533" y="5058"/>
                          <a:pt x="3885" y="4804"/>
                          <a:pt x="3904" y="4093"/>
                        </a:cubicBezTo>
                        <a:cubicBezTo>
                          <a:pt x="3911" y="3865"/>
                          <a:pt x="3917" y="3565"/>
                          <a:pt x="3904" y="3285"/>
                        </a:cubicBezTo>
                        <a:cubicBezTo>
                          <a:pt x="3937" y="2992"/>
                          <a:pt x="3767" y="2360"/>
                          <a:pt x="3709" y="2229"/>
                        </a:cubicBezTo>
                        <a:cubicBezTo>
                          <a:pt x="3637" y="2060"/>
                          <a:pt x="3533" y="1903"/>
                          <a:pt x="3402" y="1780"/>
                        </a:cubicBezTo>
                        <a:cubicBezTo>
                          <a:pt x="3161" y="1552"/>
                          <a:pt x="2842" y="1441"/>
                          <a:pt x="2418" y="1441"/>
                        </a:cubicBezTo>
                        <a:lnTo>
                          <a:pt x="2281" y="1441"/>
                        </a:lnTo>
                        <a:cubicBezTo>
                          <a:pt x="2249" y="1434"/>
                          <a:pt x="2223" y="1434"/>
                          <a:pt x="2190" y="1434"/>
                        </a:cubicBezTo>
                        <a:lnTo>
                          <a:pt x="2138" y="1434"/>
                        </a:lnTo>
                        <a:cubicBezTo>
                          <a:pt x="2040" y="1408"/>
                          <a:pt x="1695" y="1304"/>
                          <a:pt x="1721" y="991"/>
                        </a:cubicBezTo>
                        <a:cubicBezTo>
                          <a:pt x="1747" y="730"/>
                          <a:pt x="2099" y="548"/>
                          <a:pt x="2249" y="476"/>
                        </a:cubicBezTo>
                        <a:lnTo>
                          <a:pt x="2340" y="437"/>
                        </a:lnTo>
                        <a:lnTo>
                          <a:pt x="2034" y="0"/>
                        </a:ln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36" name="Google Shape;6736;p64"/>
                  <p:cNvSpPr/>
                  <p:nvPr/>
                </p:nvSpPr>
                <p:spPr>
                  <a:xfrm>
                    <a:off x="2155139" y="2041168"/>
                    <a:ext cx="103363" cy="1362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4" h="5398" extrusionOk="0">
                        <a:moveTo>
                          <a:pt x="2152" y="1"/>
                        </a:moveTo>
                        <a:lnTo>
                          <a:pt x="2157" y="7"/>
                        </a:lnTo>
                        <a:lnTo>
                          <a:pt x="2157" y="7"/>
                        </a:lnTo>
                        <a:lnTo>
                          <a:pt x="2158" y="7"/>
                        </a:lnTo>
                        <a:lnTo>
                          <a:pt x="2152" y="1"/>
                        </a:lnTo>
                        <a:close/>
                        <a:moveTo>
                          <a:pt x="2081" y="191"/>
                        </a:moveTo>
                        <a:lnTo>
                          <a:pt x="2302" y="502"/>
                        </a:lnTo>
                        <a:cubicBezTo>
                          <a:pt x="2119" y="581"/>
                          <a:pt x="1748" y="783"/>
                          <a:pt x="1721" y="1082"/>
                        </a:cubicBezTo>
                        <a:cubicBezTo>
                          <a:pt x="1695" y="1415"/>
                          <a:pt x="2008" y="1571"/>
                          <a:pt x="2210" y="1617"/>
                        </a:cubicBezTo>
                        <a:cubicBezTo>
                          <a:pt x="2230" y="1610"/>
                          <a:pt x="2256" y="1610"/>
                          <a:pt x="2275" y="1610"/>
                        </a:cubicBezTo>
                        <a:cubicBezTo>
                          <a:pt x="2308" y="1610"/>
                          <a:pt x="2341" y="1617"/>
                          <a:pt x="2373" y="1623"/>
                        </a:cubicBezTo>
                        <a:cubicBezTo>
                          <a:pt x="2406" y="1630"/>
                          <a:pt x="2432" y="1636"/>
                          <a:pt x="2464" y="1650"/>
                        </a:cubicBezTo>
                        <a:cubicBezTo>
                          <a:pt x="2458" y="1636"/>
                          <a:pt x="2445" y="1623"/>
                          <a:pt x="2438" y="1617"/>
                        </a:cubicBezTo>
                        <a:lnTo>
                          <a:pt x="2497" y="1617"/>
                        </a:lnTo>
                        <a:cubicBezTo>
                          <a:pt x="2895" y="1617"/>
                          <a:pt x="3201" y="1721"/>
                          <a:pt x="3423" y="1930"/>
                        </a:cubicBezTo>
                        <a:cubicBezTo>
                          <a:pt x="3546" y="2047"/>
                          <a:pt x="3644" y="2197"/>
                          <a:pt x="3709" y="2353"/>
                        </a:cubicBezTo>
                        <a:cubicBezTo>
                          <a:pt x="3742" y="2393"/>
                          <a:pt x="3937" y="3083"/>
                          <a:pt x="3905" y="3383"/>
                        </a:cubicBezTo>
                        <a:cubicBezTo>
                          <a:pt x="3911" y="3637"/>
                          <a:pt x="3911" y="3911"/>
                          <a:pt x="3905" y="4185"/>
                        </a:cubicBezTo>
                        <a:cubicBezTo>
                          <a:pt x="3892" y="4706"/>
                          <a:pt x="3683" y="5045"/>
                          <a:pt x="3292" y="5162"/>
                        </a:cubicBezTo>
                        <a:cubicBezTo>
                          <a:pt x="3169" y="5203"/>
                          <a:pt x="3041" y="5229"/>
                          <a:pt x="2908" y="5229"/>
                        </a:cubicBezTo>
                        <a:cubicBezTo>
                          <a:pt x="2893" y="5229"/>
                          <a:pt x="2877" y="5228"/>
                          <a:pt x="2862" y="5228"/>
                        </a:cubicBezTo>
                        <a:cubicBezTo>
                          <a:pt x="2842" y="5228"/>
                          <a:pt x="2823" y="5234"/>
                          <a:pt x="2803" y="5234"/>
                        </a:cubicBezTo>
                        <a:cubicBezTo>
                          <a:pt x="2601" y="5234"/>
                          <a:pt x="2060" y="5110"/>
                          <a:pt x="1852" y="5039"/>
                        </a:cubicBezTo>
                        <a:cubicBezTo>
                          <a:pt x="157" y="4478"/>
                          <a:pt x="177" y="3311"/>
                          <a:pt x="177" y="2810"/>
                        </a:cubicBezTo>
                        <a:cubicBezTo>
                          <a:pt x="190" y="1852"/>
                          <a:pt x="789" y="1461"/>
                          <a:pt x="816" y="1447"/>
                        </a:cubicBezTo>
                        <a:cubicBezTo>
                          <a:pt x="842" y="1434"/>
                          <a:pt x="855" y="1408"/>
                          <a:pt x="855" y="1382"/>
                        </a:cubicBezTo>
                        <a:cubicBezTo>
                          <a:pt x="868" y="718"/>
                          <a:pt x="1389" y="405"/>
                          <a:pt x="1826" y="261"/>
                        </a:cubicBezTo>
                        <a:cubicBezTo>
                          <a:pt x="1909" y="236"/>
                          <a:pt x="1992" y="210"/>
                          <a:pt x="2081" y="191"/>
                        </a:cubicBezTo>
                        <a:close/>
                        <a:moveTo>
                          <a:pt x="2157" y="7"/>
                        </a:moveTo>
                        <a:lnTo>
                          <a:pt x="2047" y="33"/>
                        </a:lnTo>
                        <a:cubicBezTo>
                          <a:pt x="1956" y="53"/>
                          <a:pt x="1865" y="79"/>
                          <a:pt x="1774" y="111"/>
                        </a:cubicBezTo>
                        <a:cubicBezTo>
                          <a:pt x="1102" y="333"/>
                          <a:pt x="724" y="763"/>
                          <a:pt x="692" y="1337"/>
                        </a:cubicBezTo>
                        <a:cubicBezTo>
                          <a:pt x="542" y="1441"/>
                          <a:pt x="27" y="1891"/>
                          <a:pt x="14" y="2810"/>
                        </a:cubicBezTo>
                        <a:cubicBezTo>
                          <a:pt x="14" y="3298"/>
                          <a:pt x="1" y="4602"/>
                          <a:pt x="1800" y="5195"/>
                        </a:cubicBezTo>
                        <a:cubicBezTo>
                          <a:pt x="2015" y="5267"/>
                          <a:pt x="2575" y="5397"/>
                          <a:pt x="2803" y="5397"/>
                        </a:cubicBezTo>
                        <a:cubicBezTo>
                          <a:pt x="2829" y="5397"/>
                          <a:pt x="2856" y="5391"/>
                          <a:pt x="2882" y="5391"/>
                        </a:cubicBezTo>
                        <a:cubicBezTo>
                          <a:pt x="3045" y="5391"/>
                          <a:pt x="3201" y="5371"/>
                          <a:pt x="3351" y="5319"/>
                        </a:cubicBezTo>
                        <a:cubicBezTo>
                          <a:pt x="3670" y="5221"/>
                          <a:pt x="4048" y="4947"/>
                          <a:pt x="4068" y="4191"/>
                        </a:cubicBezTo>
                        <a:cubicBezTo>
                          <a:pt x="4074" y="3963"/>
                          <a:pt x="4081" y="3670"/>
                          <a:pt x="4068" y="3383"/>
                        </a:cubicBezTo>
                        <a:cubicBezTo>
                          <a:pt x="4094" y="3096"/>
                          <a:pt x="3950" y="2471"/>
                          <a:pt x="3859" y="2288"/>
                        </a:cubicBezTo>
                        <a:cubicBezTo>
                          <a:pt x="3788" y="2112"/>
                          <a:pt x="3677" y="1949"/>
                          <a:pt x="3533" y="1812"/>
                        </a:cubicBezTo>
                        <a:cubicBezTo>
                          <a:pt x="3279" y="1571"/>
                          <a:pt x="2940" y="1454"/>
                          <a:pt x="2497" y="1454"/>
                        </a:cubicBezTo>
                        <a:lnTo>
                          <a:pt x="2367" y="1454"/>
                        </a:lnTo>
                        <a:cubicBezTo>
                          <a:pt x="2334" y="1447"/>
                          <a:pt x="2302" y="1447"/>
                          <a:pt x="2275" y="1447"/>
                        </a:cubicBezTo>
                        <a:lnTo>
                          <a:pt x="2223" y="1447"/>
                        </a:lnTo>
                        <a:cubicBezTo>
                          <a:pt x="2126" y="1421"/>
                          <a:pt x="1865" y="1330"/>
                          <a:pt x="1884" y="1096"/>
                        </a:cubicBezTo>
                        <a:cubicBezTo>
                          <a:pt x="1904" y="867"/>
                          <a:pt x="2256" y="698"/>
                          <a:pt x="2367" y="646"/>
                        </a:cubicBezTo>
                        <a:lnTo>
                          <a:pt x="2549" y="568"/>
                        </a:lnTo>
                        <a:lnTo>
                          <a:pt x="2432" y="405"/>
                        </a:lnTo>
                        <a:lnTo>
                          <a:pt x="2217" y="92"/>
                        </a:lnTo>
                        <a:lnTo>
                          <a:pt x="2157" y="7"/>
                        </a:ln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37" name="Google Shape;6737;p64"/>
              <p:cNvSpPr/>
              <p:nvPr/>
            </p:nvSpPr>
            <p:spPr>
              <a:xfrm>
                <a:off x="1992394" y="1542757"/>
                <a:ext cx="406964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9" h="12879" extrusionOk="0">
                    <a:moveTo>
                      <a:pt x="1011" y="8740"/>
                    </a:moveTo>
                    <a:cubicBezTo>
                      <a:pt x="1013" y="8829"/>
                      <a:pt x="1032" y="8962"/>
                      <a:pt x="1064" y="9126"/>
                    </a:cubicBezTo>
                    <a:lnTo>
                      <a:pt x="1064" y="9126"/>
                    </a:lnTo>
                    <a:cubicBezTo>
                      <a:pt x="1038" y="8982"/>
                      <a:pt x="1020" y="8852"/>
                      <a:pt x="1011" y="8740"/>
                    </a:cubicBezTo>
                    <a:close/>
                    <a:moveTo>
                      <a:pt x="8536" y="0"/>
                    </a:moveTo>
                    <a:cubicBezTo>
                      <a:pt x="7384" y="0"/>
                      <a:pt x="6105" y="274"/>
                      <a:pt x="4707" y="906"/>
                    </a:cubicBezTo>
                    <a:cubicBezTo>
                      <a:pt x="1" y="3031"/>
                      <a:pt x="1011" y="8740"/>
                      <a:pt x="1011" y="8740"/>
                    </a:cubicBezTo>
                    <a:cubicBezTo>
                      <a:pt x="953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9" y="6841"/>
                      <a:pt x="14775" y="11975"/>
                      <a:pt x="14754" y="12635"/>
                    </a:cubicBezTo>
                    <a:lnTo>
                      <a:pt x="14754" y="12635"/>
                    </a:lnTo>
                    <a:lnTo>
                      <a:pt x="15206" y="9548"/>
                    </a:lnTo>
                    <a:cubicBezTo>
                      <a:pt x="15206" y="9548"/>
                      <a:pt x="16119" y="6166"/>
                      <a:pt x="14444" y="3441"/>
                    </a:cubicBezTo>
                    <a:cubicBezTo>
                      <a:pt x="13263" y="1523"/>
                      <a:pt x="11255" y="0"/>
                      <a:pt x="8536" y="0"/>
                    </a:cubicBezTo>
                    <a:close/>
                    <a:moveTo>
                      <a:pt x="14754" y="12635"/>
                    </a:moveTo>
                    <a:lnTo>
                      <a:pt x="14744" y="12703"/>
                    </a:lnTo>
                    <a:cubicBezTo>
                      <a:pt x="14744" y="12704"/>
                      <a:pt x="14745" y="12705"/>
                      <a:pt x="14746" y="12705"/>
                    </a:cubicBezTo>
                    <a:cubicBezTo>
                      <a:pt x="14750" y="12705"/>
                      <a:pt x="14752" y="12681"/>
                      <a:pt x="14754" y="12635"/>
                    </a:cubicBezTo>
                    <a:close/>
                    <a:moveTo>
                      <a:pt x="1064" y="9126"/>
                    </a:moveTo>
                    <a:cubicBezTo>
                      <a:pt x="1293" y="10432"/>
                      <a:pt x="2113" y="12879"/>
                      <a:pt x="2113" y="12879"/>
                    </a:cubicBezTo>
                    <a:cubicBezTo>
                      <a:pt x="2113" y="12879"/>
                      <a:pt x="1283" y="10256"/>
                      <a:pt x="1064" y="9126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8" name="Google Shape;6738;p64"/>
          <p:cNvGrpSpPr/>
          <p:nvPr/>
        </p:nvGrpSpPr>
        <p:grpSpPr>
          <a:xfrm>
            <a:off x="2939074" y="1542757"/>
            <a:ext cx="557541" cy="1310345"/>
            <a:chOff x="2939074" y="1542757"/>
            <a:chExt cx="557541" cy="1310345"/>
          </a:xfrm>
        </p:grpSpPr>
        <p:sp>
          <p:nvSpPr>
            <p:cNvPr id="6739" name="Google Shape;6739;p64"/>
            <p:cNvSpPr/>
            <p:nvPr/>
          </p:nvSpPr>
          <p:spPr>
            <a:xfrm>
              <a:off x="2988761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6" y="1956"/>
                    <a:pt x="18120" y="1519"/>
                    <a:pt x="18120" y="978"/>
                  </a:cubicBezTo>
                  <a:cubicBezTo>
                    <a:pt x="18120" y="437"/>
                    <a:pt x="14066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0" name="Google Shape;6740;p64"/>
            <p:cNvGrpSpPr/>
            <p:nvPr/>
          </p:nvGrpSpPr>
          <p:grpSpPr>
            <a:xfrm>
              <a:off x="2939074" y="1542757"/>
              <a:ext cx="557541" cy="1277423"/>
              <a:chOff x="2939074" y="1542757"/>
              <a:chExt cx="557541" cy="1277423"/>
            </a:xfrm>
          </p:grpSpPr>
          <p:sp>
            <p:nvSpPr>
              <p:cNvPr id="6741" name="Google Shape;6741;p64"/>
              <p:cNvSpPr/>
              <p:nvPr/>
            </p:nvSpPr>
            <p:spPr>
              <a:xfrm>
                <a:off x="3032035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8" y="0"/>
                    </a:moveTo>
                    <a:cubicBezTo>
                      <a:pt x="966" y="0"/>
                      <a:pt x="1" y="958"/>
                      <a:pt x="1" y="2157"/>
                    </a:cubicBezTo>
                    <a:lnTo>
                      <a:pt x="1" y="11393"/>
                    </a:lnTo>
                    <a:cubicBezTo>
                      <a:pt x="1" y="12585"/>
                      <a:pt x="966" y="13550"/>
                      <a:pt x="2158" y="13550"/>
                    </a:cubicBezTo>
                    <a:lnTo>
                      <a:pt x="12378" y="13550"/>
                    </a:lnTo>
                    <a:cubicBezTo>
                      <a:pt x="13571" y="13550"/>
                      <a:pt x="14529" y="12585"/>
                      <a:pt x="14529" y="11393"/>
                    </a:cubicBezTo>
                    <a:lnTo>
                      <a:pt x="14529" y="2157"/>
                    </a:lnTo>
                    <a:cubicBezTo>
                      <a:pt x="14529" y="958"/>
                      <a:pt x="13571" y="0"/>
                      <a:pt x="12378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2" name="Google Shape;6742;p64"/>
              <p:cNvGrpSpPr/>
              <p:nvPr/>
            </p:nvGrpSpPr>
            <p:grpSpPr>
              <a:xfrm>
                <a:off x="2939074" y="1547529"/>
                <a:ext cx="557541" cy="1272651"/>
                <a:chOff x="2939074" y="1547529"/>
                <a:chExt cx="557541" cy="1272651"/>
              </a:xfrm>
            </p:grpSpPr>
            <p:sp>
              <p:nvSpPr>
                <p:cNvPr id="6743" name="Google Shape;6743;p64"/>
                <p:cNvSpPr/>
                <p:nvPr/>
              </p:nvSpPr>
              <p:spPr>
                <a:xfrm>
                  <a:off x="2939074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1035" y="0"/>
                      </a:moveTo>
                      <a:cubicBezTo>
                        <a:pt x="7053" y="0"/>
                        <a:pt x="3833" y="3226"/>
                        <a:pt x="3833" y="7202"/>
                      </a:cubicBezTo>
                      <a:lnTo>
                        <a:pt x="3833" y="7208"/>
                      </a:lnTo>
                      <a:cubicBezTo>
                        <a:pt x="3807" y="7208"/>
                        <a:pt x="3787" y="7202"/>
                        <a:pt x="3768" y="7202"/>
                      </a:cubicBezTo>
                      <a:cubicBezTo>
                        <a:pt x="3764" y="7202"/>
                        <a:pt x="3761" y="7202"/>
                        <a:pt x="3757" y="7202"/>
                      </a:cubicBezTo>
                      <a:cubicBezTo>
                        <a:pt x="3091" y="7202"/>
                        <a:pt x="2589" y="7811"/>
                        <a:pt x="2718" y="8466"/>
                      </a:cubicBezTo>
                      <a:cubicBezTo>
                        <a:pt x="2815" y="8983"/>
                        <a:pt x="3269" y="9322"/>
                        <a:pt x="3759" y="9322"/>
                      </a:cubicBezTo>
                      <a:cubicBezTo>
                        <a:pt x="3894" y="9322"/>
                        <a:pt x="4032" y="9297"/>
                        <a:pt x="4165" y="9242"/>
                      </a:cubicBezTo>
                      <a:cubicBezTo>
                        <a:pt x="4921" y="11543"/>
                        <a:pt x="6896" y="13367"/>
                        <a:pt x="9073" y="14078"/>
                      </a:cubicBezTo>
                      <a:lnTo>
                        <a:pt x="9073" y="16124"/>
                      </a:lnTo>
                      <a:lnTo>
                        <a:pt x="6864" y="16124"/>
                      </a:lnTo>
                      <a:cubicBezTo>
                        <a:pt x="6864" y="16124"/>
                        <a:pt x="6857" y="16170"/>
                        <a:pt x="6837" y="16183"/>
                      </a:cubicBezTo>
                      <a:cubicBezTo>
                        <a:pt x="6257" y="16183"/>
                        <a:pt x="5743" y="16561"/>
                        <a:pt x="5560" y="17109"/>
                      </a:cubicBezTo>
                      <a:lnTo>
                        <a:pt x="235" y="32861"/>
                      </a:lnTo>
                      <a:cubicBezTo>
                        <a:pt x="1" y="33559"/>
                        <a:pt x="372" y="34308"/>
                        <a:pt x="1069" y="34543"/>
                      </a:cubicBezTo>
                      <a:cubicBezTo>
                        <a:pt x="1208" y="34588"/>
                        <a:pt x="1350" y="34610"/>
                        <a:pt x="1489" y="34610"/>
                      </a:cubicBezTo>
                      <a:cubicBezTo>
                        <a:pt x="2047" y="34610"/>
                        <a:pt x="2568" y="34261"/>
                        <a:pt x="2751" y="33702"/>
                      </a:cubicBezTo>
                      <a:lnTo>
                        <a:pt x="2927" y="33187"/>
                      </a:lnTo>
                      <a:lnTo>
                        <a:pt x="3507" y="33428"/>
                      </a:lnTo>
                      <a:cubicBezTo>
                        <a:pt x="3507" y="33428"/>
                        <a:pt x="4015" y="32412"/>
                        <a:pt x="3468" y="31577"/>
                      </a:cubicBezTo>
                      <a:lnTo>
                        <a:pt x="6733" y="21918"/>
                      </a:lnTo>
                      <a:lnTo>
                        <a:pt x="6733" y="21918"/>
                      </a:lnTo>
                      <a:cubicBezTo>
                        <a:pt x="6733" y="27699"/>
                        <a:pt x="5951" y="29166"/>
                        <a:pt x="5951" y="32360"/>
                      </a:cubicBezTo>
                      <a:cubicBezTo>
                        <a:pt x="5951" y="35560"/>
                        <a:pt x="7861" y="48490"/>
                        <a:pt x="7861" y="48490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03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06" y="33709"/>
                      </a:lnTo>
                      <a:cubicBezTo>
                        <a:pt x="19484" y="34280"/>
                        <a:pt x="20013" y="34650"/>
                        <a:pt x="20579" y="34650"/>
                      </a:cubicBezTo>
                      <a:cubicBezTo>
                        <a:pt x="20717" y="34650"/>
                        <a:pt x="20856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21828" y="32868"/>
                      </a:lnTo>
                      <a:lnTo>
                        <a:pt x="16503" y="17128"/>
                      </a:lnTo>
                      <a:cubicBezTo>
                        <a:pt x="16334" y="16613"/>
                        <a:pt x="15877" y="16242"/>
                        <a:pt x="15336" y="16190"/>
                      </a:cubicBezTo>
                      <a:cubicBezTo>
                        <a:pt x="15323" y="16170"/>
                        <a:pt x="15310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30"/>
                      </a:lnTo>
                      <a:cubicBezTo>
                        <a:pt x="15050" y="13459"/>
                        <a:pt x="17096" y="11621"/>
                        <a:pt x="17885" y="9281"/>
                      </a:cubicBezTo>
                      <a:cubicBezTo>
                        <a:pt x="17969" y="9301"/>
                        <a:pt x="18054" y="9314"/>
                        <a:pt x="18139" y="9314"/>
                      </a:cubicBezTo>
                      <a:cubicBezTo>
                        <a:pt x="18706" y="9314"/>
                        <a:pt x="19169" y="8870"/>
                        <a:pt x="19195" y="8310"/>
                      </a:cubicBezTo>
                      <a:cubicBezTo>
                        <a:pt x="19214" y="7743"/>
                        <a:pt x="18797" y="7261"/>
                        <a:pt x="18230" y="7208"/>
                      </a:cubicBezTo>
                      <a:lnTo>
                        <a:pt x="18230" y="7202"/>
                      </a:lnTo>
                      <a:cubicBezTo>
                        <a:pt x="18230" y="3226"/>
                        <a:pt x="15011" y="0"/>
                        <a:pt x="11035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44" name="Google Shape;6744;p64"/>
                <p:cNvGrpSpPr/>
                <p:nvPr/>
              </p:nvGrpSpPr>
              <p:grpSpPr>
                <a:xfrm>
                  <a:off x="2977425" y="1655184"/>
                  <a:ext cx="476218" cy="1085365"/>
                  <a:chOff x="2977425" y="1655184"/>
                  <a:chExt cx="476218" cy="1085365"/>
                </a:xfrm>
              </p:grpSpPr>
              <p:sp>
                <p:nvSpPr>
                  <p:cNvPr id="6745" name="Google Shape;6745;p64"/>
                  <p:cNvSpPr/>
                  <p:nvPr/>
                </p:nvSpPr>
                <p:spPr>
                  <a:xfrm>
                    <a:off x="2977425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2183" y="0"/>
                        </a:moveTo>
                        <a:cubicBezTo>
                          <a:pt x="2148" y="0"/>
                          <a:pt x="2111" y="6"/>
                          <a:pt x="2073" y="19"/>
                        </a:cubicBezTo>
                        <a:cubicBezTo>
                          <a:pt x="430" y="573"/>
                          <a:pt x="0" y="3030"/>
                          <a:pt x="72" y="4510"/>
                        </a:cubicBezTo>
                        <a:cubicBezTo>
                          <a:pt x="76" y="4542"/>
                          <a:pt x="102" y="4562"/>
                          <a:pt x="127" y="4562"/>
                        </a:cubicBezTo>
                        <a:cubicBezTo>
                          <a:pt x="144" y="4562"/>
                          <a:pt x="159" y="4554"/>
                          <a:pt x="170" y="4536"/>
                        </a:cubicBezTo>
                        <a:cubicBezTo>
                          <a:pt x="515" y="3923"/>
                          <a:pt x="730" y="3272"/>
                          <a:pt x="984" y="2613"/>
                        </a:cubicBezTo>
                        <a:cubicBezTo>
                          <a:pt x="1317" y="1746"/>
                          <a:pt x="1799" y="1251"/>
                          <a:pt x="2412" y="593"/>
                        </a:cubicBezTo>
                        <a:cubicBezTo>
                          <a:pt x="2608" y="379"/>
                          <a:pt x="2461" y="0"/>
                          <a:pt x="21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6" name="Google Shape;6746;p64"/>
                  <p:cNvSpPr/>
                  <p:nvPr/>
                </p:nvSpPr>
                <p:spPr>
                  <a:xfrm>
                    <a:off x="3000198" y="2248172"/>
                    <a:ext cx="38124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2512" extrusionOk="0">
                        <a:moveTo>
                          <a:pt x="1257" y="1"/>
                        </a:moveTo>
                        <a:cubicBezTo>
                          <a:pt x="1226" y="1"/>
                          <a:pt x="1194" y="11"/>
                          <a:pt x="1164" y="33"/>
                        </a:cubicBezTo>
                        <a:cubicBezTo>
                          <a:pt x="845" y="274"/>
                          <a:pt x="695" y="633"/>
                          <a:pt x="545" y="985"/>
                        </a:cubicBezTo>
                        <a:cubicBezTo>
                          <a:pt x="356" y="1408"/>
                          <a:pt x="187" y="1845"/>
                          <a:pt x="37" y="2288"/>
                        </a:cubicBezTo>
                        <a:cubicBezTo>
                          <a:pt x="1" y="2396"/>
                          <a:pt x="102" y="2512"/>
                          <a:pt x="207" y="2512"/>
                        </a:cubicBezTo>
                        <a:cubicBezTo>
                          <a:pt x="236" y="2512"/>
                          <a:pt x="264" y="2503"/>
                          <a:pt x="291" y="2484"/>
                        </a:cubicBezTo>
                        <a:cubicBezTo>
                          <a:pt x="643" y="2230"/>
                          <a:pt x="923" y="1884"/>
                          <a:pt x="1106" y="1487"/>
                        </a:cubicBezTo>
                        <a:cubicBezTo>
                          <a:pt x="1288" y="1096"/>
                          <a:pt x="1510" y="652"/>
                          <a:pt x="1464" y="209"/>
                        </a:cubicBezTo>
                        <a:cubicBezTo>
                          <a:pt x="1454" y="109"/>
                          <a:pt x="1359" y="1"/>
                          <a:pt x="125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7" name="Google Shape;6747;p64"/>
                  <p:cNvSpPr/>
                  <p:nvPr/>
                </p:nvSpPr>
                <p:spPr>
                  <a:xfrm>
                    <a:off x="3035772" y="2078231"/>
                    <a:ext cx="68698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1" h="4063" extrusionOk="0">
                        <a:moveTo>
                          <a:pt x="1730" y="0"/>
                        </a:moveTo>
                        <a:cubicBezTo>
                          <a:pt x="1354" y="0"/>
                          <a:pt x="1057" y="265"/>
                          <a:pt x="915" y="625"/>
                        </a:cubicBezTo>
                        <a:cubicBezTo>
                          <a:pt x="557" y="1524"/>
                          <a:pt x="146" y="2554"/>
                          <a:pt x="35" y="3512"/>
                        </a:cubicBezTo>
                        <a:cubicBezTo>
                          <a:pt x="1" y="3825"/>
                          <a:pt x="314" y="4062"/>
                          <a:pt x="609" y="4062"/>
                        </a:cubicBezTo>
                        <a:cubicBezTo>
                          <a:pt x="702" y="4062"/>
                          <a:pt x="792" y="4039"/>
                          <a:pt x="870" y="3988"/>
                        </a:cubicBezTo>
                        <a:cubicBezTo>
                          <a:pt x="1802" y="3362"/>
                          <a:pt x="2173" y="2085"/>
                          <a:pt x="2551" y="1081"/>
                        </a:cubicBezTo>
                        <a:cubicBezTo>
                          <a:pt x="2721" y="644"/>
                          <a:pt x="2375" y="149"/>
                          <a:pt x="1958" y="32"/>
                        </a:cubicBezTo>
                        <a:cubicBezTo>
                          <a:pt x="1880" y="10"/>
                          <a:pt x="1804" y="0"/>
                          <a:pt x="173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8" name="Google Shape;6748;p64"/>
                  <p:cNvSpPr/>
                  <p:nvPr/>
                </p:nvSpPr>
                <p:spPr>
                  <a:xfrm>
                    <a:off x="3082934" y="1960300"/>
                    <a:ext cx="73546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3" h="3133" extrusionOk="0">
                        <a:moveTo>
                          <a:pt x="1955" y="1"/>
                        </a:moveTo>
                        <a:cubicBezTo>
                          <a:pt x="1392" y="1"/>
                          <a:pt x="788" y="419"/>
                          <a:pt x="494" y="864"/>
                        </a:cubicBezTo>
                        <a:cubicBezTo>
                          <a:pt x="266" y="1209"/>
                          <a:pt x="273" y="1535"/>
                          <a:pt x="181" y="1913"/>
                        </a:cubicBezTo>
                        <a:cubicBezTo>
                          <a:pt x="103" y="2259"/>
                          <a:pt x="51" y="2610"/>
                          <a:pt x="12" y="2962"/>
                        </a:cubicBezTo>
                        <a:cubicBezTo>
                          <a:pt x="0" y="3069"/>
                          <a:pt x="96" y="3133"/>
                          <a:pt x="191" y="3133"/>
                        </a:cubicBezTo>
                        <a:cubicBezTo>
                          <a:pt x="253" y="3133"/>
                          <a:pt x="314" y="3106"/>
                          <a:pt x="344" y="3047"/>
                        </a:cubicBezTo>
                        <a:cubicBezTo>
                          <a:pt x="468" y="2819"/>
                          <a:pt x="572" y="2578"/>
                          <a:pt x="683" y="2343"/>
                        </a:cubicBezTo>
                        <a:cubicBezTo>
                          <a:pt x="807" y="2102"/>
                          <a:pt x="983" y="1939"/>
                          <a:pt x="1153" y="1724"/>
                        </a:cubicBezTo>
                        <a:cubicBezTo>
                          <a:pt x="1276" y="1555"/>
                          <a:pt x="1446" y="1424"/>
                          <a:pt x="1628" y="1333"/>
                        </a:cubicBezTo>
                        <a:cubicBezTo>
                          <a:pt x="1948" y="1209"/>
                          <a:pt x="2261" y="1307"/>
                          <a:pt x="2573" y="1118"/>
                        </a:cubicBezTo>
                        <a:cubicBezTo>
                          <a:pt x="2860" y="949"/>
                          <a:pt x="2912" y="551"/>
                          <a:pt x="2678" y="310"/>
                        </a:cubicBezTo>
                        <a:cubicBezTo>
                          <a:pt x="2469" y="91"/>
                          <a:pt x="2216" y="1"/>
                          <a:pt x="195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49" name="Google Shape;6749;p64"/>
                  <p:cNvSpPr/>
                  <p:nvPr/>
                </p:nvSpPr>
                <p:spPr>
                  <a:xfrm>
                    <a:off x="3114494" y="2001327"/>
                    <a:ext cx="113992" cy="9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15" h="3861" extrusionOk="0">
                        <a:moveTo>
                          <a:pt x="2398" y="0"/>
                        </a:moveTo>
                        <a:cubicBezTo>
                          <a:pt x="2353" y="0"/>
                          <a:pt x="2308" y="3"/>
                          <a:pt x="2262" y="8"/>
                        </a:cubicBezTo>
                        <a:cubicBezTo>
                          <a:pt x="1415" y="93"/>
                          <a:pt x="548" y="607"/>
                          <a:pt x="365" y="875"/>
                        </a:cubicBezTo>
                        <a:cubicBezTo>
                          <a:pt x="0" y="1409"/>
                          <a:pt x="131" y="2015"/>
                          <a:pt x="372" y="2569"/>
                        </a:cubicBezTo>
                        <a:cubicBezTo>
                          <a:pt x="714" y="3336"/>
                          <a:pt x="1496" y="3861"/>
                          <a:pt x="2279" y="3861"/>
                        </a:cubicBezTo>
                        <a:cubicBezTo>
                          <a:pt x="2675" y="3861"/>
                          <a:pt x="3070" y="3727"/>
                          <a:pt x="3409" y="3423"/>
                        </a:cubicBezTo>
                        <a:cubicBezTo>
                          <a:pt x="4514" y="2419"/>
                          <a:pt x="3802" y="0"/>
                          <a:pt x="23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0" name="Google Shape;6750;p64"/>
                  <p:cNvSpPr/>
                  <p:nvPr/>
                </p:nvSpPr>
                <p:spPr>
                  <a:xfrm>
                    <a:off x="3164383" y="1962345"/>
                    <a:ext cx="34968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5" h="1090" extrusionOk="0">
                        <a:moveTo>
                          <a:pt x="393" y="0"/>
                        </a:moveTo>
                        <a:cubicBezTo>
                          <a:pt x="192" y="0"/>
                          <a:pt x="0" y="200"/>
                          <a:pt x="51" y="405"/>
                        </a:cubicBezTo>
                        <a:cubicBezTo>
                          <a:pt x="19" y="522"/>
                          <a:pt x="12" y="639"/>
                          <a:pt x="12" y="757"/>
                        </a:cubicBezTo>
                        <a:cubicBezTo>
                          <a:pt x="12" y="887"/>
                          <a:pt x="103" y="1004"/>
                          <a:pt x="227" y="1037"/>
                        </a:cubicBezTo>
                        <a:cubicBezTo>
                          <a:pt x="475" y="1070"/>
                          <a:pt x="716" y="1083"/>
                          <a:pt x="964" y="1089"/>
                        </a:cubicBezTo>
                        <a:cubicBezTo>
                          <a:pt x="969" y="1089"/>
                          <a:pt x="974" y="1089"/>
                          <a:pt x="979" y="1089"/>
                        </a:cubicBezTo>
                        <a:cubicBezTo>
                          <a:pt x="1274" y="1089"/>
                          <a:pt x="1384" y="721"/>
                          <a:pt x="1198" y="522"/>
                        </a:cubicBezTo>
                        <a:cubicBezTo>
                          <a:pt x="1101" y="418"/>
                          <a:pt x="990" y="333"/>
                          <a:pt x="872" y="255"/>
                        </a:cubicBezTo>
                        <a:cubicBezTo>
                          <a:pt x="729" y="164"/>
                          <a:pt x="644" y="66"/>
                          <a:pt x="481" y="14"/>
                        </a:cubicBezTo>
                        <a:cubicBezTo>
                          <a:pt x="452" y="5"/>
                          <a:pt x="423" y="0"/>
                          <a:pt x="39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1" name="Google Shape;6751;p64"/>
                  <p:cNvSpPr/>
                  <p:nvPr/>
                </p:nvSpPr>
                <p:spPr>
                  <a:xfrm>
                    <a:off x="3180794" y="1922782"/>
                    <a:ext cx="3640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2" h="2238" extrusionOk="0">
                        <a:moveTo>
                          <a:pt x="235" y="0"/>
                        </a:moveTo>
                        <a:cubicBezTo>
                          <a:pt x="220" y="0"/>
                          <a:pt x="204" y="11"/>
                          <a:pt x="196" y="30"/>
                        </a:cubicBezTo>
                        <a:lnTo>
                          <a:pt x="196" y="43"/>
                        </a:lnTo>
                        <a:cubicBezTo>
                          <a:pt x="14" y="140"/>
                          <a:pt x="1" y="401"/>
                          <a:pt x="177" y="512"/>
                        </a:cubicBezTo>
                        <a:cubicBezTo>
                          <a:pt x="222" y="1092"/>
                          <a:pt x="503" y="1626"/>
                          <a:pt x="835" y="2122"/>
                        </a:cubicBezTo>
                        <a:cubicBezTo>
                          <a:pt x="886" y="2197"/>
                          <a:pt x="978" y="2237"/>
                          <a:pt x="1066" y="2237"/>
                        </a:cubicBezTo>
                        <a:cubicBezTo>
                          <a:pt x="1169" y="2237"/>
                          <a:pt x="1267" y="2182"/>
                          <a:pt x="1291" y="2063"/>
                        </a:cubicBezTo>
                        <a:cubicBezTo>
                          <a:pt x="1441" y="1300"/>
                          <a:pt x="1246" y="277"/>
                          <a:pt x="385" y="23"/>
                        </a:cubicBezTo>
                        <a:cubicBezTo>
                          <a:pt x="362" y="15"/>
                          <a:pt x="337" y="12"/>
                          <a:pt x="313" y="12"/>
                        </a:cubicBezTo>
                        <a:cubicBezTo>
                          <a:pt x="295" y="12"/>
                          <a:pt x="278" y="14"/>
                          <a:pt x="262" y="17"/>
                        </a:cubicBezTo>
                        <a:cubicBezTo>
                          <a:pt x="256" y="6"/>
                          <a:pt x="246" y="0"/>
                          <a:pt x="23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2" name="Google Shape;6752;p64"/>
                  <p:cNvSpPr/>
                  <p:nvPr/>
                </p:nvSpPr>
                <p:spPr>
                  <a:xfrm>
                    <a:off x="3159131" y="2111002"/>
                    <a:ext cx="48526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4" extrusionOk="0">
                        <a:moveTo>
                          <a:pt x="1410" y="0"/>
                        </a:moveTo>
                        <a:cubicBezTo>
                          <a:pt x="1343" y="0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81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2"/>
                          <a:pt x="1498" y="1816"/>
                          <a:pt x="1719" y="1517"/>
                        </a:cubicBezTo>
                        <a:cubicBezTo>
                          <a:pt x="1895" y="1262"/>
                          <a:pt x="1921" y="910"/>
                          <a:pt x="1921" y="611"/>
                        </a:cubicBezTo>
                        <a:cubicBezTo>
                          <a:pt x="1915" y="545"/>
                          <a:pt x="1908" y="487"/>
                          <a:pt x="1889" y="435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0"/>
                          <a:pt x="141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3" name="Google Shape;6753;p64"/>
                  <p:cNvSpPr/>
                  <p:nvPr/>
                </p:nvSpPr>
                <p:spPr>
                  <a:xfrm>
                    <a:off x="3159131" y="2164148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1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3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2"/>
                          <a:pt x="1804" y="76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4" name="Google Shape;6754;p64"/>
                  <p:cNvSpPr/>
                  <p:nvPr/>
                </p:nvSpPr>
                <p:spPr>
                  <a:xfrm>
                    <a:off x="3159131" y="2217294"/>
                    <a:ext cx="48526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2" h="1985" extrusionOk="0">
                        <a:moveTo>
                          <a:pt x="1410" y="1"/>
                        </a:moveTo>
                        <a:cubicBezTo>
                          <a:pt x="1343" y="1"/>
                          <a:pt x="1276" y="9"/>
                          <a:pt x="1211" y="24"/>
                        </a:cubicBezTo>
                        <a:cubicBezTo>
                          <a:pt x="1087" y="44"/>
                          <a:pt x="976" y="96"/>
                          <a:pt x="885" y="174"/>
                        </a:cubicBezTo>
                        <a:cubicBezTo>
                          <a:pt x="507" y="442"/>
                          <a:pt x="240" y="943"/>
                          <a:pt x="116" y="1341"/>
                        </a:cubicBezTo>
                        <a:cubicBezTo>
                          <a:pt x="1" y="1713"/>
                          <a:pt x="281" y="1984"/>
                          <a:pt x="637" y="1984"/>
                        </a:cubicBezTo>
                        <a:cubicBezTo>
                          <a:pt x="704" y="1984"/>
                          <a:pt x="775" y="1974"/>
                          <a:pt x="846" y="1954"/>
                        </a:cubicBezTo>
                        <a:cubicBezTo>
                          <a:pt x="1198" y="1843"/>
                          <a:pt x="1498" y="1817"/>
                          <a:pt x="1719" y="1517"/>
                        </a:cubicBezTo>
                        <a:cubicBezTo>
                          <a:pt x="1895" y="1263"/>
                          <a:pt x="1921" y="911"/>
                          <a:pt x="1921" y="611"/>
                        </a:cubicBezTo>
                        <a:cubicBezTo>
                          <a:pt x="1915" y="546"/>
                          <a:pt x="1908" y="487"/>
                          <a:pt x="1889" y="428"/>
                        </a:cubicBezTo>
                        <a:cubicBezTo>
                          <a:pt x="1915" y="253"/>
                          <a:pt x="1804" y="77"/>
                          <a:pt x="1628" y="31"/>
                        </a:cubicBezTo>
                        <a:cubicBezTo>
                          <a:pt x="1556" y="10"/>
                          <a:pt x="1483" y="1"/>
                          <a:pt x="14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5" name="Google Shape;6755;p64"/>
                  <p:cNvSpPr/>
                  <p:nvPr/>
                </p:nvSpPr>
                <p:spPr>
                  <a:xfrm>
                    <a:off x="3121916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457" y="0"/>
                        </a:moveTo>
                        <a:cubicBezTo>
                          <a:pt x="228" y="0"/>
                          <a:pt x="1" y="197"/>
                          <a:pt x="52" y="505"/>
                        </a:cubicBezTo>
                        <a:cubicBezTo>
                          <a:pt x="110" y="883"/>
                          <a:pt x="202" y="1600"/>
                          <a:pt x="658" y="1685"/>
                        </a:cubicBezTo>
                        <a:cubicBezTo>
                          <a:pt x="692" y="1691"/>
                          <a:pt x="727" y="1694"/>
                          <a:pt x="762" y="1694"/>
                        </a:cubicBezTo>
                        <a:cubicBezTo>
                          <a:pt x="906" y="1694"/>
                          <a:pt x="1047" y="1637"/>
                          <a:pt x="1121" y="1496"/>
                        </a:cubicBezTo>
                        <a:cubicBezTo>
                          <a:pt x="1251" y="1248"/>
                          <a:pt x="1160" y="1020"/>
                          <a:pt x="1036" y="772"/>
                        </a:cubicBezTo>
                        <a:cubicBezTo>
                          <a:pt x="958" y="616"/>
                          <a:pt x="892" y="453"/>
                          <a:pt x="834" y="290"/>
                        </a:cubicBezTo>
                        <a:cubicBezTo>
                          <a:pt x="763" y="89"/>
                          <a:pt x="610" y="0"/>
                          <a:pt x="45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6" name="Google Shape;6756;p64"/>
                  <p:cNvSpPr/>
                  <p:nvPr/>
                </p:nvSpPr>
                <p:spPr>
                  <a:xfrm>
                    <a:off x="3118760" y="2152635"/>
                    <a:ext cx="30524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9" h="1816" extrusionOk="0">
                        <a:moveTo>
                          <a:pt x="261" y="0"/>
                        </a:moveTo>
                        <a:cubicBezTo>
                          <a:pt x="136" y="0"/>
                          <a:pt x="1" y="101"/>
                          <a:pt x="1" y="239"/>
                        </a:cubicBezTo>
                        <a:cubicBezTo>
                          <a:pt x="1" y="728"/>
                          <a:pt x="53" y="1464"/>
                          <a:pt x="516" y="1751"/>
                        </a:cubicBezTo>
                        <a:cubicBezTo>
                          <a:pt x="586" y="1795"/>
                          <a:pt x="659" y="1815"/>
                          <a:pt x="729" y="1815"/>
                        </a:cubicBezTo>
                        <a:cubicBezTo>
                          <a:pt x="988" y="1815"/>
                          <a:pt x="1208" y="1546"/>
                          <a:pt x="1141" y="1269"/>
                        </a:cubicBezTo>
                        <a:cubicBezTo>
                          <a:pt x="1089" y="1047"/>
                          <a:pt x="913" y="904"/>
                          <a:pt x="796" y="715"/>
                        </a:cubicBezTo>
                        <a:cubicBezTo>
                          <a:pt x="659" y="526"/>
                          <a:pt x="542" y="330"/>
                          <a:pt x="444" y="122"/>
                        </a:cubicBezTo>
                        <a:cubicBezTo>
                          <a:pt x="407" y="36"/>
                          <a:pt x="336" y="0"/>
                          <a:pt x="26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7" name="Google Shape;6757;p64"/>
                  <p:cNvSpPr/>
                  <p:nvPr/>
                </p:nvSpPr>
                <p:spPr>
                  <a:xfrm>
                    <a:off x="3111186" y="2198561"/>
                    <a:ext cx="37543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7" h="1711" extrusionOk="0">
                        <a:moveTo>
                          <a:pt x="275" y="0"/>
                        </a:moveTo>
                        <a:cubicBezTo>
                          <a:pt x="183" y="0"/>
                          <a:pt x="96" y="47"/>
                          <a:pt x="79" y="154"/>
                        </a:cubicBezTo>
                        <a:cubicBezTo>
                          <a:pt x="1" y="662"/>
                          <a:pt x="177" y="1073"/>
                          <a:pt x="477" y="1470"/>
                        </a:cubicBezTo>
                        <a:cubicBezTo>
                          <a:pt x="589" y="1614"/>
                          <a:pt x="744" y="1711"/>
                          <a:pt x="911" y="1711"/>
                        </a:cubicBezTo>
                        <a:cubicBezTo>
                          <a:pt x="986" y="1711"/>
                          <a:pt x="1064" y="1691"/>
                          <a:pt x="1142" y="1646"/>
                        </a:cubicBezTo>
                        <a:cubicBezTo>
                          <a:pt x="1389" y="1496"/>
                          <a:pt x="1487" y="1086"/>
                          <a:pt x="1239" y="884"/>
                        </a:cubicBezTo>
                        <a:cubicBezTo>
                          <a:pt x="952" y="662"/>
                          <a:pt x="698" y="395"/>
                          <a:pt x="490" y="102"/>
                        </a:cubicBezTo>
                        <a:cubicBezTo>
                          <a:pt x="444" y="37"/>
                          <a:pt x="357" y="0"/>
                          <a:pt x="27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8" name="Google Shape;6758;p64"/>
                  <p:cNvSpPr/>
                  <p:nvPr/>
                </p:nvSpPr>
                <p:spPr>
                  <a:xfrm>
                    <a:off x="3113812" y="2250924"/>
                    <a:ext cx="32620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1427" extrusionOk="0">
                        <a:moveTo>
                          <a:pt x="192" y="1"/>
                        </a:moveTo>
                        <a:cubicBezTo>
                          <a:pt x="85" y="1"/>
                          <a:pt x="0" y="118"/>
                          <a:pt x="21" y="231"/>
                        </a:cubicBezTo>
                        <a:cubicBezTo>
                          <a:pt x="27" y="276"/>
                          <a:pt x="1" y="380"/>
                          <a:pt x="1" y="446"/>
                        </a:cubicBezTo>
                        <a:cubicBezTo>
                          <a:pt x="14" y="563"/>
                          <a:pt x="40" y="680"/>
                          <a:pt x="86" y="791"/>
                        </a:cubicBezTo>
                        <a:cubicBezTo>
                          <a:pt x="125" y="895"/>
                          <a:pt x="171" y="993"/>
                          <a:pt x="223" y="1091"/>
                        </a:cubicBezTo>
                        <a:cubicBezTo>
                          <a:pt x="353" y="1312"/>
                          <a:pt x="516" y="1397"/>
                          <a:pt x="764" y="1423"/>
                        </a:cubicBezTo>
                        <a:cubicBezTo>
                          <a:pt x="778" y="1425"/>
                          <a:pt x="792" y="1426"/>
                          <a:pt x="807" y="1426"/>
                        </a:cubicBezTo>
                        <a:cubicBezTo>
                          <a:pt x="964" y="1426"/>
                          <a:pt x="1129" y="1301"/>
                          <a:pt x="1200" y="1176"/>
                        </a:cubicBezTo>
                        <a:cubicBezTo>
                          <a:pt x="1292" y="1013"/>
                          <a:pt x="1292" y="817"/>
                          <a:pt x="1200" y="661"/>
                        </a:cubicBezTo>
                        <a:cubicBezTo>
                          <a:pt x="1142" y="543"/>
                          <a:pt x="1044" y="452"/>
                          <a:pt x="920" y="400"/>
                        </a:cubicBezTo>
                        <a:cubicBezTo>
                          <a:pt x="881" y="380"/>
                          <a:pt x="842" y="361"/>
                          <a:pt x="809" y="335"/>
                        </a:cubicBezTo>
                        <a:cubicBezTo>
                          <a:pt x="809" y="335"/>
                          <a:pt x="743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740" y="288"/>
                          <a:pt x="740" y="288"/>
                          <a:pt x="740" y="288"/>
                        </a:cubicBezTo>
                        <a:lnTo>
                          <a:pt x="740" y="288"/>
                        </a:lnTo>
                        <a:cubicBezTo>
                          <a:pt x="666" y="228"/>
                          <a:pt x="582" y="168"/>
                          <a:pt x="503" y="120"/>
                        </a:cubicBezTo>
                        <a:cubicBezTo>
                          <a:pt x="431" y="81"/>
                          <a:pt x="347" y="68"/>
                          <a:pt x="281" y="28"/>
                        </a:cubicBezTo>
                        <a:cubicBezTo>
                          <a:pt x="251" y="9"/>
                          <a:pt x="221" y="1"/>
                          <a:pt x="19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59" name="Google Shape;6759;p64"/>
                  <p:cNvSpPr/>
                  <p:nvPr/>
                </p:nvSpPr>
                <p:spPr>
                  <a:xfrm>
                    <a:off x="3179152" y="2275717"/>
                    <a:ext cx="75717" cy="61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2431" extrusionOk="0">
                        <a:moveTo>
                          <a:pt x="1501" y="0"/>
                        </a:moveTo>
                        <a:cubicBezTo>
                          <a:pt x="1115" y="0"/>
                          <a:pt x="732" y="77"/>
                          <a:pt x="372" y="259"/>
                        </a:cubicBezTo>
                        <a:cubicBezTo>
                          <a:pt x="66" y="415"/>
                          <a:pt x="1" y="735"/>
                          <a:pt x="85" y="1015"/>
                        </a:cubicBezTo>
                        <a:cubicBezTo>
                          <a:pt x="170" y="1673"/>
                          <a:pt x="561" y="2286"/>
                          <a:pt x="1265" y="2410"/>
                        </a:cubicBezTo>
                        <a:cubicBezTo>
                          <a:pt x="1347" y="2424"/>
                          <a:pt x="1426" y="2430"/>
                          <a:pt x="1502" y="2430"/>
                        </a:cubicBezTo>
                        <a:cubicBezTo>
                          <a:pt x="2309" y="2430"/>
                          <a:pt x="2785" y="1674"/>
                          <a:pt x="2934" y="917"/>
                        </a:cubicBezTo>
                        <a:cubicBezTo>
                          <a:pt x="2999" y="578"/>
                          <a:pt x="2842" y="259"/>
                          <a:pt x="2503" y="154"/>
                        </a:cubicBezTo>
                        <a:cubicBezTo>
                          <a:pt x="2174" y="58"/>
                          <a:pt x="1836" y="0"/>
                          <a:pt x="15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0" name="Google Shape;6760;p64"/>
                  <p:cNvSpPr/>
                  <p:nvPr/>
                </p:nvSpPr>
                <p:spPr>
                  <a:xfrm>
                    <a:off x="3103460" y="2303136"/>
                    <a:ext cx="46632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4363" extrusionOk="0">
                        <a:moveTo>
                          <a:pt x="988" y="0"/>
                        </a:moveTo>
                        <a:cubicBezTo>
                          <a:pt x="718" y="0"/>
                          <a:pt x="455" y="139"/>
                          <a:pt x="366" y="470"/>
                        </a:cubicBezTo>
                        <a:cubicBezTo>
                          <a:pt x="40" y="1669"/>
                          <a:pt x="1" y="3103"/>
                          <a:pt x="483" y="4269"/>
                        </a:cubicBezTo>
                        <a:cubicBezTo>
                          <a:pt x="499" y="4331"/>
                          <a:pt x="551" y="4362"/>
                          <a:pt x="603" y="4362"/>
                        </a:cubicBezTo>
                        <a:cubicBezTo>
                          <a:pt x="656" y="4362"/>
                          <a:pt x="708" y="4331"/>
                          <a:pt x="724" y="4269"/>
                        </a:cubicBezTo>
                        <a:cubicBezTo>
                          <a:pt x="1180" y="3175"/>
                          <a:pt x="1219" y="1936"/>
                          <a:pt x="1656" y="822"/>
                        </a:cubicBezTo>
                        <a:cubicBezTo>
                          <a:pt x="1847" y="341"/>
                          <a:pt x="1410" y="0"/>
                          <a:pt x="98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1" name="Google Shape;6761;p64"/>
                  <p:cNvSpPr/>
                  <p:nvPr/>
                </p:nvSpPr>
                <p:spPr>
                  <a:xfrm>
                    <a:off x="3101314" y="2420915"/>
                    <a:ext cx="51985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9" h="5479" extrusionOk="0">
                        <a:moveTo>
                          <a:pt x="1418" y="0"/>
                        </a:moveTo>
                        <a:cubicBezTo>
                          <a:pt x="1242" y="0"/>
                          <a:pt x="1060" y="81"/>
                          <a:pt x="933" y="263"/>
                        </a:cubicBezTo>
                        <a:cubicBezTo>
                          <a:pt x="33" y="1540"/>
                          <a:pt x="1" y="3997"/>
                          <a:pt x="861" y="5307"/>
                        </a:cubicBezTo>
                        <a:cubicBezTo>
                          <a:pt x="933" y="5418"/>
                          <a:pt x="1067" y="5478"/>
                          <a:pt x="1197" y="5478"/>
                        </a:cubicBezTo>
                        <a:cubicBezTo>
                          <a:pt x="1349" y="5478"/>
                          <a:pt x="1494" y="5396"/>
                          <a:pt x="1526" y="5216"/>
                        </a:cubicBezTo>
                        <a:cubicBezTo>
                          <a:pt x="1656" y="4525"/>
                          <a:pt x="1526" y="3821"/>
                          <a:pt x="1513" y="3117"/>
                        </a:cubicBezTo>
                        <a:cubicBezTo>
                          <a:pt x="1487" y="2257"/>
                          <a:pt x="1793" y="1521"/>
                          <a:pt x="1969" y="699"/>
                        </a:cubicBezTo>
                        <a:cubicBezTo>
                          <a:pt x="2058" y="279"/>
                          <a:pt x="1747" y="0"/>
                          <a:pt x="14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2" name="Google Shape;6762;p64"/>
                  <p:cNvSpPr/>
                  <p:nvPr/>
                </p:nvSpPr>
                <p:spPr>
                  <a:xfrm>
                    <a:off x="3153577" y="2340073"/>
                    <a:ext cx="54080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2" h="7740" extrusionOk="0">
                        <a:moveTo>
                          <a:pt x="1063" y="1"/>
                        </a:moveTo>
                        <a:cubicBezTo>
                          <a:pt x="652" y="1"/>
                          <a:pt x="241" y="271"/>
                          <a:pt x="225" y="812"/>
                        </a:cubicBezTo>
                        <a:cubicBezTo>
                          <a:pt x="166" y="3009"/>
                          <a:pt x="238" y="5153"/>
                          <a:pt x="23" y="7343"/>
                        </a:cubicBezTo>
                        <a:cubicBezTo>
                          <a:pt x="1" y="7567"/>
                          <a:pt x="226" y="7739"/>
                          <a:pt x="436" y="7739"/>
                        </a:cubicBezTo>
                        <a:cubicBezTo>
                          <a:pt x="531" y="7739"/>
                          <a:pt x="623" y="7704"/>
                          <a:pt x="688" y="7623"/>
                        </a:cubicBezTo>
                        <a:cubicBezTo>
                          <a:pt x="2141" y="5818"/>
                          <a:pt x="1978" y="3002"/>
                          <a:pt x="1907" y="812"/>
                        </a:cubicBezTo>
                        <a:cubicBezTo>
                          <a:pt x="1887" y="271"/>
                          <a:pt x="1475" y="1"/>
                          <a:pt x="106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3" name="Google Shape;6763;p64"/>
                  <p:cNvSpPr/>
                  <p:nvPr/>
                </p:nvSpPr>
                <p:spPr>
                  <a:xfrm>
                    <a:off x="3124037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786" y="1"/>
                        </a:moveTo>
                        <a:cubicBezTo>
                          <a:pt x="627" y="1"/>
                          <a:pt x="463" y="80"/>
                          <a:pt x="372" y="219"/>
                        </a:cubicBezTo>
                        <a:cubicBezTo>
                          <a:pt x="0" y="805"/>
                          <a:pt x="228" y="1679"/>
                          <a:pt x="320" y="2324"/>
                        </a:cubicBezTo>
                        <a:cubicBezTo>
                          <a:pt x="443" y="3171"/>
                          <a:pt x="567" y="4253"/>
                          <a:pt x="1089" y="4950"/>
                        </a:cubicBezTo>
                        <a:cubicBezTo>
                          <a:pt x="1131" y="5011"/>
                          <a:pt x="1198" y="5043"/>
                          <a:pt x="1263" y="5043"/>
                        </a:cubicBezTo>
                        <a:cubicBezTo>
                          <a:pt x="1338" y="5043"/>
                          <a:pt x="1410" y="4999"/>
                          <a:pt x="1434" y="4905"/>
                        </a:cubicBezTo>
                        <a:cubicBezTo>
                          <a:pt x="1669" y="4155"/>
                          <a:pt x="1473" y="3223"/>
                          <a:pt x="1395" y="2454"/>
                        </a:cubicBezTo>
                        <a:cubicBezTo>
                          <a:pt x="1323" y="1750"/>
                          <a:pt x="1486" y="857"/>
                          <a:pt x="1154" y="219"/>
                        </a:cubicBezTo>
                        <a:cubicBezTo>
                          <a:pt x="1076" y="68"/>
                          <a:pt x="933" y="1"/>
                          <a:pt x="78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4" name="Google Shape;6764;p64"/>
                  <p:cNvSpPr/>
                  <p:nvPr/>
                </p:nvSpPr>
                <p:spPr>
                  <a:xfrm>
                    <a:off x="3156682" y="2559398"/>
                    <a:ext cx="40446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7175" extrusionOk="0">
                        <a:moveTo>
                          <a:pt x="526" y="1"/>
                        </a:moveTo>
                        <a:cubicBezTo>
                          <a:pt x="257" y="1"/>
                          <a:pt x="1" y="269"/>
                          <a:pt x="17" y="533"/>
                        </a:cubicBezTo>
                        <a:cubicBezTo>
                          <a:pt x="24" y="728"/>
                          <a:pt x="43" y="911"/>
                          <a:pt x="193" y="1054"/>
                        </a:cubicBezTo>
                        <a:cubicBezTo>
                          <a:pt x="343" y="1204"/>
                          <a:pt x="369" y="1380"/>
                          <a:pt x="428" y="1628"/>
                        </a:cubicBezTo>
                        <a:cubicBezTo>
                          <a:pt x="597" y="2292"/>
                          <a:pt x="591" y="3009"/>
                          <a:pt x="584" y="3694"/>
                        </a:cubicBezTo>
                        <a:cubicBezTo>
                          <a:pt x="578" y="4339"/>
                          <a:pt x="552" y="4991"/>
                          <a:pt x="519" y="5636"/>
                        </a:cubicBezTo>
                        <a:cubicBezTo>
                          <a:pt x="493" y="6112"/>
                          <a:pt x="363" y="6692"/>
                          <a:pt x="597" y="7122"/>
                        </a:cubicBezTo>
                        <a:cubicBezTo>
                          <a:pt x="620" y="7156"/>
                          <a:pt x="657" y="7174"/>
                          <a:pt x="695" y="7174"/>
                        </a:cubicBezTo>
                        <a:cubicBezTo>
                          <a:pt x="723" y="7174"/>
                          <a:pt x="751" y="7164"/>
                          <a:pt x="773" y="7141"/>
                        </a:cubicBezTo>
                        <a:cubicBezTo>
                          <a:pt x="1119" y="6855"/>
                          <a:pt x="1164" y="6353"/>
                          <a:pt x="1262" y="5942"/>
                        </a:cubicBezTo>
                        <a:cubicBezTo>
                          <a:pt x="1419" y="5277"/>
                          <a:pt x="1484" y="4587"/>
                          <a:pt x="1549" y="3915"/>
                        </a:cubicBezTo>
                        <a:cubicBezTo>
                          <a:pt x="1601" y="3283"/>
                          <a:pt x="1588" y="2657"/>
                          <a:pt x="1529" y="2025"/>
                        </a:cubicBezTo>
                        <a:cubicBezTo>
                          <a:pt x="1484" y="1576"/>
                          <a:pt x="1217" y="982"/>
                          <a:pt x="1204" y="637"/>
                        </a:cubicBezTo>
                        <a:cubicBezTo>
                          <a:pt x="1184" y="350"/>
                          <a:pt x="1028" y="174"/>
                          <a:pt x="767" y="70"/>
                        </a:cubicBezTo>
                        <a:lnTo>
                          <a:pt x="676" y="31"/>
                        </a:lnTo>
                        <a:cubicBezTo>
                          <a:pt x="626" y="10"/>
                          <a:pt x="576" y="1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5" name="Google Shape;6765;p64"/>
                  <p:cNvSpPr/>
                  <p:nvPr/>
                </p:nvSpPr>
                <p:spPr>
                  <a:xfrm>
                    <a:off x="3387773" y="2207549"/>
                    <a:ext cx="65871" cy="11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" h="4562" extrusionOk="0">
                        <a:moveTo>
                          <a:pt x="427" y="0"/>
                        </a:moveTo>
                        <a:cubicBezTo>
                          <a:pt x="153" y="0"/>
                          <a:pt x="1" y="379"/>
                          <a:pt x="197" y="593"/>
                        </a:cubicBezTo>
                        <a:cubicBezTo>
                          <a:pt x="810" y="1251"/>
                          <a:pt x="1292" y="1746"/>
                          <a:pt x="1625" y="2613"/>
                        </a:cubicBezTo>
                        <a:cubicBezTo>
                          <a:pt x="1879" y="3272"/>
                          <a:pt x="2094" y="3923"/>
                          <a:pt x="2440" y="4536"/>
                        </a:cubicBezTo>
                        <a:cubicBezTo>
                          <a:pt x="2450" y="4554"/>
                          <a:pt x="2466" y="4562"/>
                          <a:pt x="2481" y="4562"/>
                        </a:cubicBezTo>
                        <a:cubicBezTo>
                          <a:pt x="2506" y="4562"/>
                          <a:pt x="2531" y="4542"/>
                          <a:pt x="2531" y="4510"/>
                        </a:cubicBezTo>
                        <a:cubicBezTo>
                          <a:pt x="2609" y="3030"/>
                          <a:pt x="2179" y="573"/>
                          <a:pt x="536" y="19"/>
                        </a:cubicBezTo>
                        <a:cubicBezTo>
                          <a:pt x="498" y="6"/>
                          <a:pt x="462" y="0"/>
                          <a:pt x="42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6" name="Google Shape;6766;p64"/>
                  <p:cNvSpPr/>
                  <p:nvPr/>
                </p:nvSpPr>
                <p:spPr>
                  <a:xfrm>
                    <a:off x="3392746" y="2248172"/>
                    <a:ext cx="37997" cy="63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2512" extrusionOk="0">
                        <a:moveTo>
                          <a:pt x="251" y="1"/>
                        </a:moveTo>
                        <a:cubicBezTo>
                          <a:pt x="147" y="1"/>
                          <a:pt x="56" y="109"/>
                          <a:pt x="46" y="209"/>
                        </a:cubicBezTo>
                        <a:cubicBezTo>
                          <a:pt x="0" y="652"/>
                          <a:pt x="222" y="1096"/>
                          <a:pt x="405" y="1487"/>
                        </a:cubicBezTo>
                        <a:cubicBezTo>
                          <a:pt x="581" y="1884"/>
                          <a:pt x="861" y="2230"/>
                          <a:pt x="1219" y="2484"/>
                        </a:cubicBezTo>
                        <a:cubicBezTo>
                          <a:pt x="1246" y="2503"/>
                          <a:pt x="1274" y="2512"/>
                          <a:pt x="1302" y="2512"/>
                        </a:cubicBezTo>
                        <a:cubicBezTo>
                          <a:pt x="1406" y="2512"/>
                          <a:pt x="1504" y="2396"/>
                          <a:pt x="1473" y="2288"/>
                        </a:cubicBezTo>
                        <a:cubicBezTo>
                          <a:pt x="1324" y="1845"/>
                          <a:pt x="1154" y="1408"/>
                          <a:pt x="965" y="985"/>
                        </a:cubicBezTo>
                        <a:cubicBezTo>
                          <a:pt x="809" y="633"/>
                          <a:pt x="659" y="274"/>
                          <a:pt x="346" y="33"/>
                        </a:cubicBezTo>
                        <a:cubicBezTo>
                          <a:pt x="314" y="11"/>
                          <a:pt x="282" y="1"/>
                          <a:pt x="2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7" name="Google Shape;6767;p64"/>
                  <p:cNvSpPr/>
                  <p:nvPr/>
                </p:nvSpPr>
                <p:spPr>
                  <a:xfrm>
                    <a:off x="3326598" y="2078231"/>
                    <a:ext cx="68522" cy="102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4" h="4063" extrusionOk="0">
                        <a:moveTo>
                          <a:pt x="987" y="0"/>
                        </a:moveTo>
                        <a:cubicBezTo>
                          <a:pt x="913" y="0"/>
                          <a:pt x="836" y="10"/>
                          <a:pt x="756" y="32"/>
                        </a:cubicBezTo>
                        <a:cubicBezTo>
                          <a:pt x="346" y="149"/>
                          <a:pt x="0" y="644"/>
                          <a:pt x="163" y="1081"/>
                        </a:cubicBezTo>
                        <a:cubicBezTo>
                          <a:pt x="548" y="2085"/>
                          <a:pt x="913" y="3362"/>
                          <a:pt x="1851" y="3988"/>
                        </a:cubicBezTo>
                        <a:cubicBezTo>
                          <a:pt x="1929" y="4039"/>
                          <a:pt x="2019" y="4062"/>
                          <a:pt x="2111" y="4062"/>
                        </a:cubicBezTo>
                        <a:cubicBezTo>
                          <a:pt x="2404" y="4062"/>
                          <a:pt x="2714" y="3825"/>
                          <a:pt x="2679" y="3512"/>
                        </a:cubicBezTo>
                        <a:cubicBezTo>
                          <a:pt x="2568" y="2554"/>
                          <a:pt x="2164" y="1524"/>
                          <a:pt x="1806" y="625"/>
                        </a:cubicBezTo>
                        <a:cubicBezTo>
                          <a:pt x="1664" y="265"/>
                          <a:pt x="1367" y="0"/>
                          <a:pt x="98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8" name="Google Shape;6768;p64"/>
                  <p:cNvSpPr/>
                  <p:nvPr/>
                </p:nvSpPr>
                <p:spPr>
                  <a:xfrm>
                    <a:off x="3274588" y="1960300"/>
                    <a:ext cx="73571" cy="79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4" h="3133" extrusionOk="0">
                        <a:moveTo>
                          <a:pt x="958" y="1"/>
                        </a:moveTo>
                        <a:cubicBezTo>
                          <a:pt x="697" y="1"/>
                          <a:pt x="444" y="91"/>
                          <a:pt x="236" y="310"/>
                        </a:cubicBezTo>
                        <a:cubicBezTo>
                          <a:pt x="1" y="551"/>
                          <a:pt x="53" y="949"/>
                          <a:pt x="340" y="1118"/>
                        </a:cubicBezTo>
                        <a:cubicBezTo>
                          <a:pt x="646" y="1307"/>
                          <a:pt x="965" y="1209"/>
                          <a:pt x="1278" y="1333"/>
                        </a:cubicBezTo>
                        <a:cubicBezTo>
                          <a:pt x="1467" y="1424"/>
                          <a:pt x="1630" y="1555"/>
                          <a:pt x="1754" y="1724"/>
                        </a:cubicBezTo>
                        <a:cubicBezTo>
                          <a:pt x="1930" y="1939"/>
                          <a:pt x="2106" y="2102"/>
                          <a:pt x="2223" y="2343"/>
                        </a:cubicBezTo>
                        <a:cubicBezTo>
                          <a:pt x="2341" y="2578"/>
                          <a:pt x="2445" y="2819"/>
                          <a:pt x="2569" y="3047"/>
                        </a:cubicBezTo>
                        <a:cubicBezTo>
                          <a:pt x="2600" y="3106"/>
                          <a:pt x="2661" y="3133"/>
                          <a:pt x="2722" y="3133"/>
                        </a:cubicBezTo>
                        <a:cubicBezTo>
                          <a:pt x="2817" y="3133"/>
                          <a:pt x="2913" y="3069"/>
                          <a:pt x="2901" y="2962"/>
                        </a:cubicBezTo>
                        <a:cubicBezTo>
                          <a:pt x="2862" y="2610"/>
                          <a:pt x="2803" y="2259"/>
                          <a:pt x="2725" y="1913"/>
                        </a:cubicBezTo>
                        <a:cubicBezTo>
                          <a:pt x="2634" y="1535"/>
                          <a:pt x="2647" y="1209"/>
                          <a:pt x="2419" y="864"/>
                        </a:cubicBezTo>
                        <a:cubicBezTo>
                          <a:pt x="2125" y="419"/>
                          <a:pt x="1521" y="1"/>
                          <a:pt x="95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69" name="Google Shape;6769;p64"/>
                  <p:cNvSpPr/>
                  <p:nvPr/>
                </p:nvSpPr>
                <p:spPr>
                  <a:xfrm>
                    <a:off x="3208642" y="2004306"/>
                    <a:ext cx="112048" cy="95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38" h="3790" extrusionOk="0">
                        <a:moveTo>
                          <a:pt x="2084" y="0"/>
                        </a:moveTo>
                        <a:cubicBezTo>
                          <a:pt x="703" y="0"/>
                          <a:pt x="1" y="2377"/>
                          <a:pt x="1088" y="3357"/>
                        </a:cubicBezTo>
                        <a:cubicBezTo>
                          <a:pt x="1421" y="3658"/>
                          <a:pt x="1810" y="3790"/>
                          <a:pt x="2199" y="3790"/>
                        </a:cubicBezTo>
                        <a:cubicBezTo>
                          <a:pt x="2967" y="3790"/>
                          <a:pt x="3733" y="3275"/>
                          <a:pt x="4066" y="2523"/>
                        </a:cubicBezTo>
                        <a:cubicBezTo>
                          <a:pt x="4307" y="1982"/>
                          <a:pt x="4438" y="1382"/>
                          <a:pt x="4073" y="854"/>
                        </a:cubicBezTo>
                        <a:cubicBezTo>
                          <a:pt x="3897" y="600"/>
                          <a:pt x="3050" y="92"/>
                          <a:pt x="2215" y="7"/>
                        </a:cubicBezTo>
                        <a:cubicBezTo>
                          <a:pt x="2171" y="2"/>
                          <a:pt x="2127" y="0"/>
                          <a:pt x="20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0" name="Google Shape;6770;p64"/>
                  <p:cNvSpPr/>
                  <p:nvPr/>
                </p:nvSpPr>
                <p:spPr>
                  <a:xfrm>
                    <a:off x="3231894" y="1962345"/>
                    <a:ext cx="34816" cy="27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090" extrusionOk="0">
                        <a:moveTo>
                          <a:pt x="983" y="0"/>
                        </a:moveTo>
                        <a:cubicBezTo>
                          <a:pt x="954" y="0"/>
                          <a:pt x="925" y="5"/>
                          <a:pt x="897" y="14"/>
                        </a:cubicBezTo>
                        <a:cubicBezTo>
                          <a:pt x="727" y="66"/>
                          <a:pt x="643" y="164"/>
                          <a:pt x="506" y="255"/>
                        </a:cubicBezTo>
                        <a:cubicBezTo>
                          <a:pt x="382" y="333"/>
                          <a:pt x="271" y="418"/>
                          <a:pt x="180" y="522"/>
                        </a:cubicBezTo>
                        <a:cubicBezTo>
                          <a:pt x="0" y="721"/>
                          <a:pt x="104" y="1089"/>
                          <a:pt x="399" y="1089"/>
                        </a:cubicBezTo>
                        <a:cubicBezTo>
                          <a:pt x="404" y="1089"/>
                          <a:pt x="409" y="1089"/>
                          <a:pt x="414" y="1089"/>
                        </a:cubicBezTo>
                        <a:cubicBezTo>
                          <a:pt x="656" y="1083"/>
                          <a:pt x="903" y="1070"/>
                          <a:pt x="1144" y="1037"/>
                        </a:cubicBezTo>
                        <a:cubicBezTo>
                          <a:pt x="1275" y="1004"/>
                          <a:pt x="1359" y="887"/>
                          <a:pt x="1359" y="757"/>
                        </a:cubicBezTo>
                        <a:cubicBezTo>
                          <a:pt x="1366" y="639"/>
                          <a:pt x="1353" y="522"/>
                          <a:pt x="1327" y="405"/>
                        </a:cubicBezTo>
                        <a:cubicBezTo>
                          <a:pt x="1378" y="200"/>
                          <a:pt x="1181" y="0"/>
                          <a:pt x="98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1" name="Google Shape;6771;p64"/>
                  <p:cNvSpPr/>
                  <p:nvPr/>
                </p:nvSpPr>
                <p:spPr>
                  <a:xfrm>
                    <a:off x="3213716" y="1922782"/>
                    <a:ext cx="36887" cy="56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1" h="2238" extrusionOk="0">
                        <a:moveTo>
                          <a:pt x="1211" y="0"/>
                        </a:moveTo>
                        <a:cubicBezTo>
                          <a:pt x="1200" y="0"/>
                          <a:pt x="1188" y="6"/>
                          <a:pt x="1180" y="17"/>
                        </a:cubicBezTo>
                        <a:cubicBezTo>
                          <a:pt x="1164" y="14"/>
                          <a:pt x="1148" y="12"/>
                          <a:pt x="1131" y="12"/>
                        </a:cubicBezTo>
                        <a:cubicBezTo>
                          <a:pt x="1109" y="12"/>
                          <a:pt x="1086" y="15"/>
                          <a:pt x="1063" y="23"/>
                        </a:cubicBezTo>
                        <a:cubicBezTo>
                          <a:pt x="202" y="277"/>
                          <a:pt x="0" y="1300"/>
                          <a:pt x="157" y="2063"/>
                        </a:cubicBezTo>
                        <a:cubicBezTo>
                          <a:pt x="181" y="2182"/>
                          <a:pt x="278" y="2237"/>
                          <a:pt x="379" y="2237"/>
                        </a:cubicBezTo>
                        <a:cubicBezTo>
                          <a:pt x="465" y="2237"/>
                          <a:pt x="555" y="2197"/>
                          <a:pt x="607" y="2122"/>
                        </a:cubicBezTo>
                        <a:cubicBezTo>
                          <a:pt x="939" y="1626"/>
                          <a:pt x="1226" y="1092"/>
                          <a:pt x="1265" y="512"/>
                        </a:cubicBezTo>
                        <a:cubicBezTo>
                          <a:pt x="1460" y="401"/>
                          <a:pt x="1408" y="127"/>
                          <a:pt x="1245" y="43"/>
                        </a:cubicBezTo>
                        <a:lnTo>
                          <a:pt x="1245" y="30"/>
                        </a:lnTo>
                        <a:cubicBezTo>
                          <a:pt x="1241" y="11"/>
                          <a:pt x="1227" y="0"/>
                          <a:pt x="121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2" name="Google Shape;6772;p64"/>
                  <p:cNvSpPr/>
                  <p:nvPr/>
                </p:nvSpPr>
                <p:spPr>
                  <a:xfrm>
                    <a:off x="3223260" y="2111002"/>
                    <a:ext cx="48677" cy="500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4" extrusionOk="0">
                        <a:moveTo>
                          <a:pt x="518" y="0"/>
                        </a:moveTo>
                        <a:cubicBezTo>
                          <a:pt x="445" y="0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35"/>
                        </a:cubicBezTo>
                        <a:cubicBezTo>
                          <a:pt x="20" y="487"/>
                          <a:pt x="13" y="545"/>
                          <a:pt x="7" y="611"/>
                        </a:cubicBezTo>
                        <a:cubicBezTo>
                          <a:pt x="0" y="910"/>
                          <a:pt x="33" y="1262"/>
                          <a:pt x="209" y="1517"/>
                        </a:cubicBezTo>
                        <a:cubicBezTo>
                          <a:pt x="431" y="1816"/>
                          <a:pt x="730" y="1842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81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0"/>
                          <a:pt x="5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3" name="Google Shape;6773;p64"/>
                  <p:cNvSpPr/>
                  <p:nvPr/>
                </p:nvSpPr>
                <p:spPr>
                  <a:xfrm>
                    <a:off x="3223260" y="2164148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6"/>
                          <a:pt x="13" y="252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3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1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4" name="Google Shape;6774;p64"/>
                  <p:cNvSpPr/>
                  <p:nvPr/>
                </p:nvSpPr>
                <p:spPr>
                  <a:xfrm>
                    <a:off x="3223260" y="2217294"/>
                    <a:ext cx="48677" cy="50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" h="1985" extrusionOk="0">
                        <a:moveTo>
                          <a:pt x="518" y="1"/>
                        </a:moveTo>
                        <a:cubicBezTo>
                          <a:pt x="445" y="1"/>
                          <a:pt x="372" y="10"/>
                          <a:pt x="300" y="31"/>
                        </a:cubicBezTo>
                        <a:cubicBezTo>
                          <a:pt x="124" y="77"/>
                          <a:pt x="13" y="253"/>
                          <a:pt x="39" y="428"/>
                        </a:cubicBezTo>
                        <a:cubicBezTo>
                          <a:pt x="20" y="487"/>
                          <a:pt x="13" y="546"/>
                          <a:pt x="7" y="611"/>
                        </a:cubicBezTo>
                        <a:cubicBezTo>
                          <a:pt x="0" y="911"/>
                          <a:pt x="33" y="1263"/>
                          <a:pt x="209" y="1517"/>
                        </a:cubicBezTo>
                        <a:cubicBezTo>
                          <a:pt x="431" y="1817"/>
                          <a:pt x="730" y="1843"/>
                          <a:pt x="1082" y="1954"/>
                        </a:cubicBezTo>
                        <a:cubicBezTo>
                          <a:pt x="1153" y="1974"/>
                          <a:pt x="1224" y="1984"/>
                          <a:pt x="1291" y="1984"/>
                        </a:cubicBezTo>
                        <a:cubicBezTo>
                          <a:pt x="1647" y="1984"/>
                          <a:pt x="1927" y="1713"/>
                          <a:pt x="1812" y="1341"/>
                        </a:cubicBezTo>
                        <a:cubicBezTo>
                          <a:pt x="1688" y="943"/>
                          <a:pt x="1421" y="442"/>
                          <a:pt x="1043" y="174"/>
                        </a:cubicBezTo>
                        <a:cubicBezTo>
                          <a:pt x="952" y="96"/>
                          <a:pt x="841" y="44"/>
                          <a:pt x="717" y="24"/>
                        </a:cubicBezTo>
                        <a:cubicBezTo>
                          <a:pt x="652" y="9"/>
                          <a:pt x="585" y="1"/>
                          <a:pt x="518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5" name="Google Shape;6775;p64"/>
                  <p:cNvSpPr/>
                  <p:nvPr/>
                </p:nvSpPr>
                <p:spPr>
                  <a:xfrm>
                    <a:off x="3277567" y="2111532"/>
                    <a:ext cx="31585" cy="42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1" h="1695" extrusionOk="0">
                        <a:moveTo>
                          <a:pt x="794" y="0"/>
                        </a:moveTo>
                        <a:cubicBezTo>
                          <a:pt x="641" y="0"/>
                          <a:pt x="488" y="89"/>
                          <a:pt x="417" y="290"/>
                        </a:cubicBezTo>
                        <a:cubicBezTo>
                          <a:pt x="359" y="453"/>
                          <a:pt x="287" y="616"/>
                          <a:pt x="209" y="772"/>
                        </a:cubicBezTo>
                        <a:cubicBezTo>
                          <a:pt x="91" y="1020"/>
                          <a:pt x="0" y="1248"/>
                          <a:pt x="131" y="1496"/>
                        </a:cubicBezTo>
                        <a:cubicBezTo>
                          <a:pt x="204" y="1637"/>
                          <a:pt x="341" y="1694"/>
                          <a:pt x="483" y="1694"/>
                        </a:cubicBezTo>
                        <a:cubicBezTo>
                          <a:pt x="517" y="1694"/>
                          <a:pt x="552" y="1691"/>
                          <a:pt x="587" y="1685"/>
                        </a:cubicBezTo>
                        <a:cubicBezTo>
                          <a:pt x="1050" y="1600"/>
                          <a:pt x="1141" y="883"/>
                          <a:pt x="1199" y="505"/>
                        </a:cubicBezTo>
                        <a:cubicBezTo>
                          <a:pt x="1250" y="197"/>
                          <a:pt x="1023" y="0"/>
                          <a:pt x="79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6" name="Google Shape;6776;p64"/>
                  <p:cNvSpPr/>
                  <p:nvPr/>
                </p:nvSpPr>
                <p:spPr>
                  <a:xfrm>
                    <a:off x="3281632" y="2152635"/>
                    <a:ext cx="30499" cy="458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" h="1816" extrusionOk="0">
                        <a:moveTo>
                          <a:pt x="951" y="0"/>
                        </a:moveTo>
                        <a:cubicBezTo>
                          <a:pt x="876" y="0"/>
                          <a:pt x="804" y="36"/>
                          <a:pt x="765" y="122"/>
                        </a:cubicBezTo>
                        <a:cubicBezTo>
                          <a:pt x="667" y="330"/>
                          <a:pt x="556" y="526"/>
                          <a:pt x="419" y="715"/>
                        </a:cubicBezTo>
                        <a:cubicBezTo>
                          <a:pt x="295" y="904"/>
                          <a:pt x="126" y="1047"/>
                          <a:pt x="67" y="1269"/>
                        </a:cubicBezTo>
                        <a:cubicBezTo>
                          <a:pt x="1" y="1546"/>
                          <a:pt x="225" y="1815"/>
                          <a:pt x="486" y="1815"/>
                        </a:cubicBezTo>
                        <a:cubicBezTo>
                          <a:pt x="556" y="1815"/>
                          <a:pt x="629" y="1795"/>
                          <a:pt x="700" y="1751"/>
                        </a:cubicBezTo>
                        <a:cubicBezTo>
                          <a:pt x="1162" y="1464"/>
                          <a:pt x="1208" y="728"/>
                          <a:pt x="1208" y="239"/>
                        </a:cubicBezTo>
                        <a:cubicBezTo>
                          <a:pt x="1208" y="101"/>
                          <a:pt x="1075" y="0"/>
                          <a:pt x="95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7" name="Google Shape;6777;p64"/>
                  <p:cNvSpPr/>
                  <p:nvPr/>
                </p:nvSpPr>
                <p:spPr>
                  <a:xfrm>
                    <a:off x="3282339" y="2198561"/>
                    <a:ext cx="37366" cy="431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1711" extrusionOk="0">
                        <a:moveTo>
                          <a:pt x="1209" y="0"/>
                        </a:moveTo>
                        <a:cubicBezTo>
                          <a:pt x="1128" y="0"/>
                          <a:pt x="1043" y="37"/>
                          <a:pt x="997" y="102"/>
                        </a:cubicBezTo>
                        <a:cubicBezTo>
                          <a:pt x="782" y="395"/>
                          <a:pt x="528" y="662"/>
                          <a:pt x="241" y="884"/>
                        </a:cubicBezTo>
                        <a:cubicBezTo>
                          <a:pt x="0" y="1086"/>
                          <a:pt x="91" y="1496"/>
                          <a:pt x="339" y="1646"/>
                        </a:cubicBezTo>
                        <a:cubicBezTo>
                          <a:pt x="416" y="1691"/>
                          <a:pt x="494" y="1711"/>
                          <a:pt x="570" y="1711"/>
                        </a:cubicBezTo>
                        <a:cubicBezTo>
                          <a:pt x="737" y="1711"/>
                          <a:pt x="892" y="1614"/>
                          <a:pt x="1004" y="1470"/>
                        </a:cubicBezTo>
                        <a:cubicBezTo>
                          <a:pt x="1304" y="1073"/>
                          <a:pt x="1480" y="662"/>
                          <a:pt x="1401" y="154"/>
                        </a:cubicBezTo>
                        <a:cubicBezTo>
                          <a:pt x="1384" y="47"/>
                          <a:pt x="1299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8" name="Google Shape;6778;p64"/>
                  <p:cNvSpPr/>
                  <p:nvPr/>
                </p:nvSpPr>
                <p:spPr>
                  <a:xfrm>
                    <a:off x="3284636" y="2250924"/>
                    <a:ext cx="32595" cy="36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1" h="1427" extrusionOk="0">
                        <a:moveTo>
                          <a:pt x="1100" y="1"/>
                        </a:moveTo>
                        <a:cubicBezTo>
                          <a:pt x="1071" y="1"/>
                          <a:pt x="1041" y="9"/>
                          <a:pt x="1011" y="28"/>
                        </a:cubicBezTo>
                        <a:cubicBezTo>
                          <a:pt x="939" y="68"/>
                          <a:pt x="861" y="81"/>
                          <a:pt x="789" y="120"/>
                        </a:cubicBezTo>
                        <a:cubicBezTo>
                          <a:pt x="704" y="168"/>
                          <a:pt x="625" y="22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52" y="288"/>
                          <a:pt x="552" y="288"/>
                          <a:pt x="552" y="288"/>
                        </a:cubicBezTo>
                        <a:lnTo>
                          <a:pt x="552" y="288"/>
                        </a:lnTo>
                        <a:cubicBezTo>
                          <a:pt x="549" y="288"/>
                          <a:pt x="483" y="335"/>
                          <a:pt x="483" y="335"/>
                        </a:cubicBezTo>
                        <a:cubicBezTo>
                          <a:pt x="444" y="361"/>
                          <a:pt x="411" y="380"/>
                          <a:pt x="372" y="400"/>
                        </a:cubicBezTo>
                        <a:cubicBezTo>
                          <a:pt x="248" y="452"/>
                          <a:pt x="150" y="543"/>
                          <a:pt x="85" y="661"/>
                        </a:cubicBezTo>
                        <a:cubicBezTo>
                          <a:pt x="0" y="817"/>
                          <a:pt x="0" y="1013"/>
                          <a:pt x="85" y="1176"/>
                        </a:cubicBezTo>
                        <a:cubicBezTo>
                          <a:pt x="163" y="1301"/>
                          <a:pt x="323" y="1426"/>
                          <a:pt x="484" y="1426"/>
                        </a:cubicBezTo>
                        <a:cubicBezTo>
                          <a:pt x="499" y="1426"/>
                          <a:pt x="514" y="1425"/>
                          <a:pt x="528" y="1423"/>
                        </a:cubicBezTo>
                        <a:cubicBezTo>
                          <a:pt x="770" y="1397"/>
                          <a:pt x="939" y="1312"/>
                          <a:pt x="1063" y="1091"/>
                        </a:cubicBezTo>
                        <a:cubicBezTo>
                          <a:pt x="1115" y="993"/>
                          <a:pt x="1167" y="895"/>
                          <a:pt x="1206" y="791"/>
                        </a:cubicBezTo>
                        <a:cubicBezTo>
                          <a:pt x="1252" y="680"/>
                          <a:pt x="1278" y="563"/>
                          <a:pt x="1284" y="446"/>
                        </a:cubicBezTo>
                        <a:cubicBezTo>
                          <a:pt x="1291" y="380"/>
                          <a:pt x="1265" y="276"/>
                          <a:pt x="1271" y="231"/>
                        </a:cubicBezTo>
                        <a:cubicBezTo>
                          <a:pt x="1287" y="118"/>
                          <a:pt x="1205" y="1"/>
                          <a:pt x="110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79" name="Google Shape;6779;p64"/>
                  <p:cNvSpPr/>
                  <p:nvPr/>
                </p:nvSpPr>
                <p:spPr>
                  <a:xfrm>
                    <a:off x="3280900" y="2303136"/>
                    <a:ext cx="46708" cy="110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0" h="4363" extrusionOk="0">
                        <a:moveTo>
                          <a:pt x="862" y="0"/>
                        </a:moveTo>
                        <a:cubicBezTo>
                          <a:pt x="440" y="0"/>
                          <a:pt x="1" y="341"/>
                          <a:pt x="188" y="822"/>
                        </a:cubicBezTo>
                        <a:cubicBezTo>
                          <a:pt x="624" y="1936"/>
                          <a:pt x="670" y="3175"/>
                          <a:pt x="1120" y="4269"/>
                        </a:cubicBezTo>
                        <a:cubicBezTo>
                          <a:pt x="1136" y="4331"/>
                          <a:pt x="1190" y="4362"/>
                          <a:pt x="1243" y="4362"/>
                        </a:cubicBezTo>
                        <a:cubicBezTo>
                          <a:pt x="1297" y="4362"/>
                          <a:pt x="1351" y="4331"/>
                          <a:pt x="1367" y="4269"/>
                        </a:cubicBezTo>
                        <a:cubicBezTo>
                          <a:pt x="1850" y="3103"/>
                          <a:pt x="1810" y="1669"/>
                          <a:pt x="1485" y="470"/>
                        </a:cubicBezTo>
                        <a:cubicBezTo>
                          <a:pt x="1396" y="139"/>
                          <a:pt x="1132" y="0"/>
                          <a:pt x="86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0" name="Google Shape;6780;p64"/>
                  <p:cNvSpPr/>
                  <p:nvPr/>
                </p:nvSpPr>
                <p:spPr>
                  <a:xfrm>
                    <a:off x="3277668" y="2420915"/>
                    <a:ext cx="52086" cy="1383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3" h="5479" extrusionOk="0">
                        <a:moveTo>
                          <a:pt x="640" y="0"/>
                        </a:moveTo>
                        <a:cubicBezTo>
                          <a:pt x="310" y="0"/>
                          <a:pt x="1" y="279"/>
                          <a:pt x="94" y="699"/>
                        </a:cubicBezTo>
                        <a:cubicBezTo>
                          <a:pt x="270" y="1521"/>
                          <a:pt x="570" y="2257"/>
                          <a:pt x="550" y="3117"/>
                        </a:cubicBezTo>
                        <a:cubicBezTo>
                          <a:pt x="531" y="3821"/>
                          <a:pt x="407" y="4525"/>
                          <a:pt x="531" y="5216"/>
                        </a:cubicBezTo>
                        <a:cubicBezTo>
                          <a:pt x="562" y="5396"/>
                          <a:pt x="710" y="5478"/>
                          <a:pt x="864" y="5478"/>
                        </a:cubicBezTo>
                        <a:cubicBezTo>
                          <a:pt x="995" y="5478"/>
                          <a:pt x="1130" y="5418"/>
                          <a:pt x="1202" y="5307"/>
                        </a:cubicBezTo>
                        <a:cubicBezTo>
                          <a:pt x="2062" y="3997"/>
                          <a:pt x="2030" y="1540"/>
                          <a:pt x="1130" y="263"/>
                        </a:cubicBezTo>
                        <a:cubicBezTo>
                          <a:pt x="1001" y="81"/>
                          <a:pt x="818" y="0"/>
                          <a:pt x="640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1" name="Google Shape;6781;p64"/>
                  <p:cNvSpPr/>
                  <p:nvPr/>
                </p:nvSpPr>
                <p:spPr>
                  <a:xfrm>
                    <a:off x="3223260" y="2340073"/>
                    <a:ext cx="54232" cy="1954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8" h="7740" extrusionOk="0">
                        <a:moveTo>
                          <a:pt x="1084" y="1"/>
                        </a:moveTo>
                        <a:cubicBezTo>
                          <a:pt x="673" y="1"/>
                          <a:pt x="261" y="271"/>
                          <a:pt x="242" y="812"/>
                        </a:cubicBezTo>
                        <a:cubicBezTo>
                          <a:pt x="170" y="3002"/>
                          <a:pt x="0" y="5818"/>
                          <a:pt x="1454" y="7623"/>
                        </a:cubicBezTo>
                        <a:cubicBezTo>
                          <a:pt x="1519" y="7704"/>
                          <a:pt x="1611" y="7739"/>
                          <a:pt x="1707" y="7739"/>
                        </a:cubicBezTo>
                        <a:cubicBezTo>
                          <a:pt x="1919" y="7739"/>
                          <a:pt x="2148" y="7567"/>
                          <a:pt x="2125" y="7343"/>
                        </a:cubicBezTo>
                        <a:cubicBezTo>
                          <a:pt x="1910" y="5153"/>
                          <a:pt x="1982" y="3009"/>
                          <a:pt x="1917" y="812"/>
                        </a:cubicBezTo>
                        <a:cubicBezTo>
                          <a:pt x="1904" y="271"/>
                          <a:pt x="1495" y="1"/>
                          <a:pt x="10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2" name="Google Shape;6782;p64"/>
                  <p:cNvSpPr/>
                  <p:nvPr/>
                </p:nvSpPr>
                <p:spPr>
                  <a:xfrm>
                    <a:off x="3264893" y="2604843"/>
                    <a:ext cx="42138" cy="127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5044" extrusionOk="0">
                        <a:moveTo>
                          <a:pt x="883" y="1"/>
                        </a:moveTo>
                        <a:cubicBezTo>
                          <a:pt x="736" y="1"/>
                          <a:pt x="594" y="68"/>
                          <a:pt x="515" y="219"/>
                        </a:cubicBezTo>
                        <a:cubicBezTo>
                          <a:pt x="183" y="857"/>
                          <a:pt x="346" y="1750"/>
                          <a:pt x="274" y="2454"/>
                        </a:cubicBezTo>
                        <a:cubicBezTo>
                          <a:pt x="189" y="3223"/>
                          <a:pt x="0" y="4155"/>
                          <a:pt x="228" y="4905"/>
                        </a:cubicBezTo>
                        <a:cubicBezTo>
                          <a:pt x="256" y="4999"/>
                          <a:pt x="328" y="5043"/>
                          <a:pt x="403" y="5043"/>
                        </a:cubicBezTo>
                        <a:cubicBezTo>
                          <a:pt x="468" y="5043"/>
                          <a:pt x="535" y="5011"/>
                          <a:pt x="580" y="4950"/>
                        </a:cubicBezTo>
                        <a:cubicBezTo>
                          <a:pt x="1102" y="4253"/>
                          <a:pt x="1219" y="3171"/>
                          <a:pt x="1349" y="2324"/>
                        </a:cubicBezTo>
                        <a:cubicBezTo>
                          <a:pt x="1441" y="1679"/>
                          <a:pt x="1669" y="805"/>
                          <a:pt x="1297" y="219"/>
                        </a:cubicBezTo>
                        <a:cubicBezTo>
                          <a:pt x="1206" y="80"/>
                          <a:pt x="1042" y="1"/>
                          <a:pt x="8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3" name="Google Shape;6783;p64"/>
                  <p:cNvSpPr/>
                  <p:nvPr/>
                </p:nvSpPr>
                <p:spPr>
                  <a:xfrm>
                    <a:off x="3233965" y="2559398"/>
                    <a:ext cx="40270" cy="181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5" h="7175" extrusionOk="0">
                        <a:moveTo>
                          <a:pt x="1069" y="1"/>
                        </a:moveTo>
                        <a:cubicBezTo>
                          <a:pt x="1019" y="1"/>
                          <a:pt x="968" y="10"/>
                          <a:pt x="919" y="31"/>
                        </a:cubicBezTo>
                        <a:lnTo>
                          <a:pt x="828" y="70"/>
                        </a:lnTo>
                        <a:cubicBezTo>
                          <a:pt x="567" y="174"/>
                          <a:pt x="417" y="350"/>
                          <a:pt x="398" y="637"/>
                        </a:cubicBezTo>
                        <a:cubicBezTo>
                          <a:pt x="378" y="982"/>
                          <a:pt x="111" y="1576"/>
                          <a:pt x="72" y="2025"/>
                        </a:cubicBezTo>
                        <a:cubicBezTo>
                          <a:pt x="7" y="2657"/>
                          <a:pt x="0" y="3283"/>
                          <a:pt x="46" y="3915"/>
                        </a:cubicBezTo>
                        <a:cubicBezTo>
                          <a:pt x="111" y="4587"/>
                          <a:pt x="176" y="5277"/>
                          <a:pt x="332" y="5942"/>
                        </a:cubicBezTo>
                        <a:cubicBezTo>
                          <a:pt x="430" y="6353"/>
                          <a:pt x="476" y="6855"/>
                          <a:pt x="821" y="7141"/>
                        </a:cubicBezTo>
                        <a:cubicBezTo>
                          <a:pt x="844" y="7164"/>
                          <a:pt x="872" y="7174"/>
                          <a:pt x="900" y="7174"/>
                        </a:cubicBezTo>
                        <a:cubicBezTo>
                          <a:pt x="937" y="7174"/>
                          <a:pt x="975" y="7156"/>
                          <a:pt x="997" y="7122"/>
                        </a:cubicBezTo>
                        <a:cubicBezTo>
                          <a:pt x="1238" y="6692"/>
                          <a:pt x="1102" y="6112"/>
                          <a:pt x="1075" y="5636"/>
                        </a:cubicBezTo>
                        <a:cubicBezTo>
                          <a:pt x="1043" y="4991"/>
                          <a:pt x="1017" y="4339"/>
                          <a:pt x="1010" y="3694"/>
                        </a:cubicBezTo>
                        <a:cubicBezTo>
                          <a:pt x="1004" y="3009"/>
                          <a:pt x="997" y="2292"/>
                          <a:pt x="1167" y="1628"/>
                        </a:cubicBezTo>
                        <a:cubicBezTo>
                          <a:pt x="1232" y="1380"/>
                          <a:pt x="1258" y="1204"/>
                          <a:pt x="1408" y="1054"/>
                        </a:cubicBezTo>
                        <a:cubicBezTo>
                          <a:pt x="1551" y="911"/>
                          <a:pt x="1571" y="728"/>
                          <a:pt x="1584" y="533"/>
                        </a:cubicBezTo>
                        <a:cubicBezTo>
                          <a:pt x="1595" y="269"/>
                          <a:pt x="1337" y="1"/>
                          <a:pt x="106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4" name="Google Shape;6784;p64"/>
                  <p:cNvSpPr/>
                  <p:nvPr/>
                </p:nvSpPr>
                <p:spPr>
                  <a:xfrm>
                    <a:off x="3097199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10" y="1"/>
                        </a:moveTo>
                        <a:cubicBezTo>
                          <a:pt x="1412" y="1"/>
                          <a:pt x="712" y="469"/>
                          <a:pt x="444" y="1106"/>
                        </a:cubicBezTo>
                        <a:cubicBezTo>
                          <a:pt x="229" y="1602"/>
                          <a:pt x="86" y="2117"/>
                          <a:pt x="1" y="2645"/>
                        </a:cubicBezTo>
                        <a:cubicBezTo>
                          <a:pt x="451" y="2182"/>
                          <a:pt x="1070" y="1921"/>
                          <a:pt x="1715" y="1921"/>
                        </a:cubicBezTo>
                        <a:cubicBezTo>
                          <a:pt x="2504" y="1928"/>
                          <a:pt x="3234" y="2312"/>
                          <a:pt x="3683" y="2964"/>
                        </a:cubicBezTo>
                        <a:cubicBezTo>
                          <a:pt x="3729" y="2847"/>
                          <a:pt x="3775" y="2736"/>
                          <a:pt x="3833" y="2619"/>
                        </a:cubicBezTo>
                        <a:cubicBezTo>
                          <a:pt x="4211" y="1823"/>
                          <a:pt x="3892" y="989"/>
                          <a:pt x="3299" y="416"/>
                        </a:cubicBezTo>
                        <a:cubicBezTo>
                          <a:pt x="3058" y="181"/>
                          <a:pt x="2738" y="90"/>
                          <a:pt x="2412" y="31"/>
                        </a:cubicBezTo>
                        <a:cubicBezTo>
                          <a:pt x="2312" y="10"/>
                          <a:pt x="2211" y="1"/>
                          <a:pt x="211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5" name="Google Shape;6785;p64"/>
                  <p:cNvSpPr/>
                  <p:nvPr/>
                </p:nvSpPr>
                <p:spPr>
                  <a:xfrm>
                    <a:off x="3104117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3312" y="1"/>
                        </a:moveTo>
                        <a:cubicBezTo>
                          <a:pt x="2855" y="574"/>
                          <a:pt x="2165" y="907"/>
                          <a:pt x="1435" y="913"/>
                        </a:cubicBezTo>
                        <a:cubicBezTo>
                          <a:pt x="920" y="913"/>
                          <a:pt x="418" y="737"/>
                          <a:pt x="1" y="424"/>
                        </a:cubicBezTo>
                        <a:lnTo>
                          <a:pt x="1" y="424"/>
                        </a:lnTo>
                        <a:cubicBezTo>
                          <a:pt x="397" y="1687"/>
                          <a:pt x="1621" y="3207"/>
                          <a:pt x="3010" y="3207"/>
                        </a:cubicBezTo>
                        <a:cubicBezTo>
                          <a:pt x="3084" y="3207"/>
                          <a:pt x="3159" y="3203"/>
                          <a:pt x="3233" y="3194"/>
                        </a:cubicBezTo>
                        <a:cubicBezTo>
                          <a:pt x="3690" y="3142"/>
                          <a:pt x="4113" y="2686"/>
                          <a:pt x="4015" y="2210"/>
                        </a:cubicBezTo>
                        <a:cubicBezTo>
                          <a:pt x="3853" y="1428"/>
                          <a:pt x="3488" y="763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6" name="Google Shape;6786;p64"/>
                  <p:cNvSpPr/>
                  <p:nvPr/>
                </p:nvSpPr>
                <p:spPr>
                  <a:xfrm>
                    <a:off x="3097199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2797" y="1200"/>
                        </a:moveTo>
                        <a:cubicBezTo>
                          <a:pt x="2797" y="2262"/>
                          <a:pt x="1506" y="2797"/>
                          <a:pt x="757" y="2041"/>
                        </a:cubicBezTo>
                        <a:cubicBezTo>
                          <a:pt x="1" y="1291"/>
                          <a:pt x="535" y="1"/>
                          <a:pt x="1604" y="7"/>
                        </a:cubicBezTo>
                        <a:cubicBezTo>
                          <a:pt x="2263" y="7"/>
                          <a:pt x="2797" y="542"/>
                          <a:pt x="2797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7" name="Google Shape;6787;p64"/>
                  <p:cNvSpPr/>
                  <p:nvPr/>
                </p:nvSpPr>
                <p:spPr>
                  <a:xfrm>
                    <a:off x="3227527" y="1655184"/>
                    <a:ext cx="106342" cy="748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12" h="2964" extrusionOk="0">
                        <a:moveTo>
                          <a:pt x="2102" y="1"/>
                        </a:moveTo>
                        <a:cubicBezTo>
                          <a:pt x="2001" y="1"/>
                          <a:pt x="1900" y="10"/>
                          <a:pt x="1800" y="31"/>
                        </a:cubicBezTo>
                        <a:cubicBezTo>
                          <a:pt x="1474" y="90"/>
                          <a:pt x="1154" y="181"/>
                          <a:pt x="913" y="416"/>
                        </a:cubicBezTo>
                        <a:cubicBezTo>
                          <a:pt x="320" y="989"/>
                          <a:pt x="1" y="1823"/>
                          <a:pt x="385" y="2619"/>
                        </a:cubicBezTo>
                        <a:cubicBezTo>
                          <a:pt x="438" y="2729"/>
                          <a:pt x="483" y="2847"/>
                          <a:pt x="529" y="2964"/>
                        </a:cubicBezTo>
                        <a:cubicBezTo>
                          <a:pt x="978" y="2312"/>
                          <a:pt x="1715" y="1928"/>
                          <a:pt x="2497" y="1921"/>
                        </a:cubicBezTo>
                        <a:cubicBezTo>
                          <a:pt x="3142" y="1921"/>
                          <a:pt x="3761" y="2182"/>
                          <a:pt x="4211" y="2645"/>
                        </a:cubicBezTo>
                        <a:cubicBezTo>
                          <a:pt x="4126" y="2117"/>
                          <a:pt x="3983" y="1602"/>
                          <a:pt x="3775" y="1106"/>
                        </a:cubicBezTo>
                        <a:cubicBezTo>
                          <a:pt x="3501" y="469"/>
                          <a:pt x="2801" y="1"/>
                          <a:pt x="210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8" name="Google Shape;6788;p64"/>
                  <p:cNvSpPr/>
                  <p:nvPr/>
                </p:nvSpPr>
                <p:spPr>
                  <a:xfrm>
                    <a:off x="3223083" y="1802074"/>
                    <a:ext cx="103868" cy="8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4" h="3208" extrusionOk="0">
                        <a:moveTo>
                          <a:pt x="803" y="1"/>
                        </a:moveTo>
                        <a:cubicBezTo>
                          <a:pt x="627" y="763"/>
                          <a:pt x="255" y="1428"/>
                          <a:pt x="99" y="2210"/>
                        </a:cubicBezTo>
                        <a:cubicBezTo>
                          <a:pt x="1" y="2686"/>
                          <a:pt x="425" y="3142"/>
                          <a:pt x="881" y="3194"/>
                        </a:cubicBezTo>
                        <a:cubicBezTo>
                          <a:pt x="956" y="3203"/>
                          <a:pt x="1030" y="3207"/>
                          <a:pt x="1104" y="3207"/>
                        </a:cubicBezTo>
                        <a:cubicBezTo>
                          <a:pt x="2493" y="3207"/>
                          <a:pt x="3717" y="1687"/>
                          <a:pt x="4113" y="424"/>
                        </a:cubicBezTo>
                        <a:lnTo>
                          <a:pt x="4113" y="424"/>
                        </a:lnTo>
                        <a:cubicBezTo>
                          <a:pt x="3696" y="737"/>
                          <a:pt x="3194" y="913"/>
                          <a:pt x="2680" y="913"/>
                        </a:cubicBezTo>
                        <a:cubicBezTo>
                          <a:pt x="1950" y="907"/>
                          <a:pt x="1259" y="574"/>
                          <a:pt x="80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89" name="Google Shape;6789;p64"/>
                  <p:cNvSpPr/>
                  <p:nvPr/>
                </p:nvSpPr>
                <p:spPr>
                  <a:xfrm>
                    <a:off x="3263252" y="1736910"/>
                    <a:ext cx="70617" cy="7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7" h="2797" fill="none" extrusionOk="0">
                        <a:moveTo>
                          <a:pt x="0" y="1200"/>
                        </a:moveTo>
                        <a:cubicBezTo>
                          <a:pt x="0" y="2262"/>
                          <a:pt x="1291" y="2797"/>
                          <a:pt x="2040" y="2041"/>
                        </a:cubicBezTo>
                        <a:cubicBezTo>
                          <a:pt x="2796" y="1291"/>
                          <a:pt x="2262" y="7"/>
                          <a:pt x="1199" y="7"/>
                        </a:cubicBezTo>
                        <a:cubicBezTo>
                          <a:pt x="541" y="1"/>
                          <a:pt x="7" y="535"/>
                          <a:pt x="0" y="1200"/>
                        </a:cubicBezTo>
                        <a:close/>
                      </a:path>
                    </a:pathLst>
                  </a:custGeom>
                  <a:noFill/>
                  <a:ln w="10275" cap="flat" cmpd="sng">
                    <a:solidFill>
                      <a:srgbClr val="445D73"/>
                    </a:solidFill>
                    <a:prstDash val="solid"/>
                    <a:miter lim="651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790" name="Google Shape;6790;p64"/>
              <p:cNvSpPr/>
              <p:nvPr/>
            </p:nvSpPr>
            <p:spPr>
              <a:xfrm>
                <a:off x="3010499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24"/>
                      <a:pt x="1024" y="8949"/>
                      <a:pt x="1054" y="9103"/>
                    </a:cubicBezTo>
                    <a:lnTo>
                      <a:pt x="1054" y="9103"/>
                    </a:lnTo>
                    <a:cubicBezTo>
                      <a:pt x="1030" y="8968"/>
                      <a:pt x="1013" y="8846"/>
                      <a:pt x="1004" y="8740"/>
                    </a:cubicBezTo>
                    <a:close/>
                    <a:moveTo>
                      <a:pt x="8530" y="0"/>
                    </a:moveTo>
                    <a:cubicBezTo>
                      <a:pt x="7378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1" y="4790"/>
                      <a:pt x="13544" y="6504"/>
                      <a:pt x="14215" y="6726"/>
                    </a:cubicBezTo>
                    <a:cubicBezTo>
                      <a:pt x="14557" y="6840"/>
                      <a:pt x="14772" y="11921"/>
                      <a:pt x="14748" y="12624"/>
                    </a:cubicBezTo>
                    <a:lnTo>
                      <a:pt x="14748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0" y="1523"/>
                      <a:pt x="11251" y="0"/>
                      <a:pt x="8530" y="0"/>
                    </a:cubicBezTo>
                    <a:close/>
                    <a:moveTo>
                      <a:pt x="14748" y="12624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4"/>
                    </a:cubicBezTo>
                    <a:close/>
                    <a:moveTo>
                      <a:pt x="1054" y="9103"/>
                    </a:moveTo>
                    <a:lnTo>
                      <a:pt x="1054" y="9103"/>
                    </a:lnTo>
                    <a:cubicBezTo>
                      <a:pt x="1283" y="10402"/>
                      <a:pt x="2112" y="12879"/>
                      <a:pt x="2112" y="12879"/>
                    </a:cubicBezTo>
                    <a:cubicBezTo>
                      <a:pt x="2112" y="12879"/>
                      <a:pt x="1271" y="10220"/>
                      <a:pt x="1054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91" name="Google Shape;6791;p64"/>
          <p:cNvGrpSpPr/>
          <p:nvPr/>
        </p:nvGrpSpPr>
        <p:grpSpPr>
          <a:xfrm>
            <a:off x="4910904" y="1542757"/>
            <a:ext cx="558677" cy="1310345"/>
            <a:chOff x="4910904" y="1542757"/>
            <a:chExt cx="558677" cy="1310345"/>
          </a:xfrm>
        </p:grpSpPr>
        <p:sp>
          <p:nvSpPr>
            <p:cNvPr id="6792" name="Google Shape;6792;p64"/>
            <p:cNvSpPr/>
            <p:nvPr/>
          </p:nvSpPr>
          <p:spPr>
            <a:xfrm>
              <a:off x="496175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1" y="437"/>
                    <a:pt x="1" y="978"/>
                  </a:cubicBezTo>
                  <a:cubicBezTo>
                    <a:pt x="1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93" name="Google Shape;6793;p64"/>
            <p:cNvGrpSpPr/>
            <p:nvPr/>
          </p:nvGrpSpPr>
          <p:grpSpPr>
            <a:xfrm>
              <a:off x="4910904" y="1542757"/>
              <a:ext cx="558677" cy="1277423"/>
              <a:chOff x="4910904" y="1542757"/>
              <a:chExt cx="558677" cy="1277423"/>
            </a:xfrm>
          </p:grpSpPr>
          <p:sp>
            <p:nvSpPr>
              <p:cNvPr id="6794" name="Google Shape;6794;p64"/>
              <p:cNvSpPr/>
              <p:nvPr/>
            </p:nvSpPr>
            <p:spPr>
              <a:xfrm>
                <a:off x="5007172" y="1674397"/>
                <a:ext cx="366821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9" h="13550" extrusionOk="0">
                    <a:moveTo>
                      <a:pt x="2151" y="0"/>
                    </a:moveTo>
                    <a:cubicBezTo>
                      <a:pt x="959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9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5" name="Google Shape;6795;p64"/>
              <p:cNvGrpSpPr/>
              <p:nvPr/>
            </p:nvGrpSpPr>
            <p:grpSpPr>
              <a:xfrm>
                <a:off x="4910904" y="1547529"/>
                <a:ext cx="558677" cy="1272651"/>
                <a:chOff x="4910904" y="1547529"/>
                <a:chExt cx="558677" cy="1272651"/>
              </a:xfrm>
            </p:grpSpPr>
            <p:sp>
              <p:nvSpPr>
                <p:cNvPr id="6796" name="Google Shape;6796;p64"/>
                <p:cNvSpPr/>
                <p:nvPr/>
              </p:nvSpPr>
              <p:spPr>
                <a:xfrm>
                  <a:off x="4910904" y="1547529"/>
                  <a:ext cx="558677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8" h="50407" extrusionOk="0">
                      <a:moveTo>
                        <a:pt x="11074" y="0"/>
                      </a:moveTo>
                      <a:cubicBezTo>
                        <a:pt x="7098" y="0"/>
                        <a:pt x="3872" y="3226"/>
                        <a:pt x="3872" y="7202"/>
                      </a:cubicBezTo>
                      <a:lnTo>
                        <a:pt x="3872" y="7208"/>
                      </a:lnTo>
                      <a:cubicBezTo>
                        <a:pt x="3853" y="7208"/>
                        <a:pt x="3833" y="7202"/>
                        <a:pt x="3813" y="7202"/>
                      </a:cubicBezTo>
                      <a:cubicBezTo>
                        <a:pt x="3810" y="7202"/>
                        <a:pt x="3806" y="7202"/>
                        <a:pt x="3803" y="7202"/>
                      </a:cubicBezTo>
                      <a:cubicBezTo>
                        <a:pt x="3137" y="7202"/>
                        <a:pt x="2634" y="7811"/>
                        <a:pt x="2764" y="8466"/>
                      </a:cubicBezTo>
                      <a:cubicBezTo>
                        <a:pt x="2861" y="8983"/>
                        <a:pt x="3315" y="9322"/>
                        <a:pt x="3805" y="9322"/>
                      </a:cubicBezTo>
                      <a:cubicBezTo>
                        <a:pt x="3940" y="9322"/>
                        <a:pt x="4077" y="9297"/>
                        <a:pt x="4211" y="9242"/>
                      </a:cubicBezTo>
                      <a:cubicBezTo>
                        <a:pt x="4980" y="11569"/>
                        <a:pt x="6994" y="13413"/>
                        <a:pt x="9197" y="14104"/>
                      </a:cubicBezTo>
                      <a:lnTo>
                        <a:pt x="9197" y="16124"/>
                      </a:lnTo>
                      <a:lnTo>
                        <a:pt x="6909" y="16124"/>
                      </a:lnTo>
                      <a:cubicBezTo>
                        <a:pt x="6909" y="16124"/>
                        <a:pt x="6903" y="16170"/>
                        <a:pt x="6883" y="16183"/>
                      </a:cubicBezTo>
                      <a:cubicBezTo>
                        <a:pt x="6303" y="16183"/>
                        <a:pt x="5795" y="16561"/>
                        <a:pt x="5612" y="17109"/>
                      </a:cubicBezTo>
                      <a:lnTo>
                        <a:pt x="281" y="32861"/>
                      </a:lnTo>
                      <a:cubicBezTo>
                        <a:pt x="1" y="33565"/>
                        <a:pt x="372" y="34367"/>
                        <a:pt x="1096" y="34608"/>
                      </a:cubicBezTo>
                      <a:cubicBezTo>
                        <a:pt x="1236" y="34655"/>
                        <a:pt x="1379" y="34677"/>
                        <a:pt x="1519" y="34677"/>
                      </a:cubicBezTo>
                      <a:cubicBezTo>
                        <a:pt x="2099" y="34677"/>
                        <a:pt x="2634" y="34295"/>
                        <a:pt x="2797" y="33702"/>
                      </a:cubicBezTo>
                      <a:lnTo>
                        <a:pt x="2973" y="33187"/>
                      </a:lnTo>
                      <a:lnTo>
                        <a:pt x="3553" y="33428"/>
                      </a:lnTo>
                      <a:cubicBezTo>
                        <a:pt x="3553" y="33428"/>
                        <a:pt x="4061" y="32412"/>
                        <a:pt x="3514" y="31577"/>
                      </a:cubicBezTo>
                      <a:lnTo>
                        <a:pt x="6779" y="21918"/>
                      </a:lnTo>
                      <a:lnTo>
                        <a:pt x="6779" y="21918"/>
                      </a:lnTo>
                      <a:cubicBezTo>
                        <a:pt x="6779" y="27699"/>
                        <a:pt x="5997" y="29166"/>
                        <a:pt x="5997" y="32360"/>
                      </a:cubicBezTo>
                      <a:cubicBezTo>
                        <a:pt x="5997" y="35560"/>
                        <a:pt x="7906" y="48490"/>
                        <a:pt x="7906" y="48490"/>
                      </a:cubicBezTo>
                      <a:lnTo>
                        <a:pt x="5599" y="50407"/>
                      </a:lnTo>
                      <a:lnTo>
                        <a:pt x="10064" y="50407"/>
                      </a:lnTo>
                      <a:lnTo>
                        <a:pt x="10807" y="31630"/>
                      </a:lnTo>
                      <a:lnTo>
                        <a:pt x="11191" y="31630"/>
                      </a:lnTo>
                      <a:lnTo>
                        <a:pt x="11934" y="50407"/>
                      </a:lnTo>
                      <a:lnTo>
                        <a:pt x="16399" y="50407"/>
                      </a:lnTo>
                      <a:lnTo>
                        <a:pt x="14085" y="48503"/>
                      </a:lnTo>
                      <a:cubicBezTo>
                        <a:pt x="14085" y="48503"/>
                        <a:pt x="15995" y="34171"/>
                        <a:pt x="15995" y="31590"/>
                      </a:cubicBezTo>
                      <a:cubicBezTo>
                        <a:pt x="15995" y="29010"/>
                        <a:pt x="15336" y="27680"/>
                        <a:pt x="15336" y="21821"/>
                      </a:cubicBezTo>
                      <a:lnTo>
                        <a:pt x="15336" y="21821"/>
                      </a:lnTo>
                      <a:lnTo>
                        <a:pt x="18641" y="31584"/>
                      </a:lnTo>
                      <a:cubicBezTo>
                        <a:pt x="18093" y="32418"/>
                        <a:pt x="18602" y="33435"/>
                        <a:pt x="18602" y="33435"/>
                      </a:cubicBezTo>
                      <a:lnTo>
                        <a:pt x="19182" y="33187"/>
                      </a:lnTo>
                      <a:lnTo>
                        <a:pt x="19351" y="33709"/>
                      </a:lnTo>
                      <a:cubicBezTo>
                        <a:pt x="19530" y="34280"/>
                        <a:pt x="20058" y="34650"/>
                        <a:pt x="20625" y="34650"/>
                      </a:cubicBezTo>
                      <a:cubicBezTo>
                        <a:pt x="20762" y="34650"/>
                        <a:pt x="20902" y="34628"/>
                        <a:pt x="21039" y="34582"/>
                      </a:cubicBezTo>
                      <a:cubicBezTo>
                        <a:pt x="21750" y="34347"/>
                        <a:pt x="22128" y="33578"/>
                        <a:pt x="21874" y="32874"/>
                      </a:cubicBezTo>
                      <a:lnTo>
                        <a:pt x="21874" y="32868"/>
                      </a:lnTo>
                      <a:lnTo>
                        <a:pt x="16542" y="17128"/>
                      </a:lnTo>
                      <a:cubicBezTo>
                        <a:pt x="16379" y="16613"/>
                        <a:pt x="15923" y="16242"/>
                        <a:pt x="15382" y="16190"/>
                      </a:cubicBezTo>
                      <a:cubicBezTo>
                        <a:pt x="15369" y="16170"/>
                        <a:pt x="15356" y="16150"/>
                        <a:pt x="15350" y="16131"/>
                      </a:cubicBezTo>
                      <a:lnTo>
                        <a:pt x="12951" y="16131"/>
                      </a:lnTo>
                      <a:lnTo>
                        <a:pt x="12951" y="14104"/>
                      </a:lnTo>
                      <a:cubicBezTo>
                        <a:pt x="15147" y="13413"/>
                        <a:pt x="17148" y="11595"/>
                        <a:pt x="17930" y="9281"/>
                      </a:cubicBezTo>
                      <a:cubicBezTo>
                        <a:pt x="18015" y="9301"/>
                        <a:pt x="18100" y="9314"/>
                        <a:pt x="18185" y="9314"/>
                      </a:cubicBezTo>
                      <a:cubicBezTo>
                        <a:pt x="18189" y="9314"/>
                        <a:pt x="18193" y="9314"/>
                        <a:pt x="18197" y="9314"/>
                      </a:cubicBezTo>
                      <a:cubicBezTo>
                        <a:pt x="18758" y="9314"/>
                        <a:pt x="19221" y="8873"/>
                        <a:pt x="19247" y="8310"/>
                      </a:cubicBezTo>
                      <a:cubicBezTo>
                        <a:pt x="19273" y="7743"/>
                        <a:pt x="18843" y="7254"/>
                        <a:pt x="18276" y="7215"/>
                      </a:cubicBezTo>
                      <a:lnTo>
                        <a:pt x="18276" y="7202"/>
                      </a:lnTo>
                      <a:cubicBezTo>
                        <a:pt x="18276" y="3226"/>
                        <a:pt x="15056" y="0"/>
                        <a:pt x="1107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797" name="Google Shape;6797;p64"/>
                <p:cNvGrpSpPr/>
                <p:nvPr/>
              </p:nvGrpSpPr>
              <p:grpSpPr>
                <a:xfrm>
                  <a:off x="5086525" y="1888799"/>
                  <a:ext cx="204808" cy="326677"/>
                  <a:chOff x="5086525" y="1888799"/>
                  <a:chExt cx="204808" cy="326677"/>
                </a:xfrm>
              </p:grpSpPr>
              <p:grpSp>
                <p:nvGrpSpPr>
                  <p:cNvPr id="6798" name="Google Shape;6798;p64"/>
                  <p:cNvGrpSpPr/>
                  <p:nvPr/>
                </p:nvGrpSpPr>
                <p:grpSpPr>
                  <a:xfrm>
                    <a:off x="5147044" y="1888799"/>
                    <a:ext cx="80312" cy="199127"/>
                    <a:chOff x="5147044" y="1888799"/>
                    <a:chExt cx="80312" cy="199127"/>
                  </a:xfrm>
                </p:grpSpPr>
                <p:sp>
                  <p:nvSpPr>
                    <p:cNvPr id="6799" name="Google Shape;6799;p64"/>
                    <p:cNvSpPr/>
                    <p:nvPr/>
                  </p:nvSpPr>
                  <p:spPr>
                    <a:xfrm>
                      <a:off x="5176002" y="1888799"/>
                      <a:ext cx="24717" cy="164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79" h="6505" extrusionOk="0">
                          <a:moveTo>
                            <a:pt x="489" y="0"/>
                          </a:moveTo>
                          <a:cubicBezTo>
                            <a:pt x="222" y="0"/>
                            <a:pt x="0" y="222"/>
                            <a:pt x="0" y="489"/>
                          </a:cubicBezTo>
                          <a:cubicBezTo>
                            <a:pt x="0" y="646"/>
                            <a:pt x="72" y="789"/>
                            <a:pt x="196" y="887"/>
                          </a:cubicBezTo>
                          <a:cubicBezTo>
                            <a:pt x="72" y="978"/>
                            <a:pt x="0" y="1121"/>
                            <a:pt x="0" y="1278"/>
                          </a:cubicBezTo>
                          <a:cubicBezTo>
                            <a:pt x="0" y="1434"/>
                            <a:pt x="72" y="1578"/>
                            <a:pt x="196" y="1675"/>
                          </a:cubicBezTo>
                          <a:cubicBezTo>
                            <a:pt x="72" y="1767"/>
                            <a:pt x="0" y="1910"/>
                            <a:pt x="0" y="2066"/>
                          </a:cubicBezTo>
                          <a:cubicBezTo>
                            <a:pt x="0" y="2223"/>
                            <a:pt x="72" y="2366"/>
                            <a:pt x="196" y="2464"/>
                          </a:cubicBezTo>
                          <a:cubicBezTo>
                            <a:pt x="72" y="2555"/>
                            <a:pt x="0" y="2699"/>
                            <a:pt x="0" y="2855"/>
                          </a:cubicBezTo>
                          <a:cubicBezTo>
                            <a:pt x="0" y="3011"/>
                            <a:pt x="72" y="3155"/>
                            <a:pt x="196" y="3253"/>
                          </a:cubicBezTo>
                          <a:cubicBezTo>
                            <a:pt x="72" y="3344"/>
                            <a:pt x="0" y="3487"/>
                            <a:pt x="0" y="3644"/>
                          </a:cubicBezTo>
                          <a:cubicBezTo>
                            <a:pt x="0" y="3800"/>
                            <a:pt x="72" y="3943"/>
                            <a:pt x="196" y="4041"/>
                          </a:cubicBezTo>
                          <a:cubicBezTo>
                            <a:pt x="72" y="4132"/>
                            <a:pt x="0" y="4276"/>
                            <a:pt x="0" y="4432"/>
                          </a:cubicBezTo>
                          <a:cubicBezTo>
                            <a:pt x="0" y="4589"/>
                            <a:pt x="72" y="4732"/>
                            <a:pt x="196" y="4830"/>
                          </a:cubicBezTo>
                          <a:cubicBezTo>
                            <a:pt x="72" y="4921"/>
                            <a:pt x="0" y="5064"/>
                            <a:pt x="0" y="5221"/>
                          </a:cubicBezTo>
                          <a:cubicBezTo>
                            <a:pt x="0" y="5377"/>
                            <a:pt x="72" y="5521"/>
                            <a:pt x="196" y="5618"/>
                          </a:cubicBezTo>
                          <a:cubicBezTo>
                            <a:pt x="72" y="5710"/>
                            <a:pt x="0" y="5853"/>
                            <a:pt x="0" y="6010"/>
                          </a:cubicBezTo>
                          <a:cubicBezTo>
                            <a:pt x="0" y="6283"/>
                            <a:pt x="216" y="6498"/>
                            <a:pt x="489" y="6505"/>
                          </a:cubicBezTo>
                          <a:cubicBezTo>
                            <a:pt x="763" y="6498"/>
                            <a:pt x="978" y="6283"/>
                            <a:pt x="978" y="6010"/>
                          </a:cubicBezTo>
                          <a:cubicBezTo>
                            <a:pt x="978" y="5853"/>
                            <a:pt x="906" y="5710"/>
                            <a:pt x="783" y="5618"/>
                          </a:cubicBezTo>
                          <a:cubicBezTo>
                            <a:pt x="906" y="5521"/>
                            <a:pt x="978" y="5377"/>
                            <a:pt x="978" y="5221"/>
                          </a:cubicBezTo>
                          <a:cubicBezTo>
                            <a:pt x="978" y="5064"/>
                            <a:pt x="906" y="4921"/>
                            <a:pt x="783" y="4830"/>
                          </a:cubicBezTo>
                          <a:cubicBezTo>
                            <a:pt x="906" y="4732"/>
                            <a:pt x="978" y="4589"/>
                            <a:pt x="978" y="4432"/>
                          </a:cubicBezTo>
                          <a:cubicBezTo>
                            <a:pt x="978" y="4276"/>
                            <a:pt x="906" y="4132"/>
                            <a:pt x="783" y="4041"/>
                          </a:cubicBezTo>
                          <a:cubicBezTo>
                            <a:pt x="906" y="3943"/>
                            <a:pt x="978" y="3800"/>
                            <a:pt x="978" y="3644"/>
                          </a:cubicBezTo>
                          <a:cubicBezTo>
                            <a:pt x="978" y="3487"/>
                            <a:pt x="906" y="3344"/>
                            <a:pt x="783" y="3253"/>
                          </a:cubicBezTo>
                          <a:cubicBezTo>
                            <a:pt x="906" y="3155"/>
                            <a:pt x="978" y="3011"/>
                            <a:pt x="978" y="2855"/>
                          </a:cubicBezTo>
                          <a:cubicBezTo>
                            <a:pt x="978" y="2699"/>
                            <a:pt x="906" y="2555"/>
                            <a:pt x="783" y="2464"/>
                          </a:cubicBezTo>
                          <a:cubicBezTo>
                            <a:pt x="906" y="2366"/>
                            <a:pt x="978" y="2223"/>
                            <a:pt x="978" y="2066"/>
                          </a:cubicBezTo>
                          <a:cubicBezTo>
                            <a:pt x="978" y="1910"/>
                            <a:pt x="906" y="1767"/>
                            <a:pt x="783" y="1675"/>
                          </a:cubicBezTo>
                          <a:cubicBezTo>
                            <a:pt x="906" y="1578"/>
                            <a:pt x="978" y="1434"/>
                            <a:pt x="978" y="1278"/>
                          </a:cubicBezTo>
                          <a:cubicBezTo>
                            <a:pt x="978" y="1121"/>
                            <a:pt x="906" y="978"/>
                            <a:pt x="783" y="887"/>
                          </a:cubicBezTo>
                          <a:cubicBezTo>
                            <a:pt x="906" y="789"/>
                            <a:pt x="978" y="646"/>
                            <a:pt x="978" y="489"/>
                          </a:cubicBezTo>
                          <a:cubicBezTo>
                            <a:pt x="978" y="222"/>
                            <a:pt x="756" y="0"/>
                            <a:pt x="4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0" name="Google Shape;6800;p64"/>
                    <p:cNvSpPr/>
                    <p:nvPr/>
                  </p:nvSpPr>
                  <p:spPr>
                    <a:xfrm>
                      <a:off x="5147044" y="2033063"/>
                      <a:ext cx="80312" cy="548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1" h="2173" extrusionOk="0">
                          <a:moveTo>
                            <a:pt x="1589" y="0"/>
                          </a:moveTo>
                          <a:cubicBezTo>
                            <a:pt x="1451" y="0"/>
                            <a:pt x="1312" y="58"/>
                            <a:pt x="1213" y="172"/>
                          </a:cubicBezTo>
                          <a:cubicBezTo>
                            <a:pt x="1115" y="289"/>
                            <a:pt x="1076" y="445"/>
                            <a:pt x="1108" y="595"/>
                          </a:cubicBezTo>
                          <a:cubicBezTo>
                            <a:pt x="1095" y="594"/>
                            <a:pt x="1082" y="594"/>
                            <a:pt x="1069" y="594"/>
                          </a:cubicBezTo>
                          <a:cubicBezTo>
                            <a:pt x="927" y="594"/>
                            <a:pt x="793" y="657"/>
                            <a:pt x="698" y="765"/>
                          </a:cubicBezTo>
                          <a:cubicBezTo>
                            <a:pt x="600" y="882"/>
                            <a:pt x="554" y="1039"/>
                            <a:pt x="587" y="1188"/>
                          </a:cubicBezTo>
                          <a:cubicBezTo>
                            <a:pt x="579" y="1188"/>
                            <a:pt x="572" y="1188"/>
                            <a:pt x="564" y="1188"/>
                          </a:cubicBezTo>
                          <a:cubicBezTo>
                            <a:pt x="422" y="1188"/>
                            <a:pt x="276" y="1246"/>
                            <a:pt x="183" y="1358"/>
                          </a:cubicBezTo>
                          <a:cubicBezTo>
                            <a:pt x="0" y="1566"/>
                            <a:pt x="20" y="1879"/>
                            <a:pt x="228" y="2055"/>
                          </a:cubicBezTo>
                          <a:cubicBezTo>
                            <a:pt x="320" y="2133"/>
                            <a:pt x="437" y="2173"/>
                            <a:pt x="554" y="2173"/>
                          </a:cubicBezTo>
                          <a:cubicBezTo>
                            <a:pt x="698" y="2173"/>
                            <a:pt x="835" y="2114"/>
                            <a:pt x="926" y="2003"/>
                          </a:cubicBezTo>
                          <a:cubicBezTo>
                            <a:pt x="1024" y="1886"/>
                            <a:pt x="1069" y="1729"/>
                            <a:pt x="1037" y="1573"/>
                          </a:cubicBezTo>
                          <a:lnTo>
                            <a:pt x="1037" y="1573"/>
                          </a:lnTo>
                          <a:cubicBezTo>
                            <a:pt x="1051" y="1574"/>
                            <a:pt x="1065" y="1575"/>
                            <a:pt x="1079" y="1575"/>
                          </a:cubicBezTo>
                          <a:cubicBezTo>
                            <a:pt x="1220" y="1575"/>
                            <a:pt x="1353" y="1517"/>
                            <a:pt x="1447" y="1410"/>
                          </a:cubicBezTo>
                          <a:cubicBezTo>
                            <a:pt x="1545" y="1293"/>
                            <a:pt x="1584" y="1136"/>
                            <a:pt x="1552" y="980"/>
                          </a:cubicBezTo>
                          <a:lnTo>
                            <a:pt x="1552" y="980"/>
                          </a:lnTo>
                          <a:cubicBezTo>
                            <a:pt x="1565" y="983"/>
                            <a:pt x="1576" y="985"/>
                            <a:pt x="1587" y="985"/>
                          </a:cubicBezTo>
                          <a:cubicBezTo>
                            <a:pt x="1597" y="985"/>
                            <a:pt x="1607" y="983"/>
                            <a:pt x="1617" y="980"/>
                          </a:cubicBezTo>
                          <a:cubicBezTo>
                            <a:pt x="1623" y="1091"/>
                            <a:pt x="1669" y="1201"/>
                            <a:pt x="1741" y="1286"/>
                          </a:cubicBezTo>
                          <a:cubicBezTo>
                            <a:pt x="1836" y="1388"/>
                            <a:pt x="1970" y="1451"/>
                            <a:pt x="2107" y="1451"/>
                          </a:cubicBezTo>
                          <a:cubicBezTo>
                            <a:pt x="2119" y="1451"/>
                            <a:pt x="2132" y="1450"/>
                            <a:pt x="2145" y="1449"/>
                          </a:cubicBezTo>
                          <a:lnTo>
                            <a:pt x="2145" y="1449"/>
                          </a:lnTo>
                          <a:cubicBezTo>
                            <a:pt x="2112" y="1599"/>
                            <a:pt x="2158" y="1762"/>
                            <a:pt x="2262" y="1873"/>
                          </a:cubicBezTo>
                          <a:cubicBezTo>
                            <a:pt x="2357" y="1986"/>
                            <a:pt x="2493" y="2043"/>
                            <a:pt x="2629" y="2043"/>
                          </a:cubicBezTo>
                          <a:cubicBezTo>
                            <a:pt x="2744" y="2043"/>
                            <a:pt x="2860" y="2002"/>
                            <a:pt x="2953" y="1918"/>
                          </a:cubicBezTo>
                          <a:cubicBezTo>
                            <a:pt x="3161" y="1736"/>
                            <a:pt x="3181" y="1430"/>
                            <a:pt x="2998" y="1221"/>
                          </a:cubicBezTo>
                          <a:cubicBezTo>
                            <a:pt x="2903" y="1120"/>
                            <a:pt x="2769" y="1056"/>
                            <a:pt x="2632" y="1056"/>
                          </a:cubicBezTo>
                          <a:cubicBezTo>
                            <a:pt x="2620" y="1056"/>
                            <a:pt x="2607" y="1057"/>
                            <a:pt x="2594" y="1058"/>
                          </a:cubicBezTo>
                          <a:cubicBezTo>
                            <a:pt x="2620" y="908"/>
                            <a:pt x="2581" y="752"/>
                            <a:pt x="2477" y="634"/>
                          </a:cubicBezTo>
                          <a:cubicBezTo>
                            <a:pt x="2388" y="533"/>
                            <a:pt x="2254" y="470"/>
                            <a:pt x="2118" y="470"/>
                          </a:cubicBezTo>
                          <a:cubicBezTo>
                            <a:pt x="2105" y="470"/>
                            <a:pt x="2092" y="470"/>
                            <a:pt x="2079" y="471"/>
                          </a:cubicBezTo>
                          <a:cubicBezTo>
                            <a:pt x="2073" y="335"/>
                            <a:pt x="2014" y="211"/>
                            <a:pt x="1910" y="120"/>
                          </a:cubicBezTo>
                          <a:cubicBezTo>
                            <a:pt x="1818" y="40"/>
                            <a:pt x="1704" y="0"/>
                            <a:pt x="1589" y="0"/>
                          </a:cubicBezTo>
                          <a:close/>
                        </a:path>
                      </a:pathLst>
                    </a:custGeom>
                    <a:solidFill>
                      <a:srgbClr val="D4DB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01" name="Google Shape;6801;p64"/>
                  <p:cNvSpPr/>
                  <p:nvPr/>
                </p:nvSpPr>
                <p:spPr>
                  <a:xfrm>
                    <a:off x="5086525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2684" y="1"/>
                        </a:moveTo>
                        <a:cubicBezTo>
                          <a:pt x="2130" y="1"/>
                          <a:pt x="892" y="2034"/>
                          <a:pt x="481" y="2784"/>
                        </a:cubicBezTo>
                        <a:cubicBezTo>
                          <a:pt x="64" y="3540"/>
                          <a:pt x="234" y="5071"/>
                          <a:pt x="175" y="5879"/>
                        </a:cubicBezTo>
                        <a:cubicBezTo>
                          <a:pt x="120" y="6646"/>
                          <a:pt x="1" y="7823"/>
                          <a:pt x="492" y="7823"/>
                        </a:cubicBezTo>
                        <a:cubicBezTo>
                          <a:pt x="523" y="7823"/>
                          <a:pt x="556" y="7818"/>
                          <a:pt x="592" y="7809"/>
                        </a:cubicBezTo>
                        <a:cubicBezTo>
                          <a:pt x="1198" y="7639"/>
                          <a:pt x="2202" y="6746"/>
                          <a:pt x="2782" y="6499"/>
                        </a:cubicBezTo>
                        <a:cubicBezTo>
                          <a:pt x="3355" y="6244"/>
                          <a:pt x="3382" y="5045"/>
                          <a:pt x="3329" y="4100"/>
                        </a:cubicBezTo>
                        <a:cubicBezTo>
                          <a:pt x="3271" y="3149"/>
                          <a:pt x="3610" y="222"/>
                          <a:pt x="2684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02" name="Google Shape;6802;p64"/>
                  <p:cNvSpPr/>
                  <p:nvPr/>
                </p:nvSpPr>
                <p:spPr>
                  <a:xfrm>
                    <a:off x="5200190" y="2017965"/>
                    <a:ext cx="91143" cy="197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0" h="7823" extrusionOk="0">
                        <a:moveTo>
                          <a:pt x="920" y="1"/>
                        </a:moveTo>
                        <a:cubicBezTo>
                          <a:pt x="1" y="222"/>
                          <a:pt x="339" y="3149"/>
                          <a:pt x="281" y="4100"/>
                        </a:cubicBezTo>
                        <a:cubicBezTo>
                          <a:pt x="222" y="5045"/>
                          <a:pt x="255" y="6244"/>
                          <a:pt x="828" y="6499"/>
                        </a:cubicBezTo>
                        <a:cubicBezTo>
                          <a:pt x="1408" y="6746"/>
                          <a:pt x="2412" y="7639"/>
                          <a:pt x="3018" y="7809"/>
                        </a:cubicBezTo>
                        <a:cubicBezTo>
                          <a:pt x="3054" y="7818"/>
                          <a:pt x="3087" y="7823"/>
                          <a:pt x="3118" y="7823"/>
                        </a:cubicBezTo>
                        <a:cubicBezTo>
                          <a:pt x="3609" y="7823"/>
                          <a:pt x="3491" y="6646"/>
                          <a:pt x="3435" y="5879"/>
                        </a:cubicBezTo>
                        <a:cubicBezTo>
                          <a:pt x="3377" y="5071"/>
                          <a:pt x="3546" y="3540"/>
                          <a:pt x="3129" y="2784"/>
                        </a:cubicBezTo>
                        <a:cubicBezTo>
                          <a:pt x="2718" y="2034"/>
                          <a:pt x="1480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03" name="Google Shape;6803;p64"/>
              <p:cNvSpPr/>
              <p:nvPr/>
            </p:nvSpPr>
            <p:spPr>
              <a:xfrm>
                <a:off x="4983465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5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5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5" y="8740"/>
                      <a:pt x="1005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32" y="4790"/>
                      <a:pt x="13544" y="6504"/>
                      <a:pt x="14216" y="6726"/>
                    </a:cubicBezTo>
                    <a:cubicBezTo>
                      <a:pt x="14558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3" y="12879"/>
                      <a:pt x="2113" y="12879"/>
                    </a:cubicBezTo>
                    <a:cubicBezTo>
                      <a:pt x="2113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04" name="Google Shape;6804;p64"/>
          <p:cNvGrpSpPr/>
          <p:nvPr/>
        </p:nvGrpSpPr>
        <p:grpSpPr>
          <a:xfrm>
            <a:off x="5901010" y="1542757"/>
            <a:ext cx="557541" cy="1310345"/>
            <a:chOff x="5901010" y="1542757"/>
            <a:chExt cx="557541" cy="1310345"/>
          </a:xfrm>
        </p:grpSpPr>
        <p:sp>
          <p:nvSpPr>
            <p:cNvPr id="6805" name="Google Shape;6805;p64"/>
            <p:cNvSpPr/>
            <p:nvPr/>
          </p:nvSpPr>
          <p:spPr>
            <a:xfrm>
              <a:off x="5950722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6" name="Google Shape;6806;p64"/>
            <p:cNvGrpSpPr/>
            <p:nvPr/>
          </p:nvGrpSpPr>
          <p:grpSpPr>
            <a:xfrm>
              <a:off x="5901010" y="1542757"/>
              <a:ext cx="557541" cy="1277423"/>
              <a:chOff x="5901010" y="1542757"/>
              <a:chExt cx="557541" cy="1277423"/>
            </a:xfrm>
          </p:grpSpPr>
          <p:sp>
            <p:nvSpPr>
              <p:cNvPr id="6807" name="Google Shape;6807;p64"/>
              <p:cNvSpPr/>
              <p:nvPr/>
            </p:nvSpPr>
            <p:spPr>
              <a:xfrm>
                <a:off x="5993996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1" y="0"/>
                    </a:moveTo>
                    <a:cubicBezTo>
                      <a:pt x="958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58" y="13550"/>
                      <a:pt x="2151" y="13550"/>
                    </a:cubicBezTo>
                    <a:lnTo>
                      <a:pt x="12371" y="13550"/>
                    </a:lnTo>
                    <a:cubicBezTo>
                      <a:pt x="13563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63" y="0"/>
                      <a:pt x="12371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64"/>
              <p:cNvSpPr/>
              <p:nvPr/>
            </p:nvSpPr>
            <p:spPr>
              <a:xfrm>
                <a:off x="6132554" y="1726054"/>
                <a:ext cx="682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0" y="1"/>
                    </a:moveTo>
                    <a:lnTo>
                      <a:pt x="26" y="1"/>
                    </a:lnTo>
                    <a:cubicBezTo>
                      <a:pt x="13" y="1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09" name="Google Shape;6809;p64"/>
              <p:cNvGrpSpPr/>
              <p:nvPr/>
            </p:nvGrpSpPr>
            <p:grpSpPr>
              <a:xfrm>
                <a:off x="5901010" y="1547529"/>
                <a:ext cx="557541" cy="1272651"/>
                <a:chOff x="5901010" y="1547529"/>
                <a:chExt cx="557541" cy="1272651"/>
              </a:xfrm>
            </p:grpSpPr>
            <p:sp>
              <p:nvSpPr>
                <p:cNvPr id="6810" name="Google Shape;6810;p64"/>
                <p:cNvSpPr/>
                <p:nvPr/>
              </p:nvSpPr>
              <p:spPr>
                <a:xfrm>
                  <a:off x="5901010" y="1547529"/>
                  <a:ext cx="557541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3" h="50407" extrusionOk="0">
                      <a:moveTo>
                        <a:pt x="10944" y="0"/>
                      </a:moveTo>
                      <a:cubicBezTo>
                        <a:pt x="6968" y="0"/>
                        <a:pt x="3742" y="3226"/>
                        <a:pt x="3742" y="7202"/>
                      </a:cubicBezTo>
                      <a:lnTo>
                        <a:pt x="3742" y="7208"/>
                      </a:lnTo>
                      <a:cubicBezTo>
                        <a:pt x="3722" y="7208"/>
                        <a:pt x="3703" y="7202"/>
                        <a:pt x="3677" y="7202"/>
                      </a:cubicBezTo>
                      <a:cubicBezTo>
                        <a:pt x="3673" y="7202"/>
                        <a:pt x="3670" y="7202"/>
                        <a:pt x="3666" y="7202"/>
                      </a:cubicBezTo>
                      <a:cubicBezTo>
                        <a:pt x="3007" y="7202"/>
                        <a:pt x="2504" y="7811"/>
                        <a:pt x="2627" y="8466"/>
                      </a:cubicBezTo>
                      <a:cubicBezTo>
                        <a:pt x="2730" y="8983"/>
                        <a:pt x="3181" y="9322"/>
                        <a:pt x="3669" y="9322"/>
                      </a:cubicBezTo>
                      <a:cubicBezTo>
                        <a:pt x="3804" y="9322"/>
                        <a:pt x="3941" y="9297"/>
                        <a:pt x="4074" y="9242"/>
                      </a:cubicBezTo>
                      <a:cubicBezTo>
                        <a:pt x="4843" y="11575"/>
                        <a:pt x="6864" y="13413"/>
                        <a:pt x="9067" y="14110"/>
                      </a:cubicBezTo>
                      <a:lnTo>
                        <a:pt x="9067" y="16131"/>
                      </a:lnTo>
                      <a:lnTo>
                        <a:pt x="6864" y="16131"/>
                      </a:lnTo>
                      <a:cubicBezTo>
                        <a:pt x="6864" y="16131"/>
                        <a:pt x="6851" y="16177"/>
                        <a:pt x="6838" y="16183"/>
                      </a:cubicBezTo>
                      <a:cubicBezTo>
                        <a:pt x="6258" y="16190"/>
                        <a:pt x="5743" y="16561"/>
                        <a:pt x="5560" y="17115"/>
                      </a:cubicBezTo>
                      <a:lnTo>
                        <a:pt x="229" y="32861"/>
                      </a:lnTo>
                      <a:cubicBezTo>
                        <a:pt x="1" y="33559"/>
                        <a:pt x="379" y="34315"/>
                        <a:pt x="1076" y="34543"/>
                      </a:cubicBezTo>
                      <a:cubicBezTo>
                        <a:pt x="1217" y="34590"/>
                        <a:pt x="1359" y="34613"/>
                        <a:pt x="1499" y="34613"/>
                      </a:cubicBezTo>
                      <a:cubicBezTo>
                        <a:pt x="2054" y="34613"/>
                        <a:pt x="2570" y="34259"/>
                        <a:pt x="2758" y="33702"/>
                      </a:cubicBezTo>
                      <a:lnTo>
                        <a:pt x="2934" y="33187"/>
                      </a:lnTo>
                      <a:lnTo>
                        <a:pt x="3507" y="33435"/>
                      </a:lnTo>
                      <a:cubicBezTo>
                        <a:pt x="3507" y="33435"/>
                        <a:pt x="4016" y="32418"/>
                        <a:pt x="3468" y="31577"/>
                      </a:cubicBezTo>
                      <a:lnTo>
                        <a:pt x="6740" y="21925"/>
                      </a:lnTo>
                      <a:lnTo>
                        <a:pt x="6740" y="21925"/>
                      </a:lnTo>
                      <a:cubicBezTo>
                        <a:pt x="6740" y="27706"/>
                        <a:pt x="5958" y="29172"/>
                        <a:pt x="5958" y="32366"/>
                      </a:cubicBezTo>
                      <a:cubicBezTo>
                        <a:pt x="5958" y="35560"/>
                        <a:pt x="7861" y="48497"/>
                        <a:pt x="7861" y="48497"/>
                      </a:cubicBezTo>
                      <a:lnTo>
                        <a:pt x="5554" y="50407"/>
                      </a:lnTo>
                      <a:lnTo>
                        <a:pt x="10018" y="50407"/>
                      </a:lnTo>
                      <a:lnTo>
                        <a:pt x="10761" y="31630"/>
                      </a:lnTo>
                      <a:lnTo>
                        <a:pt x="11146" y="31630"/>
                      </a:lnTo>
                      <a:lnTo>
                        <a:pt x="11889" y="50407"/>
                      </a:lnTo>
                      <a:lnTo>
                        <a:pt x="16353" y="50407"/>
                      </a:lnTo>
                      <a:lnTo>
                        <a:pt x="14046" y="48497"/>
                      </a:lnTo>
                      <a:cubicBezTo>
                        <a:pt x="14046" y="48497"/>
                        <a:pt x="15949" y="34171"/>
                        <a:pt x="15949" y="31590"/>
                      </a:cubicBezTo>
                      <a:cubicBezTo>
                        <a:pt x="15949" y="29010"/>
                        <a:pt x="15291" y="27680"/>
                        <a:pt x="15291" y="21821"/>
                      </a:cubicBezTo>
                      <a:lnTo>
                        <a:pt x="15291" y="21821"/>
                      </a:lnTo>
                      <a:lnTo>
                        <a:pt x="18596" y="31584"/>
                      </a:lnTo>
                      <a:cubicBezTo>
                        <a:pt x="18048" y="32418"/>
                        <a:pt x="18556" y="33435"/>
                        <a:pt x="18556" y="33435"/>
                      </a:cubicBezTo>
                      <a:lnTo>
                        <a:pt x="19136" y="33187"/>
                      </a:lnTo>
                      <a:lnTo>
                        <a:pt x="19312" y="33709"/>
                      </a:lnTo>
                      <a:cubicBezTo>
                        <a:pt x="19486" y="34280"/>
                        <a:pt x="20013" y="34650"/>
                        <a:pt x="20580" y="34650"/>
                      </a:cubicBezTo>
                      <a:cubicBezTo>
                        <a:pt x="20717" y="34650"/>
                        <a:pt x="20857" y="34628"/>
                        <a:pt x="20994" y="34582"/>
                      </a:cubicBezTo>
                      <a:cubicBezTo>
                        <a:pt x="21704" y="34347"/>
                        <a:pt x="22082" y="33578"/>
                        <a:pt x="21828" y="32874"/>
                      </a:cubicBezTo>
                      <a:lnTo>
                        <a:pt x="16503" y="17128"/>
                      </a:lnTo>
                      <a:cubicBezTo>
                        <a:pt x="16334" y="16613"/>
                        <a:pt x="15878" y="16242"/>
                        <a:pt x="15337" y="16190"/>
                      </a:cubicBezTo>
                      <a:cubicBezTo>
                        <a:pt x="15324" y="16170"/>
                        <a:pt x="15311" y="16150"/>
                        <a:pt x="15304" y="16131"/>
                      </a:cubicBezTo>
                      <a:lnTo>
                        <a:pt x="12827" y="16131"/>
                      </a:lnTo>
                      <a:lnTo>
                        <a:pt x="12827" y="14104"/>
                      </a:lnTo>
                      <a:cubicBezTo>
                        <a:pt x="15017" y="13413"/>
                        <a:pt x="17018" y="11588"/>
                        <a:pt x="17794" y="9281"/>
                      </a:cubicBezTo>
                      <a:cubicBezTo>
                        <a:pt x="17879" y="9301"/>
                        <a:pt x="17963" y="9314"/>
                        <a:pt x="18048" y="9314"/>
                      </a:cubicBezTo>
                      <a:cubicBezTo>
                        <a:pt x="18052" y="9314"/>
                        <a:pt x="18056" y="9314"/>
                        <a:pt x="18060" y="9314"/>
                      </a:cubicBezTo>
                      <a:cubicBezTo>
                        <a:pt x="18622" y="9314"/>
                        <a:pt x="19091" y="8873"/>
                        <a:pt x="19117" y="8310"/>
                      </a:cubicBezTo>
                      <a:cubicBezTo>
                        <a:pt x="19136" y="7743"/>
                        <a:pt x="18713" y="7254"/>
                        <a:pt x="18146" y="7215"/>
                      </a:cubicBezTo>
                      <a:lnTo>
                        <a:pt x="18146" y="7202"/>
                      </a:lnTo>
                      <a:cubicBezTo>
                        <a:pt x="18146" y="3226"/>
                        <a:pt x="14920" y="0"/>
                        <a:pt x="1094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811" name="Google Shape;6811;p64"/>
                <p:cNvGrpSpPr/>
                <p:nvPr/>
              </p:nvGrpSpPr>
              <p:grpSpPr>
                <a:xfrm>
                  <a:off x="5939032" y="1575982"/>
                  <a:ext cx="472785" cy="1194182"/>
                  <a:chOff x="5939032" y="1575983"/>
                  <a:chExt cx="472785" cy="1194182"/>
                </a:xfrm>
              </p:grpSpPr>
              <p:grpSp>
                <p:nvGrpSpPr>
                  <p:cNvPr id="6812" name="Google Shape;6812;p64"/>
                  <p:cNvGrpSpPr/>
                  <p:nvPr/>
                </p:nvGrpSpPr>
                <p:grpSpPr>
                  <a:xfrm>
                    <a:off x="5939032" y="1717495"/>
                    <a:ext cx="472785" cy="1052669"/>
                    <a:chOff x="5939032" y="1717495"/>
                    <a:chExt cx="472785" cy="1052669"/>
                  </a:xfrm>
                </p:grpSpPr>
                <p:sp>
                  <p:nvSpPr>
                    <p:cNvPr id="6813" name="Google Shape;6813;p64"/>
                    <p:cNvSpPr/>
                    <p:nvPr/>
                  </p:nvSpPr>
                  <p:spPr>
                    <a:xfrm>
                      <a:off x="5971930" y="1961992"/>
                      <a:ext cx="207560" cy="2883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21" h="11421" extrusionOk="0">
                          <a:moveTo>
                            <a:pt x="7978" y="1"/>
                          </a:moveTo>
                          <a:cubicBezTo>
                            <a:pt x="7896" y="1"/>
                            <a:pt x="7816" y="46"/>
                            <a:pt x="7789" y="152"/>
                          </a:cubicBezTo>
                          <a:cubicBezTo>
                            <a:pt x="7535" y="1077"/>
                            <a:pt x="6903" y="1240"/>
                            <a:pt x="6101" y="1455"/>
                          </a:cubicBezTo>
                          <a:cubicBezTo>
                            <a:pt x="5821" y="1527"/>
                            <a:pt x="5541" y="1611"/>
                            <a:pt x="5267" y="1709"/>
                          </a:cubicBezTo>
                          <a:cubicBezTo>
                            <a:pt x="3788" y="2302"/>
                            <a:pt x="3625" y="2824"/>
                            <a:pt x="3188" y="4212"/>
                          </a:cubicBezTo>
                          <a:lnTo>
                            <a:pt x="3149" y="4342"/>
                          </a:lnTo>
                          <a:cubicBezTo>
                            <a:pt x="2321" y="6988"/>
                            <a:pt x="1057" y="9361"/>
                            <a:pt x="53" y="11127"/>
                          </a:cubicBezTo>
                          <a:cubicBezTo>
                            <a:pt x="1" y="11218"/>
                            <a:pt x="34" y="11342"/>
                            <a:pt x="125" y="11394"/>
                          </a:cubicBezTo>
                          <a:cubicBezTo>
                            <a:pt x="157" y="11414"/>
                            <a:pt x="190" y="11420"/>
                            <a:pt x="223" y="11420"/>
                          </a:cubicBezTo>
                          <a:cubicBezTo>
                            <a:pt x="294" y="11420"/>
                            <a:pt x="366" y="11381"/>
                            <a:pt x="399" y="11323"/>
                          </a:cubicBezTo>
                          <a:cubicBezTo>
                            <a:pt x="1415" y="9537"/>
                            <a:pt x="2686" y="7138"/>
                            <a:pt x="3527" y="4460"/>
                          </a:cubicBezTo>
                          <a:lnTo>
                            <a:pt x="3566" y="4329"/>
                          </a:lnTo>
                          <a:cubicBezTo>
                            <a:pt x="3996" y="2967"/>
                            <a:pt x="4114" y="2596"/>
                            <a:pt x="5417" y="2081"/>
                          </a:cubicBezTo>
                          <a:cubicBezTo>
                            <a:pt x="5671" y="1983"/>
                            <a:pt x="5932" y="1898"/>
                            <a:pt x="6206" y="1833"/>
                          </a:cubicBezTo>
                          <a:cubicBezTo>
                            <a:pt x="7014" y="1618"/>
                            <a:pt x="7855" y="1396"/>
                            <a:pt x="8174" y="256"/>
                          </a:cubicBezTo>
                          <a:cubicBezTo>
                            <a:pt x="8221" y="100"/>
                            <a:pt x="8098" y="1"/>
                            <a:pt x="7978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4" name="Google Shape;6814;p64"/>
                    <p:cNvSpPr/>
                    <p:nvPr/>
                  </p:nvSpPr>
                  <p:spPr>
                    <a:xfrm>
                      <a:off x="5961907" y="2188537"/>
                      <a:ext cx="52010" cy="1522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60" h="6032" extrusionOk="0">
                          <a:moveTo>
                            <a:pt x="1766" y="0"/>
                          </a:moveTo>
                          <a:cubicBezTo>
                            <a:pt x="1658" y="0"/>
                            <a:pt x="1551" y="77"/>
                            <a:pt x="1571" y="225"/>
                          </a:cubicBezTo>
                          <a:cubicBezTo>
                            <a:pt x="1656" y="1437"/>
                            <a:pt x="1232" y="2460"/>
                            <a:pt x="776" y="3549"/>
                          </a:cubicBezTo>
                          <a:cubicBezTo>
                            <a:pt x="476" y="4266"/>
                            <a:pt x="163" y="5009"/>
                            <a:pt x="20" y="5804"/>
                          </a:cubicBezTo>
                          <a:cubicBezTo>
                            <a:pt x="0" y="5908"/>
                            <a:pt x="72" y="6012"/>
                            <a:pt x="176" y="6032"/>
                          </a:cubicBezTo>
                          <a:lnTo>
                            <a:pt x="215" y="6032"/>
                          </a:lnTo>
                          <a:cubicBezTo>
                            <a:pt x="307" y="6032"/>
                            <a:pt x="385" y="5960"/>
                            <a:pt x="404" y="5869"/>
                          </a:cubicBezTo>
                          <a:cubicBezTo>
                            <a:pt x="541" y="5120"/>
                            <a:pt x="848" y="4396"/>
                            <a:pt x="1141" y="3699"/>
                          </a:cubicBezTo>
                          <a:cubicBezTo>
                            <a:pt x="1591" y="2617"/>
                            <a:pt x="2060" y="1502"/>
                            <a:pt x="1962" y="192"/>
                          </a:cubicBezTo>
                          <a:cubicBezTo>
                            <a:pt x="1959" y="63"/>
                            <a:pt x="1862" y="0"/>
                            <a:pt x="176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5" name="Google Shape;6815;p64"/>
                    <p:cNvSpPr/>
                    <p:nvPr/>
                  </p:nvSpPr>
                  <p:spPr>
                    <a:xfrm>
                      <a:off x="5939032" y="2264810"/>
                      <a:ext cx="58195" cy="534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5" h="2119" extrusionOk="0">
                          <a:moveTo>
                            <a:pt x="2027" y="1"/>
                          </a:moveTo>
                          <a:cubicBezTo>
                            <a:pt x="2001" y="1"/>
                            <a:pt x="1972" y="7"/>
                            <a:pt x="1943" y="19"/>
                          </a:cubicBezTo>
                          <a:cubicBezTo>
                            <a:pt x="1167" y="345"/>
                            <a:pt x="261" y="997"/>
                            <a:pt x="33" y="1864"/>
                          </a:cubicBezTo>
                          <a:cubicBezTo>
                            <a:pt x="0" y="1968"/>
                            <a:pt x="66" y="2079"/>
                            <a:pt x="170" y="2112"/>
                          </a:cubicBezTo>
                          <a:cubicBezTo>
                            <a:pt x="189" y="2112"/>
                            <a:pt x="202" y="2112"/>
                            <a:pt x="222" y="2118"/>
                          </a:cubicBezTo>
                          <a:cubicBezTo>
                            <a:pt x="313" y="2112"/>
                            <a:pt x="391" y="2053"/>
                            <a:pt x="411" y="1968"/>
                          </a:cubicBezTo>
                          <a:cubicBezTo>
                            <a:pt x="607" y="1238"/>
                            <a:pt x="1408" y="671"/>
                            <a:pt x="2093" y="384"/>
                          </a:cubicBezTo>
                          <a:cubicBezTo>
                            <a:pt x="2304" y="293"/>
                            <a:pt x="2215" y="1"/>
                            <a:pt x="202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6" name="Google Shape;6816;p64"/>
                    <p:cNvSpPr/>
                    <p:nvPr/>
                  </p:nvSpPr>
                  <p:spPr>
                    <a:xfrm>
                      <a:off x="5992683" y="2128978"/>
                      <a:ext cx="45849" cy="3678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16" h="1457" extrusionOk="0">
                          <a:moveTo>
                            <a:pt x="1532" y="0"/>
                          </a:moveTo>
                          <a:cubicBezTo>
                            <a:pt x="1499" y="0"/>
                            <a:pt x="1464" y="9"/>
                            <a:pt x="1428" y="29"/>
                          </a:cubicBezTo>
                          <a:cubicBezTo>
                            <a:pt x="919" y="316"/>
                            <a:pt x="456" y="687"/>
                            <a:pt x="72" y="1130"/>
                          </a:cubicBezTo>
                          <a:cubicBezTo>
                            <a:pt x="0" y="1215"/>
                            <a:pt x="7" y="1339"/>
                            <a:pt x="91" y="1411"/>
                          </a:cubicBezTo>
                          <a:cubicBezTo>
                            <a:pt x="124" y="1437"/>
                            <a:pt x="170" y="1456"/>
                            <a:pt x="215" y="1456"/>
                          </a:cubicBezTo>
                          <a:cubicBezTo>
                            <a:pt x="274" y="1456"/>
                            <a:pt x="333" y="1430"/>
                            <a:pt x="365" y="1391"/>
                          </a:cubicBezTo>
                          <a:cubicBezTo>
                            <a:pt x="724" y="981"/>
                            <a:pt x="1147" y="635"/>
                            <a:pt x="1623" y="368"/>
                          </a:cubicBezTo>
                          <a:cubicBezTo>
                            <a:pt x="1816" y="263"/>
                            <a:pt x="1711" y="0"/>
                            <a:pt x="153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7" name="Google Shape;6817;p64"/>
                    <p:cNvSpPr/>
                    <p:nvPr/>
                  </p:nvSpPr>
                  <p:spPr>
                    <a:xfrm>
                      <a:off x="6042042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5282" y="1"/>
                          </a:moveTo>
                          <a:cubicBezTo>
                            <a:pt x="5229" y="1"/>
                            <a:pt x="5174" y="24"/>
                            <a:pt x="5130" y="80"/>
                          </a:cubicBezTo>
                          <a:cubicBezTo>
                            <a:pt x="4550" y="778"/>
                            <a:pt x="3598" y="915"/>
                            <a:pt x="2673" y="1045"/>
                          </a:cubicBezTo>
                          <a:cubicBezTo>
                            <a:pt x="1656" y="1188"/>
                            <a:pt x="607" y="1332"/>
                            <a:pt x="53" y="2225"/>
                          </a:cubicBezTo>
                          <a:cubicBezTo>
                            <a:pt x="0" y="2322"/>
                            <a:pt x="27" y="2440"/>
                            <a:pt x="118" y="2498"/>
                          </a:cubicBezTo>
                          <a:cubicBezTo>
                            <a:pt x="150" y="2518"/>
                            <a:pt x="183" y="2531"/>
                            <a:pt x="222" y="2531"/>
                          </a:cubicBezTo>
                          <a:cubicBezTo>
                            <a:pt x="294" y="2531"/>
                            <a:pt x="352" y="2492"/>
                            <a:pt x="391" y="2433"/>
                          </a:cubicBezTo>
                          <a:cubicBezTo>
                            <a:pt x="848" y="1697"/>
                            <a:pt x="1760" y="1566"/>
                            <a:pt x="2725" y="1436"/>
                          </a:cubicBezTo>
                          <a:cubicBezTo>
                            <a:pt x="3722" y="1293"/>
                            <a:pt x="4758" y="1149"/>
                            <a:pt x="5436" y="335"/>
                          </a:cubicBezTo>
                          <a:cubicBezTo>
                            <a:pt x="5571" y="185"/>
                            <a:pt x="5432" y="1"/>
                            <a:pt x="5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8" name="Google Shape;6818;p64"/>
                    <p:cNvSpPr/>
                    <p:nvPr/>
                  </p:nvSpPr>
                  <p:spPr>
                    <a:xfrm>
                      <a:off x="6010937" y="2054751"/>
                      <a:ext cx="54206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7" h="2031" extrusionOk="0">
                          <a:moveTo>
                            <a:pt x="1864" y="1"/>
                          </a:moveTo>
                          <a:cubicBezTo>
                            <a:pt x="1829" y="1"/>
                            <a:pt x="1792" y="12"/>
                            <a:pt x="1754" y="36"/>
                          </a:cubicBezTo>
                          <a:cubicBezTo>
                            <a:pt x="1115" y="440"/>
                            <a:pt x="313" y="949"/>
                            <a:pt x="40" y="1770"/>
                          </a:cubicBezTo>
                          <a:cubicBezTo>
                            <a:pt x="1" y="1900"/>
                            <a:pt x="98" y="2030"/>
                            <a:pt x="229" y="2030"/>
                          </a:cubicBezTo>
                          <a:cubicBezTo>
                            <a:pt x="313" y="2030"/>
                            <a:pt x="392" y="1978"/>
                            <a:pt x="418" y="1894"/>
                          </a:cubicBezTo>
                          <a:cubicBezTo>
                            <a:pt x="639" y="1203"/>
                            <a:pt x="1343" y="760"/>
                            <a:pt x="1962" y="369"/>
                          </a:cubicBezTo>
                          <a:cubicBezTo>
                            <a:pt x="2146" y="250"/>
                            <a:pt x="2034" y="1"/>
                            <a:pt x="186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19" name="Google Shape;6819;p64"/>
                    <p:cNvSpPr/>
                    <p:nvPr/>
                  </p:nvSpPr>
                  <p:spPr>
                    <a:xfrm>
                      <a:off x="6080545" y="1991077"/>
                      <a:ext cx="98112" cy="10046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86" h="3979" extrusionOk="0">
                          <a:moveTo>
                            <a:pt x="3668" y="0"/>
                          </a:moveTo>
                          <a:cubicBezTo>
                            <a:pt x="3578" y="0"/>
                            <a:pt x="3498" y="68"/>
                            <a:pt x="3481" y="166"/>
                          </a:cubicBezTo>
                          <a:cubicBezTo>
                            <a:pt x="3338" y="1131"/>
                            <a:pt x="2555" y="1659"/>
                            <a:pt x="1721" y="2219"/>
                          </a:cubicBezTo>
                          <a:cubicBezTo>
                            <a:pt x="1109" y="2630"/>
                            <a:pt x="476" y="3060"/>
                            <a:pt x="79" y="3679"/>
                          </a:cubicBezTo>
                          <a:cubicBezTo>
                            <a:pt x="1" y="3809"/>
                            <a:pt x="92" y="3979"/>
                            <a:pt x="248" y="3979"/>
                          </a:cubicBezTo>
                          <a:cubicBezTo>
                            <a:pt x="313" y="3979"/>
                            <a:pt x="372" y="3946"/>
                            <a:pt x="411" y="3894"/>
                          </a:cubicBezTo>
                          <a:cubicBezTo>
                            <a:pt x="757" y="3340"/>
                            <a:pt x="1356" y="2943"/>
                            <a:pt x="1936" y="2552"/>
                          </a:cubicBezTo>
                          <a:cubicBezTo>
                            <a:pt x="2803" y="1965"/>
                            <a:pt x="3703" y="1359"/>
                            <a:pt x="3865" y="225"/>
                          </a:cubicBezTo>
                          <a:cubicBezTo>
                            <a:pt x="3885" y="121"/>
                            <a:pt x="3813" y="16"/>
                            <a:pt x="3703" y="3"/>
                          </a:cubicBezTo>
                          <a:cubicBezTo>
                            <a:pt x="3691" y="1"/>
                            <a:pt x="3680" y="0"/>
                            <a:pt x="36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0" name="Google Shape;6820;p64"/>
                    <p:cNvSpPr/>
                    <p:nvPr/>
                  </p:nvSpPr>
                  <p:spPr>
                    <a:xfrm>
                      <a:off x="6079055" y="2034073"/>
                      <a:ext cx="106342" cy="1069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12" h="4238" extrusionOk="0">
                          <a:moveTo>
                            <a:pt x="3821" y="0"/>
                          </a:moveTo>
                          <a:cubicBezTo>
                            <a:pt x="3709" y="0"/>
                            <a:pt x="3595" y="86"/>
                            <a:pt x="3625" y="236"/>
                          </a:cubicBezTo>
                          <a:cubicBezTo>
                            <a:pt x="3781" y="1259"/>
                            <a:pt x="2797" y="1878"/>
                            <a:pt x="1761" y="2530"/>
                          </a:cubicBezTo>
                          <a:cubicBezTo>
                            <a:pt x="1096" y="2947"/>
                            <a:pt x="405" y="3377"/>
                            <a:pt x="60" y="3938"/>
                          </a:cubicBezTo>
                          <a:cubicBezTo>
                            <a:pt x="1" y="4029"/>
                            <a:pt x="27" y="4146"/>
                            <a:pt x="125" y="4205"/>
                          </a:cubicBezTo>
                          <a:cubicBezTo>
                            <a:pt x="151" y="4225"/>
                            <a:pt x="190" y="4238"/>
                            <a:pt x="229" y="4238"/>
                          </a:cubicBezTo>
                          <a:cubicBezTo>
                            <a:pt x="294" y="4238"/>
                            <a:pt x="359" y="4199"/>
                            <a:pt x="392" y="4140"/>
                          </a:cubicBezTo>
                          <a:cubicBezTo>
                            <a:pt x="692" y="3664"/>
                            <a:pt x="1311" y="3273"/>
                            <a:pt x="1969" y="2863"/>
                          </a:cubicBezTo>
                          <a:cubicBezTo>
                            <a:pt x="3019" y="2204"/>
                            <a:pt x="4211" y="1455"/>
                            <a:pt x="4009" y="171"/>
                          </a:cubicBezTo>
                          <a:cubicBezTo>
                            <a:pt x="3995" y="53"/>
                            <a:pt x="3909" y="0"/>
                            <a:pt x="3821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1" name="Google Shape;6821;p64"/>
                    <p:cNvSpPr/>
                    <p:nvPr/>
                  </p:nvSpPr>
                  <p:spPr>
                    <a:xfrm>
                      <a:off x="6079055" y="2075378"/>
                      <a:ext cx="110281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8" h="4720" extrusionOk="0">
                          <a:moveTo>
                            <a:pt x="3823" y="1"/>
                          </a:moveTo>
                          <a:cubicBezTo>
                            <a:pt x="3699" y="1"/>
                            <a:pt x="3574" y="113"/>
                            <a:pt x="3631" y="268"/>
                          </a:cubicBezTo>
                          <a:cubicBezTo>
                            <a:pt x="3898" y="972"/>
                            <a:pt x="2634" y="2035"/>
                            <a:pt x="1624" y="2882"/>
                          </a:cubicBezTo>
                          <a:cubicBezTo>
                            <a:pt x="952" y="3449"/>
                            <a:pt x="320" y="3977"/>
                            <a:pt x="53" y="4427"/>
                          </a:cubicBezTo>
                          <a:cubicBezTo>
                            <a:pt x="1" y="4518"/>
                            <a:pt x="33" y="4642"/>
                            <a:pt x="125" y="4694"/>
                          </a:cubicBezTo>
                          <a:cubicBezTo>
                            <a:pt x="157" y="4713"/>
                            <a:pt x="190" y="4720"/>
                            <a:pt x="229" y="4720"/>
                          </a:cubicBezTo>
                          <a:cubicBezTo>
                            <a:pt x="294" y="4720"/>
                            <a:pt x="359" y="4687"/>
                            <a:pt x="398" y="4629"/>
                          </a:cubicBezTo>
                          <a:cubicBezTo>
                            <a:pt x="627" y="4231"/>
                            <a:pt x="1233" y="3723"/>
                            <a:pt x="1878" y="3188"/>
                          </a:cubicBezTo>
                          <a:cubicBezTo>
                            <a:pt x="3097" y="2159"/>
                            <a:pt x="4368" y="1096"/>
                            <a:pt x="4003" y="132"/>
                          </a:cubicBezTo>
                          <a:cubicBezTo>
                            <a:pt x="3969" y="40"/>
                            <a:pt x="3896" y="1"/>
                            <a:pt x="382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2" name="Google Shape;6822;p64"/>
                    <p:cNvSpPr/>
                    <p:nvPr/>
                  </p:nvSpPr>
                  <p:spPr>
                    <a:xfrm>
                      <a:off x="6074940" y="2138977"/>
                      <a:ext cx="105434" cy="886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511" extrusionOk="0">
                          <a:moveTo>
                            <a:pt x="3899" y="0"/>
                          </a:moveTo>
                          <a:cubicBezTo>
                            <a:pt x="3836" y="0"/>
                            <a:pt x="3772" y="32"/>
                            <a:pt x="3729" y="109"/>
                          </a:cubicBezTo>
                          <a:cubicBezTo>
                            <a:pt x="3338" y="741"/>
                            <a:pt x="2686" y="1112"/>
                            <a:pt x="1995" y="1504"/>
                          </a:cubicBezTo>
                          <a:cubicBezTo>
                            <a:pt x="1233" y="1940"/>
                            <a:pt x="438" y="2390"/>
                            <a:pt x="47" y="3231"/>
                          </a:cubicBezTo>
                          <a:cubicBezTo>
                            <a:pt x="1" y="3328"/>
                            <a:pt x="47" y="3446"/>
                            <a:pt x="144" y="3491"/>
                          </a:cubicBezTo>
                          <a:cubicBezTo>
                            <a:pt x="170" y="3504"/>
                            <a:pt x="196" y="3511"/>
                            <a:pt x="223" y="3511"/>
                          </a:cubicBezTo>
                          <a:cubicBezTo>
                            <a:pt x="301" y="3511"/>
                            <a:pt x="372" y="3465"/>
                            <a:pt x="405" y="3394"/>
                          </a:cubicBezTo>
                          <a:cubicBezTo>
                            <a:pt x="744" y="2670"/>
                            <a:pt x="1448" y="2266"/>
                            <a:pt x="2191" y="1849"/>
                          </a:cubicBezTo>
                          <a:cubicBezTo>
                            <a:pt x="2895" y="1445"/>
                            <a:pt x="3625" y="1034"/>
                            <a:pt x="4068" y="317"/>
                          </a:cubicBezTo>
                          <a:cubicBezTo>
                            <a:pt x="4176" y="156"/>
                            <a:pt x="4039" y="0"/>
                            <a:pt x="38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3" name="Google Shape;6823;p64"/>
                    <p:cNvSpPr/>
                    <p:nvPr/>
                  </p:nvSpPr>
                  <p:spPr>
                    <a:xfrm>
                      <a:off x="6070496" y="2176419"/>
                      <a:ext cx="111417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3" h="3827" extrusionOk="0">
                          <a:moveTo>
                            <a:pt x="4147" y="0"/>
                          </a:moveTo>
                          <a:cubicBezTo>
                            <a:pt x="4084" y="0"/>
                            <a:pt x="4021" y="31"/>
                            <a:pt x="3983" y="105"/>
                          </a:cubicBezTo>
                          <a:cubicBezTo>
                            <a:pt x="3599" y="842"/>
                            <a:pt x="2875" y="1252"/>
                            <a:pt x="2113" y="1696"/>
                          </a:cubicBezTo>
                          <a:cubicBezTo>
                            <a:pt x="1304" y="2158"/>
                            <a:pt x="464" y="2647"/>
                            <a:pt x="60" y="3547"/>
                          </a:cubicBezTo>
                          <a:cubicBezTo>
                            <a:pt x="1" y="3677"/>
                            <a:pt x="92" y="3820"/>
                            <a:pt x="236" y="3827"/>
                          </a:cubicBezTo>
                          <a:cubicBezTo>
                            <a:pt x="314" y="3820"/>
                            <a:pt x="386" y="3781"/>
                            <a:pt x="418" y="3709"/>
                          </a:cubicBezTo>
                          <a:cubicBezTo>
                            <a:pt x="777" y="2921"/>
                            <a:pt x="1520" y="2491"/>
                            <a:pt x="2315" y="2034"/>
                          </a:cubicBezTo>
                          <a:cubicBezTo>
                            <a:pt x="3090" y="1591"/>
                            <a:pt x="3892" y="1122"/>
                            <a:pt x="4329" y="288"/>
                          </a:cubicBezTo>
                          <a:cubicBezTo>
                            <a:pt x="4412" y="134"/>
                            <a:pt x="4279" y="0"/>
                            <a:pt x="414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4" name="Google Shape;6824;p64"/>
                    <p:cNvSpPr/>
                    <p:nvPr/>
                  </p:nvSpPr>
                  <p:spPr>
                    <a:xfrm>
                      <a:off x="6070850" y="2217572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4133" y="0"/>
                          </a:moveTo>
                          <a:cubicBezTo>
                            <a:pt x="4090" y="0"/>
                            <a:pt x="4044" y="16"/>
                            <a:pt x="4002" y="53"/>
                          </a:cubicBezTo>
                          <a:cubicBezTo>
                            <a:pt x="3539" y="489"/>
                            <a:pt x="2998" y="835"/>
                            <a:pt x="2470" y="1167"/>
                          </a:cubicBezTo>
                          <a:cubicBezTo>
                            <a:pt x="1525" y="1773"/>
                            <a:pt x="547" y="2392"/>
                            <a:pt x="39" y="3546"/>
                          </a:cubicBezTo>
                          <a:cubicBezTo>
                            <a:pt x="0" y="3644"/>
                            <a:pt x="46" y="3761"/>
                            <a:pt x="143" y="3807"/>
                          </a:cubicBezTo>
                          <a:cubicBezTo>
                            <a:pt x="169" y="3820"/>
                            <a:pt x="196" y="3826"/>
                            <a:pt x="222" y="3826"/>
                          </a:cubicBezTo>
                          <a:cubicBezTo>
                            <a:pt x="300" y="3820"/>
                            <a:pt x="372" y="3774"/>
                            <a:pt x="404" y="3702"/>
                          </a:cubicBezTo>
                          <a:cubicBezTo>
                            <a:pt x="860" y="2660"/>
                            <a:pt x="1747" y="2099"/>
                            <a:pt x="2685" y="1499"/>
                          </a:cubicBezTo>
                          <a:cubicBezTo>
                            <a:pt x="3226" y="1154"/>
                            <a:pt x="3780" y="802"/>
                            <a:pt x="4276" y="339"/>
                          </a:cubicBezTo>
                          <a:cubicBezTo>
                            <a:pt x="4418" y="202"/>
                            <a:pt x="4290" y="0"/>
                            <a:pt x="413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5" name="Google Shape;6825;p64"/>
                    <p:cNvSpPr/>
                    <p:nvPr/>
                  </p:nvSpPr>
                  <p:spPr>
                    <a:xfrm>
                      <a:off x="6093875" y="2268370"/>
                      <a:ext cx="90134" cy="3933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70" h="15580" extrusionOk="0">
                          <a:moveTo>
                            <a:pt x="3284" y="1"/>
                          </a:moveTo>
                          <a:cubicBezTo>
                            <a:pt x="3242" y="1"/>
                            <a:pt x="3197" y="17"/>
                            <a:pt x="3155" y="54"/>
                          </a:cubicBezTo>
                          <a:cubicBezTo>
                            <a:pt x="0" y="2811"/>
                            <a:pt x="313" y="6989"/>
                            <a:pt x="613" y="11030"/>
                          </a:cubicBezTo>
                          <a:cubicBezTo>
                            <a:pt x="730" y="12575"/>
                            <a:pt x="835" y="14035"/>
                            <a:pt x="750" y="15371"/>
                          </a:cubicBezTo>
                          <a:cubicBezTo>
                            <a:pt x="737" y="15475"/>
                            <a:pt x="822" y="15573"/>
                            <a:pt x="932" y="15579"/>
                          </a:cubicBezTo>
                          <a:lnTo>
                            <a:pt x="946" y="15579"/>
                          </a:lnTo>
                          <a:cubicBezTo>
                            <a:pt x="1050" y="15579"/>
                            <a:pt x="1135" y="15501"/>
                            <a:pt x="1141" y="15397"/>
                          </a:cubicBezTo>
                          <a:cubicBezTo>
                            <a:pt x="1232" y="14028"/>
                            <a:pt x="1122" y="12562"/>
                            <a:pt x="1004" y="11004"/>
                          </a:cubicBezTo>
                          <a:cubicBezTo>
                            <a:pt x="711" y="7054"/>
                            <a:pt x="411" y="2974"/>
                            <a:pt x="3416" y="348"/>
                          </a:cubicBezTo>
                          <a:cubicBezTo>
                            <a:pt x="3569" y="215"/>
                            <a:pt x="3441" y="1"/>
                            <a:pt x="3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6" name="Google Shape;6826;p64"/>
                    <p:cNvSpPr/>
                    <p:nvPr/>
                  </p:nvSpPr>
                  <p:spPr>
                    <a:xfrm>
                      <a:off x="6104631" y="2464821"/>
                      <a:ext cx="36003" cy="133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6" extrusionOk="0">
                          <a:moveTo>
                            <a:pt x="253" y="0"/>
                          </a:moveTo>
                          <a:cubicBezTo>
                            <a:pt x="128" y="0"/>
                            <a:pt x="1" y="119"/>
                            <a:pt x="63" y="277"/>
                          </a:cubicBezTo>
                          <a:cubicBezTo>
                            <a:pt x="748" y="1965"/>
                            <a:pt x="1028" y="3405"/>
                            <a:pt x="1028" y="5100"/>
                          </a:cubicBezTo>
                          <a:cubicBezTo>
                            <a:pt x="1028" y="5204"/>
                            <a:pt x="1119" y="5295"/>
                            <a:pt x="1223" y="5295"/>
                          </a:cubicBezTo>
                          <a:cubicBezTo>
                            <a:pt x="1334" y="5295"/>
                            <a:pt x="1425" y="5204"/>
                            <a:pt x="1425" y="5093"/>
                          </a:cubicBezTo>
                          <a:cubicBezTo>
                            <a:pt x="1425" y="3379"/>
                            <a:pt x="1119" y="1841"/>
                            <a:pt x="428" y="127"/>
                          </a:cubicBezTo>
                          <a:cubicBezTo>
                            <a:pt x="393" y="38"/>
                            <a:pt x="323" y="0"/>
                            <a:pt x="25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7" name="Google Shape;6827;p64"/>
                    <p:cNvSpPr/>
                    <p:nvPr/>
                  </p:nvSpPr>
                  <p:spPr>
                    <a:xfrm>
                      <a:off x="6111321" y="2647587"/>
                      <a:ext cx="27015" cy="1225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5" extrusionOk="0">
                          <a:moveTo>
                            <a:pt x="199" y="0"/>
                          </a:moveTo>
                          <a:cubicBezTo>
                            <a:pt x="100" y="0"/>
                            <a:pt x="0" y="67"/>
                            <a:pt x="0" y="201"/>
                          </a:cubicBezTo>
                          <a:cubicBezTo>
                            <a:pt x="0" y="1758"/>
                            <a:pt x="202" y="3108"/>
                            <a:pt x="665" y="4711"/>
                          </a:cubicBezTo>
                          <a:cubicBezTo>
                            <a:pt x="685" y="4796"/>
                            <a:pt x="763" y="4854"/>
                            <a:pt x="854" y="4854"/>
                          </a:cubicBezTo>
                          <a:cubicBezTo>
                            <a:pt x="867" y="4854"/>
                            <a:pt x="887" y="4854"/>
                            <a:pt x="906" y="4848"/>
                          </a:cubicBezTo>
                          <a:cubicBezTo>
                            <a:pt x="1011" y="4822"/>
                            <a:pt x="1069" y="4711"/>
                            <a:pt x="1043" y="4607"/>
                          </a:cubicBezTo>
                          <a:cubicBezTo>
                            <a:pt x="587" y="3036"/>
                            <a:pt x="398" y="1719"/>
                            <a:pt x="398" y="201"/>
                          </a:cubicBezTo>
                          <a:cubicBezTo>
                            <a:pt x="398" y="67"/>
                            <a:pt x="299" y="0"/>
                            <a:pt x="199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8" name="Google Shape;6828;p64"/>
                    <p:cNvSpPr/>
                    <p:nvPr/>
                  </p:nvSpPr>
                  <p:spPr>
                    <a:xfrm>
                      <a:off x="6109655" y="2649077"/>
                      <a:ext cx="29817" cy="634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1" h="2515" extrusionOk="0">
                          <a:moveTo>
                            <a:pt x="272" y="0"/>
                          </a:moveTo>
                          <a:cubicBezTo>
                            <a:pt x="129" y="0"/>
                            <a:pt x="1" y="168"/>
                            <a:pt x="112" y="318"/>
                          </a:cubicBezTo>
                          <a:cubicBezTo>
                            <a:pt x="562" y="852"/>
                            <a:pt x="705" y="1862"/>
                            <a:pt x="777" y="2345"/>
                          </a:cubicBezTo>
                          <a:cubicBezTo>
                            <a:pt x="790" y="2442"/>
                            <a:pt x="875" y="2514"/>
                            <a:pt x="972" y="2514"/>
                          </a:cubicBezTo>
                          <a:cubicBezTo>
                            <a:pt x="985" y="2514"/>
                            <a:pt x="992" y="2514"/>
                            <a:pt x="1005" y="2508"/>
                          </a:cubicBezTo>
                          <a:cubicBezTo>
                            <a:pt x="1109" y="2495"/>
                            <a:pt x="1181" y="2390"/>
                            <a:pt x="1168" y="2286"/>
                          </a:cubicBezTo>
                          <a:cubicBezTo>
                            <a:pt x="1044" y="1452"/>
                            <a:pt x="868" y="611"/>
                            <a:pt x="418" y="70"/>
                          </a:cubicBezTo>
                          <a:cubicBezTo>
                            <a:pt x="374" y="21"/>
                            <a:pt x="323" y="0"/>
                            <a:pt x="272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29" name="Google Shape;6829;p64"/>
                    <p:cNvSpPr/>
                    <p:nvPr/>
                  </p:nvSpPr>
                  <p:spPr>
                    <a:xfrm>
                      <a:off x="6083170" y="2514407"/>
                      <a:ext cx="31913" cy="785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64" h="3110" extrusionOk="0">
                          <a:moveTo>
                            <a:pt x="1037" y="1"/>
                          </a:moveTo>
                          <a:cubicBezTo>
                            <a:pt x="957" y="1"/>
                            <a:pt x="878" y="45"/>
                            <a:pt x="848" y="144"/>
                          </a:cubicBezTo>
                          <a:cubicBezTo>
                            <a:pt x="770" y="451"/>
                            <a:pt x="659" y="744"/>
                            <a:pt x="522" y="1031"/>
                          </a:cubicBezTo>
                          <a:cubicBezTo>
                            <a:pt x="268" y="1624"/>
                            <a:pt x="1" y="2236"/>
                            <a:pt x="144" y="2947"/>
                          </a:cubicBezTo>
                          <a:cubicBezTo>
                            <a:pt x="157" y="3045"/>
                            <a:pt x="242" y="3110"/>
                            <a:pt x="333" y="3110"/>
                          </a:cubicBezTo>
                          <a:cubicBezTo>
                            <a:pt x="346" y="3110"/>
                            <a:pt x="359" y="3110"/>
                            <a:pt x="372" y="3103"/>
                          </a:cubicBezTo>
                          <a:cubicBezTo>
                            <a:pt x="477" y="3084"/>
                            <a:pt x="548" y="2979"/>
                            <a:pt x="529" y="2875"/>
                          </a:cubicBezTo>
                          <a:cubicBezTo>
                            <a:pt x="411" y="2282"/>
                            <a:pt x="640" y="1748"/>
                            <a:pt x="887" y="1187"/>
                          </a:cubicBezTo>
                          <a:cubicBezTo>
                            <a:pt x="1031" y="881"/>
                            <a:pt x="1148" y="561"/>
                            <a:pt x="1233" y="236"/>
                          </a:cubicBezTo>
                          <a:cubicBezTo>
                            <a:pt x="1263" y="90"/>
                            <a:pt x="1150" y="1"/>
                            <a:pt x="103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0" name="Google Shape;6830;p64"/>
                    <p:cNvSpPr/>
                    <p:nvPr/>
                  </p:nvSpPr>
                  <p:spPr>
                    <a:xfrm>
                      <a:off x="6063099" y="2396148"/>
                      <a:ext cx="57691" cy="7321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85" h="2900" extrusionOk="0">
                          <a:moveTo>
                            <a:pt x="1998" y="0"/>
                          </a:moveTo>
                          <a:cubicBezTo>
                            <a:pt x="1951" y="0"/>
                            <a:pt x="1902" y="19"/>
                            <a:pt x="1858" y="64"/>
                          </a:cubicBezTo>
                          <a:cubicBezTo>
                            <a:pt x="1754" y="168"/>
                            <a:pt x="1624" y="292"/>
                            <a:pt x="1493" y="416"/>
                          </a:cubicBezTo>
                          <a:cubicBezTo>
                            <a:pt x="861" y="996"/>
                            <a:pt x="1" y="1791"/>
                            <a:pt x="463" y="2788"/>
                          </a:cubicBezTo>
                          <a:cubicBezTo>
                            <a:pt x="496" y="2854"/>
                            <a:pt x="561" y="2899"/>
                            <a:pt x="639" y="2899"/>
                          </a:cubicBezTo>
                          <a:cubicBezTo>
                            <a:pt x="672" y="2899"/>
                            <a:pt x="698" y="2893"/>
                            <a:pt x="724" y="2880"/>
                          </a:cubicBezTo>
                          <a:cubicBezTo>
                            <a:pt x="822" y="2834"/>
                            <a:pt x="868" y="2717"/>
                            <a:pt x="815" y="2619"/>
                          </a:cubicBezTo>
                          <a:cubicBezTo>
                            <a:pt x="476" y="1882"/>
                            <a:pt x="1154" y="1257"/>
                            <a:pt x="1754" y="703"/>
                          </a:cubicBezTo>
                          <a:cubicBezTo>
                            <a:pt x="1897" y="579"/>
                            <a:pt x="2028" y="455"/>
                            <a:pt x="2145" y="338"/>
                          </a:cubicBezTo>
                          <a:cubicBezTo>
                            <a:pt x="2284" y="194"/>
                            <a:pt x="2150" y="0"/>
                            <a:pt x="199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1" name="Google Shape;6831;p64"/>
                    <p:cNvSpPr/>
                    <p:nvPr/>
                  </p:nvSpPr>
                  <p:spPr>
                    <a:xfrm>
                      <a:off x="6107458" y="2398496"/>
                      <a:ext cx="39765" cy="708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75" h="2807" extrusionOk="0">
                          <a:moveTo>
                            <a:pt x="294" y="1"/>
                          </a:moveTo>
                          <a:cubicBezTo>
                            <a:pt x="144" y="1"/>
                            <a:pt x="1" y="185"/>
                            <a:pt x="147" y="336"/>
                          </a:cubicBezTo>
                          <a:cubicBezTo>
                            <a:pt x="597" y="903"/>
                            <a:pt x="1118" y="1978"/>
                            <a:pt x="929" y="2545"/>
                          </a:cubicBezTo>
                          <a:cubicBezTo>
                            <a:pt x="890" y="2650"/>
                            <a:pt x="948" y="2761"/>
                            <a:pt x="1053" y="2800"/>
                          </a:cubicBezTo>
                          <a:cubicBezTo>
                            <a:pt x="1072" y="2800"/>
                            <a:pt x="1092" y="2806"/>
                            <a:pt x="1111" y="2806"/>
                          </a:cubicBezTo>
                          <a:cubicBezTo>
                            <a:pt x="1196" y="2806"/>
                            <a:pt x="1274" y="2754"/>
                            <a:pt x="1300" y="2676"/>
                          </a:cubicBezTo>
                          <a:cubicBezTo>
                            <a:pt x="1574" y="1861"/>
                            <a:pt x="844" y="584"/>
                            <a:pt x="453" y="95"/>
                          </a:cubicBezTo>
                          <a:cubicBezTo>
                            <a:pt x="410" y="28"/>
                            <a:pt x="351" y="1"/>
                            <a:pt x="29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2" name="Google Shape;6832;p64"/>
                    <p:cNvSpPr/>
                    <p:nvPr/>
                  </p:nvSpPr>
                  <p:spPr>
                    <a:xfrm>
                      <a:off x="6084660" y="2269784"/>
                      <a:ext cx="96269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13" h="3499" extrusionOk="0">
                          <a:moveTo>
                            <a:pt x="3536" y="0"/>
                          </a:moveTo>
                          <a:cubicBezTo>
                            <a:pt x="3492" y="0"/>
                            <a:pt x="3445" y="17"/>
                            <a:pt x="3403" y="57"/>
                          </a:cubicBezTo>
                          <a:cubicBezTo>
                            <a:pt x="3057" y="396"/>
                            <a:pt x="2627" y="663"/>
                            <a:pt x="2171" y="950"/>
                          </a:cubicBezTo>
                          <a:cubicBezTo>
                            <a:pt x="1278" y="1510"/>
                            <a:pt x="359" y="2091"/>
                            <a:pt x="33" y="3244"/>
                          </a:cubicBezTo>
                          <a:cubicBezTo>
                            <a:pt x="0" y="3348"/>
                            <a:pt x="66" y="3459"/>
                            <a:pt x="170" y="3492"/>
                          </a:cubicBezTo>
                          <a:cubicBezTo>
                            <a:pt x="183" y="3492"/>
                            <a:pt x="203" y="3498"/>
                            <a:pt x="222" y="3498"/>
                          </a:cubicBezTo>
                          <a:cubicBezTo>
                            <a:pt x="313" y="3498"/>
                            <a:pt x="392" y="3433"/>
                            <a:pt x="411" y="3348"/>
                          </a:cubicBezTo>
                          <a:cubicBezTo>
                            <a:pt x="698" y="2338"/>
                            <a:pt x="1513" y="1823"/>
                            <a:pt x="2379" y="1282"/>
                          </a:cubicBezTo>
                          <a:cubicBezTo>
                            <a:pt x="2836" y="996"/>
                            <a:pt x="3298" y="702"/>
                            <a:pt x="3676" y="337"/>
                          </a:cubicBezTo>
                          <a:cubicBezTo>
                            <a:pt x="3813" y="196"/>
                            <a:pt x="3687" y="0"/>
                            <a:pt x="35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3" name="Google Shape;6833;p64"/>
                    <p:cNvSpPr/>
                    <p:nvPr/>
                  </p:nvSpPr>
                  <p:spPr>
                    <a:xfrm>
                      <a:off x="6171612" y="1962168"/>
                      <a:ext cx="207459" cy="288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217" h="11414" extrusionOk="0">
                          <a:moveTo>
                            <a:pt x="238" y="0"/>
                          </a:moveTo>
                          <a:cubicBezTo>
                            <a:pt x="120" y="0"/>
                            <a:pt x="0" y="100"/>
                            <a:pt x="43" y="249"/>
                          </a:cubicBezTo>
                          <a:cubicBezTo>
                            <a:pt x="363" y="1389"/>
                            <a:pt x="1204" y="1611"/>
                            <a:pt x="2012" y="1826"/>
                          </a:cubicBezTo>
                          <a:cubicBezTo>
                            <a:pt x="2279" y="1891"/>
                            <a:pt x="2540" y="1976"/>
                            <a:pt x="2800" y="2074"/>
                          </a:cubicBezTo>
                          <a:cubicBezTo>
                            <a:pt x="4104" y="2589"/>
                            <a:pt x="4221" y="2960"/>
                            <a:pt x="4645" y="4322"/>
                          </a:cubicBezTo>
                          <a:lnTo>
                            <a:pt x="4690" y="4453"/>
                          </a:lnTo>
                          <a:cubicBezTo>
                            <a:pt x="5525" y="7131"/>
                            <a:pt x="6802" y="9530"/>
                            <a:pt x="7812" y="11316"/>
                          </a:cubicBezTo>
                          <a:cubicBezTo>
                            <a:pt x="7851" y="11374"/>
                            <a:pt x="7917" y="11413"/>
                            <a:pt x="7988" y="11413"/>
                          </a:cubicBezTo>
                          <a:cubicBezTo>
                            <a:pt x="8021" y="11413"/>
                            <a:pt x="8053" y="11407"/>
                            <a:pt x="8086" y="11387"/>
                          </a:cubicBezTo>
                          <a:cubicBezTo>
                            <a:pt x="8184" y="11335"/>
                            <a:pt x="8216" y="11211"/>
                            <a:pt x="8158" y="11120"/>
                          </a:cubicBezTo>
                          <a:cubicBezTo>
                            <a:pt x="7154" y="9347"/>
                            <a:pt x="5890" y="6981"/>
                            <a:pt x="5062" y="4335"/>
                          </a:cubicBezTo>
                          <a:lnTo>
                            <a:pt x="5023" y="4205"/>
                          </a:lnTo>
                          <a:cubicBezTo>
                            <a:pt x="4593" y="2817"/>
                            <a:pt x="4430" y="2295"/>
                            <a:pt x="2944" y="1709"/>
                          </a:cubicBezTo>
                          <a:cubicBezTo>
                            <a:pt x="2670" y="1604"/>
                            <a:pt x="2396" y="1520"/>
                            <a:pt x="2116" y="1448"/>
                          </a:cubicBezTo>
                          <a:cubicBezTo>
                            <a:pt x="1314" y="1233"/>
                            <a:pt x="682" y="1064"/>
                            <a:pt x="421" y="145"/>
                          </a:cubicBezTo>
                          <a:cubicBezTo>
                            <a:pt x="393" y="43"/>
                            <a:pt x="316" y="0"/>
                            <a:pt x="23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4" name="Google Shape;6834;p64"/>
                    <p:cNvSpPr/>
                    <p:nvPr/>
                  </p:nvSpPr>
                  <p:spPr>
                    <a:xfrm>
                      <a:off x="6336908" y="2188765"/>
                      <a:ext cx="51858" cy="152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" h="6023" extrusionOk="0">
                          <a:moveTo>
                            <a:pt x="294" y="0"/>
                          </a:moveTo>
                          <a:cubicBezTo>
                            <a:pt x="201" y="0"/>
                            <a:pt x="108" y="59"/>
                            <a:pt x="99" y="183"/>
                          </a:cubicBezTo>
                          <a:cubicBezTo>
                            <a:pt x="1" y="1487"/>
                            <a:pt x="464" y="2601"/>
                            <a:pt x="920" y="3683"/>
                          </a:cubicBezTo>
                          <a:cubicBezTo>
                            <a:pt x="1213" y="4381"/>
                            <a:pt x="1520" y="5104"/>
                            <a:pt x="1650" y="5860"/>
                          </a:cubicBezTo>
                          <a:cubicBezTo>
                            <a:pt x="1669" y="5951"/>
                            <a:pt x="1748" y="6023"/>
                            <a:pt x="1845" y="6023"/>
                          </a:cubicBezTo>
                          <a:lnTo>
                            <a:pt x="1878" y="6023"/>
                          </a:lnTo>
                          <a:cubicBezTo>
                            <a:pt x="1982" y="6003"/>
                            <a:pt x="2054" y="5899"/>
                            <a:pt x="2041" y="5795"/>
                          </a:cubicBezTo>
                          <a:cubicBezTo>
                            <a:pt x="1898" y="4993"/>
                            <a:pt x="1585" y="4257"/>
                            <a:pt x="1285" y="3533"/>
                          </a:cubicBezTo>
                          <a:cubicBezTo>
                            <a:pt x="829" y="2451"/>
                            <a:pt x="399" y="1422"/>
                            <a:pt x="490" y="209"/>
                          </a:cubicBezTo>
                          <a:cubicBezTo>
                            <a:pt x="500" y="73"/>
                            <a:pt x="397" y="0"/>
                            <a:pt x="29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5" name="Google Shape;6835;p64"/>
                    <p:cNvSpPr/>
                    <p:nvPr/>
                  </p:nvSpPr>
                  <p:spPr>
                    <a:xfrm>
                      <a:off x="6353596" y="2264861"/>
                      <a:ext cx="58221" cy="5344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06" h="2117" extrusionOk="0">
                          <a:moveTo>
                            <a:pt x="282" y="1"/>
                          </a:moveTo>
                          <a:cubicBezTo>
                            <a:pt x="92" y="1"/>
                            <a:pt x="1" y="290"/>
                            <a:pt x="213" y="382"/>
                          </a:cubicBezTo>
                          <a:cubicBezTo>
                            <a:pt x="898" y="676"/>
                            <a:pt x="1699" y="1243"/>
                            <a:pt x="1895" y="1966"/>
                          </a:cubicBezTo>
                          <a:cubicBezTo>
                            <a:pt x="1914" y="2051"/>
                            <a:pt x="1993" y="2110"/>
                            <a:pt x="2084" y="2116"/>
                          </a:cubicBezTo>
                          <a:cubicBezTo>
                            <a:pt x="2103" y="2116"/>
                            <a:pt x="2116" y="2110"/>
                            <a:pt x="2136" y="2110"/>
                          </a:cubicBezTo>
                          <a:cubicBezTo>
                            <a:pt x="2240" y="2084"/>
                            <a:pt x="2305" y="1973"/>
                            <a:pt x="2273" y="1868"/>
                          </a:cubicBezTo>
                          <a:cubicBezTo>
                            <a:pt x="2045" y="995"/>
                            <a:pt x="1139" y="343"/>
                            <a:pt x="363" y="17"/>
                          </a:cubicBezTo>
                          <a:cubicBezTo>
                            <a:pt x="335" y="6"/>
                            <a:pt x="308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6" name="Google Shape;6836;p64"/>
                    <p:cNvSpPr/>
                    <p:nvPr/>
                  </p:nvSpPr>
                  <p:spPr>
                    <a:xfrm>
                      <a:off x="6311938" y="2128802"/>
                      <a:ext cx="46228" cy="36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1" h="1464" extrusionOk="0">
                          <a:moveTo>
                            <a:pt x="286" y="1"/>
                          </a:moveTo>
                          <a:cubicBezTo>
                            <a:pt x="108" y="1"/>
                            <a:pt x="1" y="278"/>
                            <a:pt x="208" y="381"/>
                          </a:cubicBezTo>
                          <a:cubicBezTo>
                            <a:pt x="684" y="642"/>
                            <a:pt x="1107" y="988"/>
                            <a:pt x="1459" y="1398"/>
                          </a:cubicBezTo>
                          <a:cubicBezTo>
                            <a:pt x="1498" y="1437"/>
                            <a:pt x="1550" y="1463"/>
                            <a:pt x="1609" y="1463"/>
                          </a:cubicBezTo>
                          <a:cubicBezTo>
                            <a:pt x="1655" y="1463"/>
                            <a:pt x="1700" y="1444"/>
                            <a:pt x="1739" y="1418"/>
                          </a:cubicBezTo>
                          <a:cubicBezTo>
                            <a:pt x="1818" y="1346"/>
                            <a:pt x="1831" y="1222"/>
                            <a:pt x="1759" y="1137"/>
                          </a:cubicBezTo>
                          <a:cubicBezTo>
                            <a:pt x="1374" y="694"/>
                            <a:pt x="912" y="323"/>
                            <a:pt x="397" y="36"/>
                          </a:cubicBezTo>
                          <a:cubicBezTo>
                            <a:pt x="358" y="12"/>
                            <a:pt x="321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7" name="Google Shape;6837;p64"/>
                    <p:cNvSpPr/>
                    <p:nvPr/>
                  </p:nvSpPr>
                  <p:spPr>
                    <a:xfrm>
                      <a:off x="6168153" y="1957699"/>
                      <a:ext cx="140654" cy="639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71" h="2531" extrusionOk="0">
                          <a:moveTo>
                            <a:pt x="289" y="1"/>
                          </a:moveTo>
                          <a:cubicBezTo>
                            <a:pt x="139" y="1"/>
                            <a:pt x="0" y="185"/>
                            <a:pt x="135" y="335"/>
                          </a:cubicBezTo>
                          <a:cubicBezTo>
                            <a:pt x="813" y="1149"/>
                            <a:pt x="1849" y="1293"/>
                            <a:pt x="2846" y="1436"/>
                          </a:cubicBezTo>
                          <a:cubicBezTo>
                            <a:pt x="3811" y="1573"/>
                            <a:pt x="4723" y="1697"/>
                            <a:pt x="5179" y="2433"/>
                          </a:cubicBezTo>
                          <a:cubicBezTo>
                            <a:pt x="5218" y="2492"/>
                            <a:pt x="5284" y="2531"/>
                            <a:pt x="5349" y="2531"/>
                          </a:cubicBezTo>
                          <a:cubicBezTo>
                            <a:pt x="5388" y="2531"/>
                            <a:pt x="5421" y="2518"/>
                            <a:pt x="5453" y="2498"/>
                          </a:cubicBezTo>
                          <a:cubicBezTo>
                            <a:pt x="5544" y="2440"/>
                            <a:pt x="5570" y="2322"/>
                            <a:pt x="5518" y="2225"/>
                          </a:cubicBezTo>
                          <a:cubicBezTo>
                            <a:pt x="4964" y="1332"/>
                            <a:pt x="3915" y="1188"/>
                            <a:pt x="2898" y="1045"/>
                          </a:cubicBezTo>
                          <a:cubicBezTo>
                            <a:pt x="1973" y="915"/>
                            <a:pt x="1021" y="778"/>
                            <a:pt x="441" y="80"/>
                          </a:cubicBezTo>
                          <a:cubicBezTo>
                            <a:pt x="397" y="24"/>
                            <a:pt x="342" y="1"/>
                            <a:pt x="28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8" name="Google Shape;6838;p64"/>
                    <p:cNvSpPr/>
                    <p:nvPr/>
                  </p:nvSpPr>
                  <p:spPr>
                    <a:xfrm>
                      <a:off x="6285554" y="2054751"/>
                      <a:ext cx="54181" cy="512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" h="2031" extrusionOk="0">
                          <a:moveTo>
                            <a:pt x="282" y="1"/>
                          </a:moveTo>
                          <a:cubicBezTo>
                            <a:pt x="112" y="1"/>
                            <a:pt x="0" y="250"/>
                            <a:pt x="184" y="369"/>
                          </a:cubicBezTo>
                          <a:cubicBezTo>
                            <a:pt x="803" y="760"/>
                            <a:pt x="1507" y="1203"/>
                            <a:pt x="1735" y="1894"/>
                          </a:cubicBezTo>
                          <a:cubicBezTo>
                            <a:pt x="1761" y="1978"/>
                            <a:pt x="1833" y="2030"/>
                            <a:pt x="1924" y="2030"/>
                          </a:cubicBezTo>
                          <a:cubicBezTo>
                            <a:pt x="1944" y="2030"/>
                            <a:pt x="1963" y="2030"/>
                            <a:pt x="1983" y="2017"/>
                          </a:cubicBezTo>
                          <a:cubicBezTo>
                            <a:pt x="2087" y="1985"/>
                            <a:pt x="2146" y="1874"/>
                            <a:pt x="2113" y="1770"/>
                          </a:cubicBezTo>
                          <a:cubicBezTo>
                            <a:pt x="1839" y="949"/>
                            <a:pt x="1038" y="440"/>
                            <a:pt x="393" y="36"/>
                          </a:cubicBezTo>
                          <a:cubicBezTo>
                            <a:pt x="355" y="12"/>
                            <a:pt x="317" y="1"/>
                            <a:pt x="282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39" name="Google Shape;6839;p64"/>
                    <p:cNvSpPr/>
                    <p:nvPr/>
                  </p:nvSpPr>
                  <p:spPr>
                    <a:xfrm>
                      <a:off x="6171865" y="1990698"/>
                      <a:ext cx="97935" cy="10083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79" h="3994" extrusionOk="0">
                          <a:moveTo>
                            <a:pt x="227" y="0"/>
                          </a:moveTo>
                          <a:cubicBezTo>
                            <a:pt x="115" y="0"/>
                            <a:pt x="1" y="88"/>
                            <a:pt x="33" y="240"/>
                          </a:cubicBezTo>
                          <a:cubicBezTo>
                            <a:pt x="196" y="1374"/>
                            <a:pt x="1096" y="1980"/>
                            <a:pt x="1963" y="2560"/>
                          </a:cubicBezTo>
                          <a:cubicBezTo>
                            <a:pt x="2543" y="2951"/>
                            <a:pt x="3136" y="3355"/>
                            <a:pt x="3488" y="3903"/>
                          </a:cubicBezTo>
                          <a:cubicBezTo>
                            <a:pt x="3520" y="3961"/>
                            <a:pt x="3585" y="3994"/>
                            <a:pt x="3657" y="3994"/>
                          </a:cubicBezTo>
                          <a:cubicBezTo>
                            <a:pt x="3690" y="3994"/>
                            <a:pt x="3729" y="3987"/>
                            <a:pt x="3761" y="3968"/>
                          </a:cubicBezTo>
                          <a:cubicBezTo>
                            <a:pt x="3853" y="3909"/>
                            <a:pt x="3879" y="3785"/>
                            <a:pt x="3820" y="3694"/>
                          </a:cubicBezTo>
                          <a:cubicBezTo>
                            <a:pt x="3429" y="3075"/>
                            <a:pt x="2797" y="2645"/>
                            <a:pt x="2184" y="2234"/>
                          </a:cubicBezTo>
                          <a:cubicBezTo>
                            <a:pt x="1350" y="1674"/>
                            <a:pt x="561" y="1146"/>
                            <a:pt x="418" y="181"/>
                          </a:cubicBezTo>
                          <a:cubicBezTo>
                            <a:pt x="406" y="57"/>
                            <a:pt x="317" y="0"/>
                            <a:pt x="227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0" name="Google Shape;6840;p64"/>
                    <p:cNvSpPr/>
                    <p:nvPr/>
                  </p:nvSpPr>
                  <p:spPr>
                    <a:xfrm>
                      <a:off x="6165452" y="2034199"/>
                      <a:ext cx="106999" cy="10687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38" h="4233" extrusionOk="0">
                          <a:moveTo>
                            <a:pt x="396" y="1"/>
                          </a:moveTo>
                          <a:cubicBezTo>
                            <a:pt x="307" y="1"/>
                            <a:pt x="220" y="54"/>
                            <a:pt x="203" y="172"/>
                          </a:cubicBezTo>
                          <a:cubicBezTo>
                            <a:pt x="1" y="1450"/>
                            <a:pt x="1193" y="2199"/>
                            <a:pt x="2249" y="2858"/>
                          </a:cubicBezTo>
                          <a:cubicBezTo>
                            <a:pt x="2901" y="3275"/>
                            <a:pt x="3527" y="3659"/>
                            <a:pt x="3820" y="4141"/>
                          </a:cubicBezTo>
                          <a:cubicBezTo>
                            <a:pt x="3859" y="4194"/>
                            <a:pt x="3924" y="4233"/>
                            <a:pt x="3989" y="4233"/>
                          </a:cubicBezTo>
                          <a:cubicBezTo>
                            <a:pt x="4146" y="4233"/>
                            <a:pt x="4237" y="4063"/>
                            <a:pt x="4159" y="3933"/>
                          </a:cubicBezTo>
                          <a:cubicBezTo>
                            <a:pt x="3807" y="3379"/>
                            <a:pt x="3123" y="2949"/>
                            <a:pt x="2458" y="2532"/>
                          </a:cubicBezTo>
                          <a:cubicBezTo>
                            <a:pt x="1415" y="1873"/>
                            <a:pt x="431" y="1261"/>
                            <a:pt x="594" y="231"/>
                          </a:cubicBezTo>
                          <a:cubicBezTo>
                            <a:pt x="619" y="86"/>
                            <a:pt x="507" y="1"/>
                            <a:pt x="39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1" name="Google Shape;6841;p64"/>
                    <p:cNvSpPr/>
                    <p:nvPr/>
                  </p:nvSpPr>
                  <p:spPr>
                    <a:xfrm>
                      <a:off x="6161665" y="2075378"/>
                      <a:ext cx="110104" cy="1191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61" h="4720" extrusionOk="0">
                          <a:moveTo>
                            <a:pt x="543" y="1"/>
                          </a:moveTo>
                          <a:cubicBezTo>
                            <a:pt x="471" y="1"/>
                            <a:pt x="400" y="40"/>
                            <a:pt x="366" y="132"/>
                          </a:cubicBezTo>
                          <a:cubicBezTo>
                            <a:pt x="1" y="1096"/>
                            <a:pt x="1265" y="2159"/>
                            <a:pt x="2490" y="3188"/>
                          </a:cubicBezTo>
                          <a:cubicBezTo>
                            <a:pt x="3129" y="3723"/>
                            <a:pt x="3735" y="4231"/>
                            <a:pt x="3970" y="4629"/>
                          </a:cubicBezTo>
                          <a:cubicBezTo>
                            <a:pt x="4003" y="4687"/>
                            <a:pt x="4068" y="4720"/>
                            <a:pt x="4139" y="4720"/>
                          </a:cubicBezTo>
                          <a:cubicBezTo>
                            <a:pt x="4172" y="4720"/>
                            <a:pt x="4211" y="4713"/>
                            <a:pt x="4237" y="4694"/>
                          </a:cubicBezTo>
                          <a:cubicBezTo>
                            <a:pt x="4335" y="4642"/>
                            <a:pt x="4361" y="4518"/>
                            <a:pt x="4309" y="4427"/>
                          </a:cubicBezTo>
                          <a:cubicBezTo>
                            <a:pt x="4048" y="3970"/>
                            <a:pt x="3409" y="3442"/>
                            <a:pt x="2745" y="2882"/>
                          </a:cubicBezTo>
                          <a:cubicBezTo>
                            <a:pt x="1728" y="2035"/>
                            <a:pt x="463" y="972"/>
                            <a:pt x="731" y="268"/>
                          </a:cubicBezTo>
                          <a:cubicBezTo>
                            <a:pt x="788" y="113"/>
                            <a:pt x="665" y="1"/>
                            <a:pt x="543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2" name="Google Shape;6842;p64"/>
                    <p:cNvSpPr/>
                    <p:nvPr/>
                  </p:nvSpPr>
                  <p:spPr>
                    <a:xfrm>
                      <a:off x="6170956" y="2139279"/>
                      <a:ext cx="105434" cy="8834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76" h="3499" extrusionOk="0">
                          <a:moveTo>
                            <a:pt x="269" y="1"/>
                          </a:moveTo>
                          <a:cubicBezTo>
                            <a:pt x="132" y="1"/>
                            <a:pt x="0" y="147"/>
                            <a:pt x="95" y="305"/>
                          </a:cubicBezTo>
                          <a:cubicBezTo>
                            <a:pt x="539" y="1022"/>
                            <a:pt x="1269" y="1439"/>
                            <a:pt x="1973" y="1837"/>
                          </a:cubicBezTo>
                          <a:cubicBezTo>
                            <a:pt x="2716" y="2254"/>
                            <a:pt x="3419" y="2658"/>
                            <a:pt x="3758" y="3382"/>
                          </a:cubicBezTo>
                          <a:cubicBezTo>
                            <a:pt x="3784" y="3453"/>
                            <a:pt x="3856" y="3499"/>
                            <a:pt x="3934" y="3499"/>
                          </a:cubicBezTo>
                          <a:cubicBezTo>
                            <a:pt x="4078" y="3499"/>
                            <a:pt x="4175" y="3349"/>
                            <a:pt x="4117" y="3219"/>
                          </a:cubicBezTo>
                          <a:cubicBezTo>
                            <a:pt x="3726" y="2378"/>
                            <a:pt x="2931" y="1928"/>
                            <a:pt x="2168" y="1492"/>
                          </a:cubicBezTo>
                          <a:cubicBezTo>
                            <a:pt x="1477" y="1100"/>
                            <a:pt x="819" y="729"/>
                            <a:pt x="434" y="97"/>
                          </a:cubicBezTo>
                          <a:cubicBezTo>
                            <a:pt x="391" y="29"/>
                            <a:pt x="329" y="1"/>
                            <a:pt x="26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3" name="Google Shape;6843;p64"/>
                    <p:cNvSpPr/>
                    <p:nvPr/>
                  </p:nvSpPr>
                  <p:spPr>
                    <a:xfrm>
                      <a:off x="6168936" y="2176419"/>
                      <a:ext cx="111569" cy="96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19" h="3827" extrusionOk="0">
                          <a:moveTo>
                            <a:pt x="268" y="0"/>
                          </a:moveTo>
                          <a:cubicBezTo>
                            <a:pt x="134" y="0"/>
                            <a:pt x="1" y="134"/>
                            <a:pt x="84" y="288"/>
                          </a:cubicBezTo>
                          <a:cubicBezTo>
                            <a:pt x="521" y="1122"/>
                            <a:pt x="1316" y="1578"/>
                            <a:pt x="2105" y="2034"/>
                          </a:cubicBezTo>
                          <a:cubicBezTo>
                            <a:pt x="2893" y="2491"/>
                            <a:pt x="3643" y="2921"/>
                            <a:pt x="3995" y="3709"/>
                          </a:cubicBezTo>
                          <a:cubicBezTo>
                            <a:pt x="4027" y="3781"/>
                            <a:pt x="4099" y="3827"/>
                            <a:pt x="4177" y="3827"/>
                          </a:cubicBezTo>
                          <a:cubicBezTo>
                            <a:pt x="4321" y="3820"/>
                            <a:pt x="4418" y="3677"/>
                            <a:pt x="4353" y="3547"/>
                          </a:cubicBezTo>
                          <a:cubicBezTo>
                            <a:pt x="3949" y="2647"/>
                            <a:pt x="3108" y="2165"/>
                            <a:pt x="2300" y="1696"/>
                          </a:cubicBezTo>
                          <a:cubicBezTo>
                            <a:pt x="1538" y="1252"/>
                            <a:pt x="814" y="842"/>
                            <a:pt x="436" y="105"/>
                          </a:cubicBezTo>
                          <a:cubicBezTo>
                            <a:pt x="396" y="31"/>
                            <a:pt x="332" y="0"/>
                            <a:pt x="268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4" name="Google Shape;6844;p64"/>
                    <p:cNvSpPr/>
                    <p:nvPr/>
                  </p:nvSpPr>
                  <p:spPr>
                    <a:xfrm>
                      <a:off x="6168229" y="2217496"/>
                      <a:ext cx="112099" cy="966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440" h="3830" extrusionOk="0">
                          <a:moveTo>
                            <a:pt x="286" y="1"/>
                          </a:moveTo>
                          <a:cubicBezTo>
                            <a:pt x="129" y="1"/>
                            <a:pt x="0" y="208"/>
                            <a:pt x="151" y="349"/>
                          </a:cubicBezTo>
                          <a:cubicBezTo>
                            <a:pt x="647" y="812"/>
                            <a:pt x="1201" y="1163"/>
                            <a:pt x="1742" y="1509"/>
                          </a:cubicBezTo>
                          <a:cubicBezTo>
                            <a:pt x="2680" y="2102"/>
                            <a:pt x="3567" y="2663"/>
                            <a:pt x="4023" y="3705"/>
                          </a:cubicBezTo>
                          <a:cubicBezTo>
                            <a:pt x="4055" y="3777"/>
                            <a:pt x="4127" y="3829"/>
                            <a:pt x="4205" y="3829"/>
                          </a:cubicBezTo>
                          <a:cubicBezTo>
                            <a:pt x="4342" y="3823"/>
                            <a:pt x="4440" y="3679"/>
                            <a:pt x="4388" y="3555"/>
                          </a:cubicBezTo>
                          <a:cubicBezTo>
                            <a:pt x="3879" y="2395"/>
                            <a:pt x="2902" y="1776"/>
                            <a:pt x="1957" y="1177"/>
                          </a:cubicBezTo>
                          <a:cubicBezTo>
                            <a:pt x="1429" y="844"/>
                            <a:pt x="888" y="499"/>
                            <a:pt x="425" y="62"/>
                          </a:cubicBezTo>
                          <a:cubicBezTo>
                            <a:pt x="381" y="19"/>
                            <a:pt x="332" y="1"/>
                            <a:pt x="286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5" name="Google Shape;6845;p64"/>
                    <p:cNvSpPr/>
                    <p:nvPr/>
                  </p:nvSpPr>
                  <p:spPr>
                    <a:xfrm>
                      <a:off x="6166487" y="2268193"/>
                      <a:ext cx="90487" cy="393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84" h="15587" extrusionOk="0">
                          <a:moveTo>
                            <a:pt x="290" y="0"/>
                          </a:moveTo>
                          <a:cubicBezTo>
                            <a:pt x="130" y="0"/>
                            <a:pt x="1" y="223"/>
                            <a:pt x="168" y="355"/>
                          </a:cubicBezTo>
                          <a:cubicBezTo>
                            <a:pt x="3173" y="2981"/>
                            <a:pt x="2873" y="7068"/>
                            <a:pt x="2580" y="11011"/>
                          </a:cubicBezTo>
                          <a:cubicBezTo>
                            <a:pt x="2462" y="12569"/>
                            <a:pt x="2352" y="14035"/>
                            <a:pt x="2443" y="15404"/>
                          </a:cubicBezTo>
                          <a:cubicBezTo>
                            <a:pt x="2449" y="15508"/>
                            <a:pt x="2534" y="15586"/>
                            <a:pt x="2638" y="15586"/>
                          </a:cubicBezTo>
                          <a:lnTo>
                            <a:pt x="2651" y="15586"/>
                          </a:lnTo>
                          <a:cubicBezTo>
                            <a:pt x="2762" y="15580"/>
                            <a:pt x="2840" y="15482"/>
                            <a:pt x="2834" y="15378"/>
                          </a:cubicBezTo>
                          <a:cubicBezTo>
                            <a:pt x="2749" y="14042"/>
                            <a:pt x="2853" y="12582"/>
                            <a:pt x="2971" y="11037"/>
                          </a:cubicBezTo>
                          <a:cubicBezTo>
                            <a:pt x="3271" y="6996"/>
                            <a:pt x="3583" y="2818"/>
                            <a:pt x="429" y="61"/>
                          </a:cubicBezTo>
                          <a:cubicBezTo>
                            <a:pt x="384" y="18"/>
                            <a:pt x="336" y="0"/>
                            <a:pt x="290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6" name="Google Shape;6846;p64"/>
                    <p:cNvSpPr/>
                    <p:nvPr/>
                  </p:nvSpPr>
                  <p:spPr>
                    <a:xfrm>
                      <a:off x="6210216" y="2464896"/>
                      <a:ext cx="36003" cy="1336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" h="5293" extrusionOk="0">
                          <a:moveTo>
                            <a:pt x="1174" y="0"/>
                          </a:moveTo>
                          <a:cubicBezTo>
                            <a:pt x="1103" y="0"/>
                            <a:pt x="1033" y="37"/>
                            <a:pt x="998" y="124"/>
                          </a:cubicBezTo>
                          <a:cubicBezTo>
                            <a:pt x="307" y="1845"/>
                            <a:pt x="0" y="3376"/>
                            <a:pt x="0" y="5097"/>
                          </a:cubicBezTo>
                          <a:cubicBezTo>
                            <a:pt x="0" y="5201"/>
                            <a:pt x="92" y="5292"/>
                            <a:pt x="202" y="5292"/>
                          </a:cubicBezTo>
                          <a:cubicBezTo>
                            <a:pt x="307" y="5292"/>
                            <a:pt x="398" y="5201"/>
                            <a:pt x="398" y="5097"/>
                          </a:cubicBezTo>
                          <a:cubicBezTo>
                            <a:pt x="391" y="3409"/>
                            <a:pt x="685" y="1962"/>
                            <a:pt x="1363" y="274"/>
                          </a:cubicBezTo>
                          <a:cubicBezTo>
                            <a:pt x="1425" y="116"/>
                            <a:pt x="1299" y="0"/>
                            <a:pt x="1174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7" name="Google Shape;6847;p64"/>
                    <p:cNvSpPr/>
                    <p:nvPr/>
                  </p:nvSpPr>
                  <p:spPr>
                    <a:xfrm>
                      <a:off x="6212513" y="2647537"/>
                      <a:ext cx="27015" cy="1226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0" h="4857" extrusionOk="0">
                          <a:moveTo>
                            <a:pt x="871" y="1"/>
                          </a:moveTo>
                          <a:cubicBezTo>
                            <a:pt x="771" y="1"/>
                            <a:pt x="672" y="66"/>
                            <a:pt x="672" y="196"/>
                          </a:cubicBezTo>
                          <a:cubicBezTo>
                            <a:pt x="672" y="1715"/>
                            <a:pt x="483" y="3038"/>
                            <a:pt x="27" y="4609"/>
                          </a:cubicBezTo>
                          <a:cubicBezTo>
                            <a:pt x="1" y="4713"/>
                            <a:pt x="59" y="4817"/>
                            <a:pt x="164" y="4850"/>
                          </a:cubicBezTo>
                          <a:cubicBezTo>
                            <a:pt x="183" y="4856"/>
                            <a:pt x="196" y="4856"/>
                            <a:pt x="216" y="4856"/>
                          </a:cubicBezTo>
                          <a:cubicBezTo>
                            <a:pt x="307" y="4856"/>
                            <a:pt x="385" y="4798"/>
                            <a:pt x="405" y="4713"/>
                          </a:cubicBezTo>
                          <a:cubicBezTo>
                            <a:pt x="867" y="3110"/>
                            <a:pt x="1070" y="1754"/>
                            <a:pt x="1070" y="196"/>
                          </a:cubicBezTo>
                          <a:cubicBezTo>
                            <a:pt x="1070" y="66"/>
                            <a:pt x="970" y="1"/>
                            <a:pt x="871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8" name="Google Shape;6848;p64"/>
                    <p:cNvSpPr/>
                    <p:nvPr/>
                  </p:nvSpPr>
                  <p:spPr>
                    <a:xfrm>
                      <a:off x="6211377" y="2649102"/>
                      <a:ext cx="29944" cy="634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" h="2514" extrusionOk="0">
                          <a:moveTo>
                            <a:pt x="913" y="0"/>
                          </a:moveTo>
                          <a:cubicBezTo>
                            <a:pt x="864" y="0"/>
                            <a:pt x="812" y="21"/>
                            <a:pt x="769" y="69"/>
                          </a:cubicBezTo>
                          <a:cubicBezTo>
                            <a:pt x="313" y="610"/>
                            <a:pt x="137" y="1457"/>
                            <a:pt x="20" y="2285"/>
                          </a:cubicBezTo>
                          <a:cubicBezTo>
                            <a:pt x="0" y="2396"/>
                            <a:pt x="72" y="2494"/>
                            <a:pt x="183" y="2513"/>
                          </a:cubicBezTo>
                          <a:lnTo>
                            <a:pt x="209" y="2513"/>
                          </a:lnTo>
                          <a:cubicBezTo>
                            <a:pt x="306" y="2513"/>
                            <a:pt x="391" y="2441"/>
                            <a:pt x="404" y="2344"/>
                          </a:cubicBezTo>
                          <a:cubicBezTo>
                            <a:pt x="476" y="1861"/>
                            <a:pt x="626" y="851"/>
                            <a:pt x="1069" y="317"/>
                          </a:cubicBezTo>
                          <a:cubicBezTo>
                            <a:pt x="1185" y="171"/>
                            <a:pt x="1056" y="0"/>
                            <a:pt x="913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49" name="Google Shape;6849;p64"/>
                    <p:cNvSpPr/>
                    <p:nvPr/>
                  </p:nvSpPr>
                  <p:spPr>
                    <a:xfrm>
                      <a:off x="6235564" y="2514382"/>
                      <a:ext cx="32115" cy="78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2" h="3116" extrusionOk="0">
                          <a:moveTo>
                            <a:pt x="234" y="1"/>
                          </a:moveTo>
                          <a:cubicBezTo>
                            <a:pt x="118" y="1"/>
                            <a:pt x="1" y="94"/>
                            <a:pt x="39" y="243"/>
                          </a:cubicBezTo>
                          <a:cubicBezTo>
                            <a:pt x="124" y="569"/>
                            <a:pt x="241" y="888"/>
                            <a:pt x="385" y="1195"/>
                          </a:cubicBezTo>
                          <a:cubicBezTo>
                            <a:pt x="626" y="1755"/>
                            <a:pt x="860" y="2290"/>
                            <a:pt x="743" y="2883"/>
                          </a:cubicBezTo>
                          <a:cubicBezTo>
                            <a:pt x="724" y="2987"/>
                            <a:pt x="795" y="3091"/>
                            <a:pt x="900" y="3111"/>
                          </a:cubicBezTo>
                          <a:cubicBezTo>
                            <a:pt x="906" y="3114"/>
                            <a:pt x="913" y="3116"/>
                            <a:pt x="919" y="3116"/>
                          </a:cubicBezTo>
                          <a:cubicBezTo>
                            <a:pt x="926" y="3116"/>
                            <a:pt x="932" y="3114"/>
                            <a:pt x="939" y="3111"/>
                          </a:cubicBezTo>
                          <a:cubicBezTo>
                            <a:pt x="1030" y="3111"/>
                            <a:pt x="1115" y="3046"/>
                            <a:pt x="1128" y="2954"/>
                          </a:cubicBezTo>
                          <a:cubicBezTo>
                            <a:pt x="1271" y="2244"/>
                            <a:pt x="1004" y="1631"/>
                            <a:pt x="750" y="1038"/>
                          </a:cubicBezTo>
                          <a:cubicBezTo>
                            <a:pt x="613" y="752"/>
                            <a:pt x="502" y="458"/>
                            <a:pt x="424" y="152"/>
                          </a:cubicBezTo>
                          <a:cubicBezTo>
                            <a:pt x="397" y="47"/>
                            <a:pt x="315" y="1"/>
                            <a:pt x="23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0" name="Google Shape;6850;p64"/>
                    <p:cNvSpPr/>
                    <p:nvPr/>
                  </p:nvSpPr>
                  <p:spPr>
                    <a:xfrm>
                      <a:off x="6230010" y="2395996"/>
                      <a:ext cx="57893" cy="733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93" h="2906" extrusionOk="0">
                          <a:moveTo>
                            <a:pt x="285" y="1"/>
                          </a:moveTo>
                          <a:cubicBezTo>
                            <a:pt x="133" y="1"/>
                            <a:pt x="0" y="200"/>
                            <a:pt x="148" y="344"/>
                          </a:cubicBezTo>
                          <a:cubicBezTo>
                            <a:pt x="259" y="461"/>
                            <a:pt x="390" y="585"/>
                            <a:pt x="533" y="709"/>
                          </a:cubicBezTo>
                          <a:cubicBezTo>
                            <a:pt x="1133" y="1263"/>
                            <a:pt x="1810" y="1895"/>
                            <a:pt x="1471" y="2625"/>
                          </a:cubicBezTo>
                          <a:cubicBezTo>
                            <a:pt x="1426" y="2723"/>
                            <a:pt x="1465" y="2840"/>
                            <a:pt x="1563" y="2886"/>
                          </a:cubicBezTo>
                          <a:cubicBezTo>
                            <a:pt x="1589" y="2899"/>
                            <a:pt x="1615" y="2905"/>
                            <a:pt x="1647" y="2905"/>
                          </a:cubicBezTo>
                          <a:cubicBezTo>
                            <a:pt x="1726" y="2905"/>
                            <a:pt x="1797" y="2860"/>
                            <a:pt x="1830" y="2794"/>
                          </a:cubicBezTo>
                          <a:cubicBezTo>
                            <a:pt x="2293" y="1797"/>
                            <a:pt x="1426" y="1002"/>
                            <a:pt x="800" y="422"/>
                          </a:cubicBezTo>
                          <a:cubicBezTo>
                            <a:pt x="663" y="298"/>
                            <a:pt x="533" y="181"/>
                            <a:pt x="429" y="70"/>
                          </a:cubicBezTo>
                          <a:cubicBezTo>
                            <a:pt x="385" y="21"/>
                            <a:pt x="334" y="1"/>
                            <a:pt x="28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1" name="Google Shape;6851;p64"/>
                    <p:cNvSpPr/>
                    <p:nvPr/>
                  </p:nvSpPr>
                  <p:spPr>
                    <a:xfrm>
                      <a:off x="6203626" y="2399228"/>
                      <a:ext cx="38502" cy="701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25" h="2778" extrusionOk="0">
                          <a:moveTo>
                            <a:pt x="1265" y="1"/>
                          </a:moveTo>
                          <a:cubicBezTo>
                            <a:pt x="1216" y="1"/>
                            <a:pt x="1166" y="20"/>
                            <a:pt x="1122" y="66"/>
                          </a:cubicBezTo>
                          <a:cubicBezTo>
                            <a:pt x="731" y="555"/>
                            <a:pt x="1" y="1832"/>
                            <a:pt x="274" y="2647"/>
                          </a:cubicBezTo>
                          <a:cubicBezTo>
                            <a:pt x="301" y="2725"/>
                            <a:pt x="379" y="2777"/>
                            <a:pt x="463" y="2777"/>
                          </a:cubicBezTo>
                          <a:cubicBezTo>
                            <a:pt x="483" y="2777"/>
                            <a:pt x="503" y="2771"/>
                            <a:pt x="522" y="2764"/>
                          </a:cubicBezTo>
                          <a:cubicBezTo>
                            <a:pt x="626" y="2732"/>
                            <a:pt x="685" y="2621"/>
                            <a:pt x="646" y="2516"/>
                          </a:cubicBezTo>
                          <a:cubicBezTo>
                            <a:pt x="450" y="1949"/>
                            <a:pt x="978" y="868"/>
                            <a:pt x="1428" y="307"/>
                          </a:cubicBezTo>
                          <a:cubicBezTo>
                            <a:pt x="1525" y="158"/>
                            <a:pt x="1403" y="1"/>
                            <a:pt x="1265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2" name="Google Shape;6852;p64"/>
                    <p:cNvSpPr/>
                    <p:nvPr/>
                  </p:nvSpPr>
                  <p:spPr>
                    <a:xfrm>
                      <a:off x="6169668" y="2269708"/>
                      <a:ext cx="96521" cy="8841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23" h="3502" extrusionOk="0">
                          <a:moveTo>
                            <a:pt x="284" y="1"/>
                          </a:moveTo>
                          <a:cubicBezTo>
                            <a:pt x="130" y="1"/>
                            <a:pt x="1" y="200"/>
                            <a:pt x="146" y="340"/>
                          </a:cubicBezTo>
                          <a:cubicBezTo>
                            <a:pt x="524" y="712"/>
                            <a:pt x="987" y="1005"/>
                            <a:pt x="1443" y="1285"/>
                          </a:cubicBezTo>
                          <a:cubicBezTo>
                            <a:pt x="2310" y="1833"/>
                            <a:pt x="3125" y="2348"/>
                            <a:pt x="3412" y="3358"/>
                          </a:cubicBezTo>
                          <a:cubicBezTo>
                            <a:pt x="3438" y="3443"/>
                            <a:pt x="3510" y="3501"/>
                            <a:pt x="3601" y="3501"/>
                          </a:cubicBezTo>
                          <a:cubicBezTo>
                            <a:pt x="3620" y="3501"/>
                            <a:pt x="3640" y="3501"/>
                            <a:pt x="3653" y="3495"/>
                          </a:cubicBezTo>
                          <a:cubicBezTo>
                            <a:pt x="3757" y="3469"/>
                            <a:pt x="3822" y="3358"/>
                            <a:pt x="3790" y="3254"/>
                          </a:cubicBezTo>
                          <a:cubicBezTo>
                            <a:pt x="3464" y="2100"/>
                            <a:pt x="2545" y="1513"/>
                            <a:pt x="1652" y="960"/>
                          </a:cubicBezTo>
                          <a:cubicBezTo>
                            <a:pt x="1196" y="666"/>
                            <a:pt x="766" y="399"/>
                            <a:pt x="420" y="60"/>
                          </a:cubicBezTo>
                          <a:cubicBezTo>
                            <a:pt x="377" y="18"/>
                            <a:pt x="329" y="1"/>
                            <a:pt x="2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3" name="Google Shape;6853;p64"/>
                    <p:cNvSpPr/>
                    <p:nvPr/>
                  </p:nvSpPr>
                  <p:spPr>
                    <a:xfrm>
                      <a:off x="6083019" y="1717495"/>
                      <a:ext cx="184862" cy="6090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22" h="24122" extrusionOk="0">
                          <a:moveTo>
                            <a:pt x="5019" y="1"/>
                          </a:moveTo>
                          <a:lnTo>
                            <a:pt x="1988" y="340"/>
                          </a:lnTo>
                          <a:cubicBezTo>
                            <a:pt x="2210" y="353"/>
                            <a:pt x="2920" y="1109"/>
                            <a:pt x="3344" y="2744"/>
                          </a:cubicBezTo>
                          <a:cubicBezTo>
                            <a:pt x="2607" y="2881"/>
                            <a:pt x="737" y="3364"/>
                            <a:pt x="85" y="4791"/>
                          </a:cubicBezTo>
                          <a:cubicBezTo>
                            <a:pt x="0" y="4952"/>
                            <a:pt x="133" y="5083"/>
                            <a:pt x="265" y="5083"/>
                          </a:cubicBezTo>
                          <a:cubicBezTo>
                            <a:pt x="336" y="5083"/>
                            <a:pt x="407" y="5045"/>
                            <a:pt x="444" y="4954"/>
                          </a:cubicBezTo>
                          <a:cubicBezTo>
                            <a:pt x="1017" y="3696"/>
                            <a:pt x="2777" y="3253"/>
                            <a:pt x="3435" y="3129"/>
                          </a:cubicBezTo>
                          <a:cubicBezTo>
                            <a:pt x="3442" y="3181"/>
                            <a:pt x="3455" y="3240"/>
                            <a:pt x="3461" y="3292"/>
                          </a:cubicBezTo>
                          <a:lnTo>
                            <a:pt x="3461" y="4576"/>
                          </a:lnTo>
                          <a:cubicBezTo>
                            <a:pt x="3461" y="4576"/>
                            <a:pt x="3455" y="4569"/>
                            <a:pt x="3448" y="4569"/>
                          </a:cubicBezTo>
                          <a:cubicBezTo>
                            <a:pt x="3437" y="4567"/>
                            <a:pt x="3371" y="4554"/>
                            <a:pt x="3263" y="4554"/>
                          </a:cubicBezTo>
                          <a:cubicBezTo>
                            <a:pt x="2879" y="4554"/>
                            <a:pt x="1965" y="4716"/>
                            <a:pt x="1050" y="6068"/>
                          </a:cubicBezTo>
                          <a:cubicBezTo>
                            <a:pt x="943" y="6221"/>
                            <a:pt x="1077" y="6378"/>
                            <a:pt x="1217" y="6378"/>
                          </a:cubicBezTo>
                          <a:cubicBezTo>
                            <a:pt x="1274" y="6378"/>
                            <a:pt x="1332" y="6352"/>
                            <a:pt x="1376" y="6290"/>
                          </a:cubicBezTo>
                          <a:cubicBezTo>
                            <a:pt x="2208" y="5067"/>
                            <a:pt x="2985" y="4947"/>
                            <a:pt x="3263" y="4947"/>
                          </a:cubicBezTo>
                          <a:cubicBezTo>
                            <a:pt x="3324" y="4947"/>
                            <a:pt x="3362" y="4953"/>
                            <a:pt x="3370" y="4954"/>
                          </a:cubicBezTo>
                          <a:cubicBezTo>
                            <a:pt x="3379" y="4956"/>
                            <a:pt x="3389" y="4957"/>
                            <a:pt x="3398" y="4957"/>
                          </a:cubicBezTo>
                          <a:cubicBezTo>
                            <a:pt x="3421" y="4957"/>
                            <a:pt x="3443" y="4952"/>
                            <a:pt x="3461" y="4947"/>
                          </a:cubicBezTo>
                          <a:lnTo>
                            <a:pt x="3461" y="7268"/>
                          </a:lnTo>
                          <a:lnTo>
                            <a:pt x="3461" y="7274"/>
                          </a:lnTo>
                          <a:lnTo>
                            <a:pt x="3461" y="23926"/>
                          </a:lnTo>
                          <a:cubicBezTo>
                            <a:pt x="3461" y="24057"/>
                            <a:pt x="3561" y="24122"/>
                            <a:pt x="3660" y="24122"/>
                          </a:cubicBezTo>
                          <a:cubicBezTo>
                            <a:pt x="3759" y="24122"/>
                            <a:pt x="3859" y="24057"/>
                            <a:pt x="3859" y="23926"/>
                          </a:cubicBezTo>
                          <a:lnTo>
                            <a:pt x="3859" y="23125"/>
                          </a:lnTo>
                          <a:lnTo>
                            <a:pt x="3859" y="23118"/>
                          </a:lnTo>
                          <a:lnTo>
                            <a:pt x="3859" y="4947"/>
                          </a:lnTo>
                          <a:cubicBezTo>
                            <a:pt x="3867" y="4947"/>
                            <a:pt x="3876" y="4947"/>
                            <a:pt x="3885" y="4947"/>
                          </a:cubicBezTo>
                          <a:cubicBezTo>
                            <a:pt x="4154" y="4947"/>
                            <a:pt x="4937" y="5055"/>
                            <a:pt x="5781" y="6290"/>
                          </a:cubicBezTo>
                          <a:cubicBezTo>
                            <a:pt x="5814" y="6342"/>
                            <a:pt x="5879" y="6375"/>
                            <a:pt x="5944" y="6375"/>
                          </a:cubicBezTo>
                          <a:cubicBezTo>
                            <a:pt x="6101" y="6375"/>
                            <a:pt x="6192" y="6199"/>
                            <a:pt x="6107" y="6068"/>
                          </a:cubicBezTo>
                          <a:cubicBezTo>
                            <a:pt x="5177" y="4711"/>
                            <a:pt x="4258" y="4556"/>
                            <a:pt x="3883" y="4556"/>
                          </a:cubicBezTo>
                          <a:cubicBezTo>
                            <a:pt x="3875" y="4556"/>
                            <a:pt x="3867" y="4556"/>
                            <a:pt x="3859" y="4556"/>
                          </a:cubicBezTo>
                          <a:lnTo>
                            <a:pt x="3859" y="3123"/>
                          </a:lnTo>
                          <a:cubicBezTo>
                            <a:pt x="4491" y="3240"/>
                            <a:pt x="6296" y="3676"/>
                            <a:pt x="6883" y="4954"/>
                          </a:cubicBezTo>
                          <a:cubicBezTo>
                            <a:pt x="6917" y="5045"/>
                            <a:pt x="6986" y="5083"/>
                            <a:pt x="7057" y="5083"/>
                          </a:cubicBezTo>
                          <a:cubicBezTo>
                            <a:pt x="7187" y="5083"/>
                            <a:pt x="7322" y="4952"/>
                            <a:pt x="7241" y="4791"/>
                          </a:cubicBezTo>
                          <a:cubicBezTo>
                            <a:pt x="6544" y="3279"/>
                            <a:pt x="4478" y="2823"/>
                            <a:pt x="3859" y="2725"/>
                          </a:cubicBezTo>
                          <a:cubicBezTo>
                            <a:pt x="4041" y="1702"/>
                            <a:pt x="4387" y="639"/>
                            <a:pt x="5019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854" name="Google Shape;6854;p64"/>
                  <p:cNvSpPr/>
                  <p:nvPr/>
                </p:nvSpPr>
                <p:spPr>
                  <a:xfrm>
                    <a:off x="6020658" y="1575983"/>
                    <a:ext cx="321880" cy="1610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49" h="6379" extrusionOk="0">
                        <a:moveTo>
                          <a:pt x="5794" y="1"/>
                        </a:moveTo>
                        <a:cubicBezTo>
                          <a:pt x="5038" y="1"/>
                          <a:pt x="4543" y="411"/>
                          <a:pt x="4308" y="939"/>
                        </a:cubicBezTo>
                        <a:cubicBezTo>
                          <a:pt x="4056" y="756"/>
                          <a:pt x="3749" y="665"/>
                          <a:pt x="3441" y="665"/>
                        </a:cubicBezTo>
                        <a:cubicBezTo>
                          <a:pt x="3430" y="665"/>
                          <a:pt x="3419" y="665"/>
                          <a:pt x="3409" y="665"/>
                        </a:cubicBezTo>
                        <a:cubicBezTo>
                          <a:pt x="2236" y="665"/>
                          <a:pt x="1753" y="1734"/>
                          <a:pt x="1962" y="2614"/>
                        </a:cubicBezTo>
                        <a:cubicBezTo>
                          <a:pt x="1799" y="2627"/>
                          <a:pt x="1649" y="2679"/>
                          <a:pt x="1506" y="2757"/>
                        </a:cubicBezTo>
                        <a:cubicBezTo>
                          <a:pt x="1460" y="2784"/>
                          <a:pt x="1414" y="2816"/>
                          <a:pt x="1369" y="2855"/>
                        </a:cubicBezTo>
                        <a:cubicBezTo>
                          <a:pt x="0" y="3474"/>
                          <a:pt x="222" y="5951"/>
                          <a:pt x="2053" y="5951"/>
                        </a:cubicBezTo>
                        <a:cubicBezTo>
                          <a:pt x="2063" y="5951"/>
                          <a:pt x="2073" y="5951"/>
                          <a:pt x="2083" y="5951"/>
                        </a:cubicBezTo>
                        <a:cubicBezTo>
                          <a:pt x="2393" y="5951"/>
                          <a:pt x="2700" y="5854"/>
                          <a:pt x="2966" y="5677"/>
                        </a:cubicBezTo>
                        <a:cubicBezTo>
                          <a:pt x="3251" y="6084"/>
                          <a:pt x="3729" y="6323"/>
                          <a:pt x="4229" y="6323"/>
                        </a:cubicBezTo>
                        <a:cubicBezTo>
                          <a:pt x="4243" y="6323"/>
                          <a:pt x="4256" y="6323"/>
                          <a:pt x="4269" y="6323"/>
                        </a:cubicBezTo>
                        <a:cubicBezTo>
                          <a:pt x="4830" y="6323"/>
                          <a:pt x="5253" y="6114"/>
                          <a:pt x="5553" y="5808"/>
                        </a:cubicBezTo>
                        <a:cubicBezTo>
                          <a:pt x="5841" y="6064"/>
                          <a:pt x="6213" y="6213"/>
                          <a:pt x="6599" y="6213"/>
                        </a:cubicBezTo>
                        <a:cubicBezTo>
                          <a:pt x="6616" y="6213"/>
                          <a:pt x="6632" y="6212"/>
                          <a:pt x="6648" y="6212"/>
                        </a:cubicBezTo>
                        <a:cubicBezTo>
                          <a:pt x="6660" y="6212"/>
                          <a:pt x="6671" y="6212"/>
                          <a:pt x="6683" y="6212"/>
                        </a:cubicBezTo>
                        <a:cubicBezTo>
                          <a:pt x="7016" y="6212"/>
                          <a:pt x="7342" y="6121"/>
                          <a:pt x="7626" y="5951"/>
                        </a:cubicBezTo>
                        <a:cubicBezTo>
                          <a:pt x="7821" y="6114"/>
                          <a:pt x="8049" y="6231"/>
                          <a:pt x="8291" y="6303"/>
                        </a:cubicBezTo>
                        <a:lnTo>
                          <a:pt x="8323" y="6316"/>
                        </a:lnTo>
                        <a:cubicBezTo>
                          <a:pt x="8479" y="6358"/>
                          <a:pt x="8640" y="6379"/>
                          <a:pt x="8800" y="6379"/>
                        </a:cubicBezTo>
                        <a:cubicBezTo>
                          <a:pt x="9115" y="6379"/>
                          <a:pt x="9428" y="6298"/>
                          <a:pt x="9705" y="6134"/>
                        </a:cubicBezTo>
                        <a:lnTo>
                          <a:pt x="10063" y="5853"/>
                        </a:lnTo>
                        <a:cubicBezTo>
                          <a:pt x="10213" y="5703"/>
                          <a:pt x="10331" y="5534"/>
                          <a:pt x="10415" y="5345"/>
                        </a:cubicBezTo>
                        <a:cubicBezTo>
                          <a:pt x="10602" y="5463"/>
                          <a:pt x="10812" y="5528"/>
                          <a:pt x="11035" y="5528"/>
                        </a:cubicBezTo>
                        <a:cubicBezTo>
                          <a:pt x="11046" y="5528"/>
                          <a:pt x="11056" y="5528"/>
                          <a:pt x="11067" y="5527"/>
                        </a:cubicBezTo>
                        <a:cubicBezTo>
                          <a:pt x="12605" y="5527"/>
                          <a:pt x="12749" y="3546"/>
                          <a:pt x="11478" y="3194"/>
                        </a:cubicBezTo>
                        <a:cubicBezTo>
                          <a:pt x="11536" y="2497"/>
                          <a:pt x="11119" y="1741"/>
                          <a:pt x="10207" y="1741"/>
                        </a:cubicBezTo>
                        <a:cubicBezTo>
                          <a:pt x="10037" y="1741"/>
                          <a:pt x="9868" y="1773"/>
                          <a:pt x="9711" y="1832"/>
                        </a:cubicBezTo>
                        <a:cubicBezTo>
                          <a:pt x="9672" y="972"/>
                          <a:pt x="8968" y="287"/>
                          <a:pt x="8102" y="281"/>
                        </a:cubicBezTo>
                        <a:cubicBezTo>
                          <a:pt x="7737" y="281"/>
                          <a:pt x="7385" y="411"/>
                          <a:pt x="7104" y="639"/>
                        </a:cubicBezTo>
                        <a:cubicBezTo>
                          <a:pt x="6837" y="261"/>
                          <a:pt x="6400" y="1"/>
                          <a:pt x="5794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855" name="Google Shape;6855;p64"/>
              <p:cNvSpPr/>
              <p:nvPr/>
            </p:nvSpPr>
            <p:spPr>
              <a:xfrm>
                <a:off x="5970289" y="1542757"/>
                <a:ext cx="406813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79" extrusionOk="0">
                    <a:moveTo>
                      <a:pt x="1004" y="8740"/>
                    </a:moveTo>
                    <a:cubicBezTo>
                      <a:pt x="1007" y="8824"/>
                      <a:pt x="1025" y="8949"/>
                      <a:pt x="1055" y="9103"/>
                    </a:cubicBezTo>
                    <a:lnTo>
                      <a:pt x="1055" y="9103"/>
                    </a:lnTo>
                    <a:cubicBezTo>
                      <a:pt x="1031" y="8968"/>
                      <a:pt x="1014" y="8846"/>
                      <a:pt x="1004" y="8740"/>
                    </a:cubicBezTo>
                    <a:close/>
                    <a:moveTo>
                      <a:pt x="8531" y="0"/>
                    </a:moveTo>
                    <a:cubicBezTo>
                      <a:pt x="7378" y="0"/>
                      <a:pt x="6098" y="274"/>
                      <a:pt x="4700" y="906"/>
                    </a:cubicBezTo>
                    <a:cubicBezTo>
                      <a:pt x="1" y="3031"/>
                      <a:pt x="1004" y="8740"/>
                      <a:pt x="1004" y="8740"/>
                    </a:cubicBezTo>
                    <a:cubicBezTo>
                      <a:pt x="952" y="6113"/>
                      <a:pt x="4048" y="3448"/>
                      <a:pt x="4048" y="3448"/>
                    </a:cubicBezTo>
                    <a:cubicBezTo>
                      <a:pt x="6225" y="4790"/>
                      <a:pt x="13544" y="6504"/>
                      <a:pt x="14216" y="6726"/>
                    </a:cubicBezTo>
                    <a:cubicBezTo>
                      <a:pt x="14557" y="6840"/>
                      <a:pt x="14772" y="11921"/>
                      <a:pt x="14749" y="12624"/>
                    </a:cubicBezTo>
                    <a:lnTo>
                      <a:pt x="14749" y="12624"/>
                    </a:lnTo>
                    <a:lnTo>
                      <a:pt x="15206" y="9548"/>
                    </a:lnTo>
                    <a:cubicBezTo>
                      <a:pt x="15206" y="9548"/>
                      <a:pt x="16112" y="6166"/>
                      <a:pt x="14437" y="3441"/>
                    </a:cubicBezTo>
                    <a:cubicBezTo>
                      <a:pt x="13261" y="1523"/>
                      <a:pt x="11251" y="0"/>
                      <a:pt x="8531" y="0"/>
                    </a:cubicBezTo>
                    <a:close/>
                    <a:moveTo>
                      <a:pt x="14749" y="12624"/>
                    </a:moveTo>
                    <a:lnTo>
                      <a:pt x="14737" y="12703"/>
                    </a:lnTo>
                    <a:cubicBezTo>
                      <a:pt x="14738" y="12704"/>
                      <a:pt x="14739" y="12705"/>
                      <a:pt x="14739" y="12705"/>
                    </a:cubicBezTo>
                    <a:cubicBezTo>
                      <a:pt x="14744" y="12705"/>
                      <a:pt x="14747" y="12677"/>
                      <a:pt x="14749" y="12624"/>
                    </a:cubicBezTo>
                    <a:close/>
                    <a:moveTo>
                      <a:pt x="1055" y="9103"/>
                    </a:moveTo>
                    <a:cubicBezTo>
                      <a:pt x="1284" y="10402"/>
                      <a:pt x="2112" y="12879"/>
                      <a:pt x="2112" y="12879"/>
                    </a:cubicBezTo>
                    <a:cubicBezTo>
                      <a:pt x="2112" y="12879"/>
                      <a:pt x="1272" y="10220"/>
                      <a:pt x="1055" y="9103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56" name="Google Shape;6856;p64"/>
          <p:cNvGrpSpPr/>
          <p:nvPr/>
        </p:nvGrpSpPr>
        <p:grpSpPr>
          <a:xfrm>
            <a:off x="1924124" y="3064707"/>
            <a:ext cx="550774" cy="1310497"/>
            <a:chOff x="1924124" y="3050537"/>
            <a:chExt cx="550774" cy="1310497"/>
          </a:xfrm>
        </p:grpSpPr>
        <p:sp>
          <p:nvSpPr>
            <p:cNvPr id="6857" name="Google Shape;6857;p64"/>
            <p:cNvSpPr/>
            <p:nvPr/>
          </p:nvSpPr>
          <p:spPr>
            <a:xfrm>
              <a:off x="1972978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6" y="0"/>
                    <a:pt x="1" y="437"/>
                    <a:pt x="1" y="972"/>
                  </a:cubicBezTo>
                  <a:cubicBezTo>
                    <a:pt x="1" y="1506"/>
                    <a:pt x="4016" y="1943"/>
                    <a:pt x="8969" y="1943"/>
                  </a:cubicBezTo>
                  <a:cubicBezTo>
                    <a:pt x="13922" y="1943"/>
                    <a:pt x="17944" y="1506"/>
                    <a:pt x="17944" y="972"/>
                  </a:cubicBezTo>
                  <a:cubicBezTo>
                    <a:pt x="17944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64"/>
            <p:cNvSpPr/>
            <p:nvPr/>
          </p:nvSpPr>
          <p:spPr>
            <a:xfrm>
              <a:off x="1924124" y="3050537"/>
              <a:ext cx="550774" cy="1278256"/>
            </a:xfrm>
            <a:custGeom>
              <a:avLst/>
              <a:gdLst/>
              <a:ahLst/>
              <a:cxnLst/>
              <a:rect l="l" t="t" r="r" b="b"/>
              <a:pathLst>
                <a:path w="21815" h="50629" extrusionOk="0">
                  <a:moveTo>
                    <a:pt x="3780" y="7802"/>
                  </a:moveTo>
                  <a:lnTo>
                    <a:pt x="3780" y="7834"/>
                  </a:lnTo>
                  <a:lnTo>
                    <a:pt x="3761" y="7834"/>
                  </a:lnTo>
                  <a:cubicBezTo>
                    <a:pt x="3761" y="7821"/>
                    <a:pt x="3774" y="7815"/>
                    <a:pt x="3780" y="7802"/>
                  </a:cubicBezTo>
                  <a:close/>
                  <a:moveTo>
                    <a:pt x="10695" y="0"/>
                  </a:moveTo>
                  <a:cubicBezTo>
                    <a:pt x="6752" y="0"/>
                    <a:pt x="3565" y="3187"/>
                    <a:pt x="3559" y="7130"/>
                  </a:cubicBezTo>
                  <a:cubicBezTo>
                    <a:pt x="3565" y="7365"/>
                    <a:pt x="3578" y="7600"/>
                    <a:pt x="3604" y="7834"/>
                  </a:cubicBezTo>
                  <a:cubicBezTo>
                    <a:pt x="2972" y="7906"/>
                    <a:pt x="2549" y="8512"/>
                    <a:pt x="2698" y="9131"/>
                  </a:cubicBezTo>
                  <a:cubicBezTo>
                    <a:pt x="2820" y="9609"/>
                    <a:pt x="3251" y="9920"/>
                    <a:pt x="3713" y="9920"/>
                  </a:cubicBezTo>
                  <a:cubicBezTo>
                    <a:pt x="3843" y="9920"/>
                    <a:pt x="3977" y="9895"/>
                    <a:pt x="4106" y="9842"/>
                  </a:cubicBezTo>
                  <a:cubicBezTo>
                    <a:pt x="4836" y="12044"/>
                    <a:pt x="6687" y="13804"/>
                    <a:pt x="8753" y="14560"/>
                  </a:cubicBezTo>
                  <a:lnTo>
                    <a:pt x="8890" y="14606"/>
                  </a:lnTo>
                  <a:lnTo>
                    <a:pt x="8890" y="16620"/>
                  </a:lnTo>
                  <a:lnTo>
                    <a:pt x="5651" y="16620"/>
                  </a:lnTo>
                  <a:cubicBezTo>
                    <a:pt x="5651" y="16620"/>
                    <a:pt x="5644" y="16685"/>
                    <a:pt x="5625" y="16698"/>
                  </a:cubicBezTo>
                  <a:cubicBezTo>
                    <a:pt x="5051" y="16705"/>
                    <a:pt x="4536" y="17076"/>
                    <a:pt x="4360" y="17623"/>
                  </a:cubicBezTo>
                  <a:lnTo>
                    <a:pt x="215" y="33239"/>
                  </a:lnTo>
                  <a:cubicBezTo>
                    <a:pt x="0" y="33872"/>
                    <a:pt x="293" y="34563"/>
                    <a:pt x="900" y="34849"/>
                  </a:cubicBezTo>
                  <a:cubicBezTo>
                    <a:pt x="1081" y="34936"/>
                    <a:pt x="1273" y="34977"/>
                    <a:pt x="1463" y="34977"/>
                  </a:cubicBezTo>
                  <a:cubicBezTo>
                    <a:pt x="1903" y="34977"/>
                    <a:pt x="2331" y="34756"/>
                    <a:pt x="2581" y="34360"/>
                  </a:cubicBezTo>
                  <a:cubicBezTo>
                    <a:pt x="2620" y="34387"/>
                    <a:pt x="2672" y="34413"/>
                    <a:pt x="2724" y="34419"/>
                  </a:cubicBezTo>
                  <a:cubicBezTo>
                    <a:pt x="2755" y="34427"/>
                    <a:pt x="2786" y="34430"/>
                    <a:pt x="2817" y="34430"/>
                  </a:cubicBezTo>
                  <a:cubicBezTo>
                    <a:pt x="2998" y="34430"/>
                    <a:pt x="3162" y="34303"/>
                    <a:pt x="3207" y="34119"/>
                  </a:cubicBezTo>
                  <a:lnTo>
                    <a:pt x="3565" y="32542"/>
                  </a:lnTo>
                  <a:cubicBezTo>
                    <a:pt x="3604" y="32347"/>
                    <a:pt x="3481" y="32040"/>
                    <a:pt x="3298" y="31949"/>
                  </a:cubicBezTo>
                  <a:lnTo>
                    <a:pt x="6335" y="20954"/>
                  </a:lnTo>
                  <a:cubicBezTo>
                    <a:pt x="6335" y="22844"/>
                    <a:pt x="6381" y="26507"/>
                    <a:pt x="6453" y="30567"/>
                  </a:cubicBezTo>
                  <a:lnTo>
                    <a:pt x="6407" y="30567"/>
                  </a:lnTo>
                  <a:lnTo>
                    <a:pt x="6466" y="32360"/>
                  </a:lnTo>
                  <a:lnTo>
                    <a:pt x="6485" y="32360"/>
                  </a:lnTo>
                  <a:cubicBezTo>
                    <a:pt x="6622" y="40194"/>
                    <a:pt x="6804" y="48732"/>
                    <a:pt x="6804" y="48732"/>
                  </a:cubicBezTo>
                  <a:cubicBezTo>
                    <a:pt x="6804" y="48732"/>
                    <a:pt x="4517" y="49090"/>
                    <a:pt x="4517" y="50622"/>
                  </a:cubicBezTo>
                  <a:lnTo>
                    <a:pt x="8936" y="50622"/>
                  </a:lnTo>
                  <a:lnTo>
                    <a:pt x="10630" y="33428"/>
                  </a:lnTo>
                  <a:lnTo>
                    <a:pt x="10669" y="33461"/>
                  </a:lnTo>
                  <a:lnTo>
                    <a:pt x="11034" y="33461"/>
                  </a:lnTo>
                  <a:lnTo>
                    <a:pt x="11041" y="33455"/>
                  </a:lnTo>
                  <a:lnTo>
                    <a:pt x="12892" y="50628"/>
                  </a:lnTo>
                  <a:lnTo>
                    <a:pt x="17311" y="50628"/>
                  </a:lnTo>
                  <a:cubicBezTo>
                    <a:pt x="17311" y="49097"/>
                    <a:pt x="15023" y="48738"/>
                    <a:pt x="15023" y="48738"/>
                  </a:cubicBezTo>
                  <a:cubicBezTo>
                    <a:pt x="15023" y="48738"/>
                    <a:pt x="15193" y="40102"/>
                    <a:pt x="15316" y="32216"/>
                  </a:cubicBezTo>
                  <a:cubicBezTo>
                    <a:pt x="15323" y="31897"/>
                    <a:pt x="15356" y="30574"/>
                    <a:pt x="15356" y="30574"/>
                  </a:cubicBezTo>
                  <a:lnTo>
                    <a:pt x="15343" y="30574"/>
                  </a:lnTo>
                  <a:cubicBezTo>
                    <a:pt x="15408" y="26481"/>
                    <a:pt x="15453" y="22779"/>
                    <a:pt x="15453" y="20863"/>
                  </a:cubicBezTo>
                  <a:lnTo>
                    <a:pt x="18510" y="31929"/>
                  </a:lnTo>
                  <a:cubicBezTo>
                    <a:pt x="18301" y="31995"/>
                    <a:pt x="18158" y="32334"/>
                    <a:pt x="18204" y="32542"/>
                  </a:cubicBezTo>
                  <a:lnTo>
                    <a:pt x="18562" y="34119"/>
                  </a:lnTo>
                  <a:cubicBezTo>
                    <a:pt x="18605" y="34315"/>
                    <a:pt x="18775" y="34433"/>
                    <a:pt x="18952" y="34433"/>
                  </a:cubicBezTo>
                  <a:cubicBezTo>
                    <a:pt x="19046" y="34433"/>
                    <a:pt x="19141" y="34400"/>
                    <a:pt x="19220" y="34328"/>
                  </a:cubicBezTo>
                  <a:cubicBezTo>
                    <a:pt x="19463" y="34748"/>
                    <a:pt x="19903" y="34984"/>
                    <a:pt x="20358" y="34984"/>
                  </a:cubicBezTo>
                  <a:cubicBezTo>
                    <a:pt x="20538" y="34984"/>
                    <a:pt x="20721" y="34947"/>
                    <a:pt x="20895" y="34869"/>
                  </a:cubicBezTo>
                  <a:cubicBezTo>
                    <a:pt x="21508" y="34589"/>
                    <a:pt x="21814" y="33891"/>
                    <a:pt x="21599" y="33252"/>
                  </a:cubicBezTo>
                  <a:lnTo>
                    <a:pt x="21599" y="33246"/>
                  </a:lnTo>
                  <a:lnTo>
                    <a:pt x="17291" y="17663"/>
                  </a:lnTo>
                  <a:cubicBezTo>
                    <a:pt x="17122" y="17141"/>
                    <a:pt x="16653" y="16744"/>
                    <a:pt x="16138" y="16705"/>
                  </a:cubicBezTo>
                  <a:cubicBezTo>
                    <a:pt x="16125" y="16691"/>
                    <a:pt x="16112" y="16626"/>
                    <a:pt x="16112" y="16626"/>
                  </a:cubicBezTo>
                  <a:lnTo>
                    <a:pt x="12631" y="16626"/>
                  </a:lnTo>
                  <a:lnTo>
                    <a:pt x="12631" y="14704"/>
                  </a:lnTo>
                  <a:lnTo>
                    <a:pt x="12664" y="14691"/>
                  </a:lnTo>
                  <a:lnTo>
                    <a:pt x="12703" y="14678"/>
                  </a:lnTo>
                  <a:cubicBezTo>
                    <a:pt x="14899" y="14013"/>
                    <a:pt x="16913" y="12194"/>
                    <a:pt x="17695" y="9887"/>
                  </a:cubicBezTo>
                  <a:cubicBezTo>
                    <a:pt x="17774" y="9907"/>
                    <a:pt x="17858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1" y="9920"/>
                    <a:pt x="18973" y="9492"/>
                    <a:pt x="19005" y="8936"/>
                  </a:cubicBezTo>
                  <a:cubicBezTo>
                    <a:pt x="19038" y="8375"/>
                    <a:pt x="18627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1" y="6061"/>
                    <a:pt x="17637" y="4295"/>
                    <a:pt x="16692" y="2992"/>
                  </a:cubicBezTo>
                  <a:cubicBezTo>
                    <a:pt x="17656" y="2464"/>
                    <a:pt x="17774" y="1786"/>
                    <a:pt x="18158" y="1147"/>
                  </a:cubicBezTo>
                  <a:lnTo>
                    <a:pt x="18158" y="1147"/>
                  </a:lnTo>
                  <a:cubicBezTo>
                    <a:pt x="17949" y="1170"/>
                    <a:pt x="17738" y="1181"/>
                    <a:pt x="17526" y="1181"/>
                  </a:cubicBezTo>
                  <a:cubicBezTo>
                    <a:pt x="15283" y="1181"/>
                    <a:pt x="12905" y="0"/>
                    <a:pt x="1069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59" name="Google Shape;6859;p64"/>
            <p:cNvGrpSpPr/>
            <p:nvPr/>
          </p:nvGrpSpPr>
          <p:grpSpPr>
            <a:xfrm>
              <a:off x="1959824" y="3177406"/>
              <a:ext cx="474931" cy="1079810"/>
              <a:chOff x="1959824" y="3177406"/>
              <a:chExt cx="474931" cy="1079810"/>
            </a:xfrm>
          </p:grpSpPr>
          <p:sp>
            <p:nvSpPr>
              <p:cNvPr id="6860" name="Google Shape;6860;p64"/>
              <p:cNvSpPr/>
              <p:nvPr/>
            </p:nvSpPr>
            <p:spPr>
              <a:xfrm>
                <a:off x="2214193" y="3532512"/>
                <a:ext cx="208368" cy="330439"/>
              </a:xfrm>
              <a:custGeom>
                <a:avLst/>
                <a:gdLst/>
                <a:ahLst/>
                <a:cxnLst/>
                <a:rect l="l" t="t" r="r" b="b"/>
                <a:pathLst>
                  <a:path w="8253" h="13088" extrusionOk="0">
                    <a:moveTo>
                      <a:pt x="2439" y="0"/>
                    </a:moveTo>
                    <a:cubicBezTo>
                      <a:pt x="2335" y="0"/>
                      <a:pt x="2230" y="11"/>
                      <a:pt x="2126" y="33"/>
                    </a:cubicBezTo>
                    <a:cubicBezTo>
                      <a:pt x="1273" y="202"/>
                      <a:pt x="510" y="1030"/>
                      <a:pt x="86" y="1740"/>
                    </a:cubicBezTo>
                    <a:cubicBezTo>
                      <a:pt x="1" y="1898"/>
                      <a:pt x="130" y="2037"/>
                      <a:pt x="263" y="2037"/>
                    </a:cubicBezTo>
                    <a:cubicBezTo>
                      <a:pt x="323" y="2037"/>
                      <a:pt x="383" y="2009"/>
                      <a:pt x="425" y="1942"/>
                    </a:cubicBezTo>
                    <a:cubicBezTo>
                      <a:pt x="790" y="1329"/>
                      <a:pt x="1475" y="560"/>
                      <a:pt x="2205" y="417"/>
                    </a:cubicBezTo>
                    <a:cubicBezTo>
                      <a:pt x="2284" y="400"/>
                      <a:pt x="2364" y="391"/>
                      <a:pt x="2444" y="391"/>
                    </a:cubicBezTo>
                    <a:cubicBezTo>
                      <a:pt x="2693" y="391"/>
                      <a:pt x="2939" y="474"/>
                      <a:pt x="3137" y="632"/>
                    </a:cubicBezTo>
                    <a:cubicBezTo>
                      <a:pt x="4570" y="1688"/>
                      <a:pt x="5216" y="3598"/>
                      <a:pt x="5776" y="5273"/>
                    </a:cubicBezTo>
                    <a:lnTo>
                      <a:pt x="5854" y="5501"/>
                    </a:lnTo>
                    <a:cubicBezTo>
                      <a:pt x="6650" y="7867"/>
                      <a:pt x="7223" y="10265"/>
                      <a:pt x="7849" y="12937"/>
                    </a:cubicBezTo>
                    <a:cubicBezTo>
                      <a:pt x="7868" y="13022"/>
                      <a:pt x="7947" y="13087"/>
                      <a:pt x="8038" y="13087"/>
                    </a:cubicBezTo>
                    <a:cubicBezTo>
                      <a:pt x="8051" y="13087"/>
                      <a:pt x="8064" y="13087"/>
                      <a:pt x="8077" y="13081"/>
                    </a:cubicBezTo>
                    <a:cubicBezTo>
                      <a:pt x="8188" y="13061"/>
                      <a:pt x="8253" y="12950"/>
                      <a:pt x="8227" y="12846"/>
                    </a:cubicBezTo>
                    <a:cubicBezTo>
                      <a:pt x="7608" y="10167"/>
                      <a:pt x="7021" y="7756"/>
                      <a:pt x="6226" y="5377"/>
                    </a:cubicBezTo>
                    <a:lnTo>
                      <a:pt x="6148" y="5149"/>
                    </a:lnTo>
                    <a:cubicBezTo>
                      <a:pt x="5568" y="3409"/>
                      <a:pt x="4903" y="1447"/>
                      <a:pt x="3365" y="313"/>
                    </a:cubicBezTo>
                    <a:cubicBezTo>
                      <a:pt x="3097" y="109"/>
                      <a:pt x="2772" y="0"/>
                      <a:pt x="243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64"/>
              <p:cNvSpPr/>
              <p:nvPr/>
            </p:nvSpPr>
            <p:spPr>
              <a:xfrm>
                <a:off x="2369061" y="3697530"/>
                <a:ext cx="14517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638" extrusionOk="0">
                    <a:moveTo>
                      <a:pt x="353" y="1"/>
                    </a:moveTo>
                    <a:cubicBezTo>
                      <a:pt x="242" y="8"/>
                      <a:pt x="157" y="99"/>
                      <a:pt x="164" y="210"/>
                    </a:cubicBezTo>
                    <a:cubicBezTo>
                      <a:pt x="170" y="607"/>
                      <a:pt x="157" y="1005"/>
                      <a:pt x="111" y="1402"/>
                    </a:cubicBezTo>
                    <a:cubicBezTo>
                      <a:pt x="59" y="2074"/>
                      <a:pt x="1" y="2771"/>
                      <a:pt x="170" y="3488"/>
                    </a:cubicBezTo>
                    <a:cubicBezTo>
                      <a:pt x="190" y="3573"/>
                      <a:pt x="268" y="3638"/>
                      <a:pt x="359" y="3638"/>
                    </a:cubicBezTo>
                    <a:cubicBezTo>
                      <a:pt x="372" y="3638"/>
                      <a:pt x="392" y="3638"/>
                      <a:pt x="405" y="3631"/>
                    </a:cubicBezTo>
                    <a:cubicBezTo>
                      <a:pt x="509" y="3605"/>
                      <a:pt x="574" y="3501"/>
                      <a:pt x="548" y="3397"/>
                    </a:cubicBezTo>
                    <a:cubicBezTo>
                      <a:pt x="398" y="2738"/>
                      <a:pt x="450" y="2080"/>
                      <a:pt x="509" y="1435"/>
                    </a:cubicBezTo>
                    <a:cubicBezTo>
                      <a:pt x="548" y="1024"/>
                      <a:pt x="568" y="607"/>
                      <a:pt x="555" y="190"/>
                    </a:cubicBezTo>
                    <a:cubicBezTo>
                      <a:pt x="548" y="86"/>
                      <a:pt x="457" y="1"/>
                      <a:pt x="35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64"/>
              <p:cNvSpPr/>
              <p:nvPr/>
            </p:nvSpPr>
            <p:spPr>
              <a:xfrm>
                <a:off x="2392238" y="3774560"/>
                <a:ext cx="37745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650" extrusionOk="0">
                    <a:moveTo>
                      <a:pt x="264" y="1"/>
                    </a:moveTo>
                    <a:cubicBezTo>
                      <a:pt x="46" y="1"/>
                      <a:pt x="0" y="349"/>
                      <a:pt x="249" y="391"/>
                    </a:cubicBezTo>
                    <a:cubicBezTo>
                      <a:pt x="777" y="489"/>
                      <a:pt x="1090" y="887"/>
                      <a:pt x="1064" y="1441"/>
                    </a:cubicBezTo>
                    <a:cubicBezTo>
                      <a:pt x="1057" y="1545"/>
                      <a:pt x="1136" y="1643"/>
                      <a:pt x="1247" y="1649"/>
                    </a:cubicBezTo>
                    <a:lnTo>
                      <a:pt x="1260" y="1649"/>
                    </a:lnTo>
                    <a:cubicBezTo>
                      <a:pt x="1364" y="1649"/>
                      <a:pt x="1455" y="1564"/>
                      <a:pt x="1455" y="1460"/>
                    </a:cubicBezTo>
                    <a:cubicBezTo>
                      <a:pt x="1494" y="711"/>
                      <a:pt x="1051" y="137"/>
                      <a:pt x="314" y="7"/>
                    </a:cubicBezTo>
                    <a:cubicBezTo>
                      <a:pt x="297" y="3"/>
                      <a:pt x="280" y="1"/>
                      <a:pt x="26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64"/>
              <p:cNvSpPr/>
              <p:nvPr/>
            </p:nvSpPr>
            <p:spPr>
              <a:xfrm>
                <a:off x="2342072" y="3613405"/>
                <a:ext cx="19415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867" extrusionOk="0">
                    <a:moveTo>
                      <a:pt x="496" y="1"/>
                    </a:moveTo>
                    <a:cubicBezTo>
                      <a:pt x="438" y="1"/>
                      <a:pt x="380" y="28"/>
                      <a:pt x="340" y="94"/>
                    </a:cubicBezTo>
                    <a:cubicBezTo>
                      <a:pt x="1" y="628"/>
                      <a:pt x="1" y="1260"/>
                      <a:pt x="33" y="1684"/>
                    </a:cubicBezTo>
                    <a:cubicBezTo>
                      <a:pt x="40" y="1788"/>
                      <a:pt x="131" y="1867"/>
                      <a:pt x="229" y="1867"/>
                    </a:cubicBezTo>
                    <a:lnTo>
                      <a:pt x="242" y="1867"/>
                    </a:lnTo>
                    <a:cubicBezTo>
                      <a:pt x="353" y="1860"/>
                      <a:pt x="431" y="1762"/>
                      <a:pt x="424" y="1658"/>
                    </a:cubicBezTo>
                    <a:cubicBezTo>
                      <a:pt x="385" y="1058"/>
                      <a:pt x="457" y="641"/>
                      <a:pt x="672" y="309"/>
                    </a:cubicBezTo>
                    <a:cubicBezTo>
                      <a:pt x="768" y="153"/>
                      <a:pt x="633" y="1"/>
                      <a:pt x="49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64"/>
              <p:cNvSpPr/>
              <p:nvPr/>
            </p:nvSpPr>
            <p:spPr>
              <a:xfrm>
                <a:off x="2199246" y="3657891"/>
                <a:ext cx="59104" cy="412393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34" extrusionOk="0">
                    <a:moveTo>
                      <a:pt x="196" y="0"/>
                    </a:moveTo>
                    <a:cubicBezTo>
                      <a:pt x="98" y="0"/>
                      <a:pt x="1" y="65"/>
                      <a:pt x="1" y="196"/>
                    </a:cubicBezTo>
                    <a:lnTo>
                      <a:pt x="1" y="352"/>
                    </a:lnTo>
                    <a:cubicBezTo>
                      <a:pt x="1" y="2451"/>
                      <a:pt x="1" y="4106"/>
                      <a:pt x="750" y="6075"/>
                    </a:cubicBezTo>
                    <a:cubicBezTo>
                      <a:pt x="1271" y="7430"/>
                      <a:pt x="1617" y="8942"/>
                      <a:pt x="1845" y="10845"/>
                    </a:cubicBezTo>
                    <a:cubicBezTo>
                      <a:pt x="1936" y="11582"/>
                      <a:pt x="1695" y="12286"/>
                      <a:pt x="1434" y="13022"/>
                    </a:cubicBezTo>
                    <a:cubicBezTo>
                      <a:pt x="1095" y="14000"/>
                      <a:pt x="737" y="15023"/>
                      <a:pt x="1154" y="16203"/>
                    </a:cubicBezTo>
                    <a:cubicBezTo>
                      <a:pt x="1180" y="16281"/>
                      <a:pt x="1252" y="16333"/>
                      <a:pt x="1337" y="16333"/>
                    </a:cubicBezTo>
                    <a:cubicBezTo>
                      <a:pt x="1363" y="16333"/>
                      <a:pt x="1382" y="16333"/>
                      <a:pt x="1402" y="16327"/>
                    </a:cubicBezTo>
                    <a:cubicBezTo>
                      <a:pt x="1506" y="16288"/>
                      <a:pt x="1558" y="16177"/>
                      <a:pt x="1526" y="16072"/>
                    </a:cubicBezTo>
                    <a:cubicBezTo>
                      <a:pt x="1154" y="15030"/>
                      <a:pt x="1474" y="14117"/>
                      <a:pt x="1806" y="13153"/>
                    </a:cubicBezTo>
                    <a:cubicBezTo>
                      <a:pt x="2067" y="12403"/>
                      <a:pt x="2340" y="11628"/>
                      <a:pt x="2236" y="10800"/>
                    </a:cubicBezTo>
                    <a:cubicBezTo>
                      <a:pt x="2008" y="8864"/>
                      <a:pt x="1649" y="7319"/>
                      <a:pt x="1122" y="5931"/>
                    </a:cubicBezTo>
                    <a:cubicBezTo>
                      <a:pt x="392" y="4035"/>
                      <a:pt x="392" y="2412"/>
                      <a:pt x="392" y="352"/>
                    </a:cubicBezTo>
                    <a:lnTo>
                      <a:pt x="392" y="196"/>
                    </a:lnTo>
                    <a:cubicBezTo>
                      <a:pt x="392" y="65"/>
                      <a:pt x="294" y="0"/>
                      <a:pt x="19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64"/>
              <p:cNvSpPr/>
              <p:nvPr/>
            </p:nvSpPr>
            <p:spPr>
              <a:xfrm>
                <a:off x="2237092" y="3951444"/>
                <a:ext cx="41330" cy="305772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2111" extrusionOk="0">
                    <a:moveTo>
                      <a:pt x="550" y="0"/>
                    </a:moveTo>
                    <a:cubicBezTo>
                      <a:pt x="420" y="0"/>
                      <a:pt x="287" y="125"/>
                      <a:pt x="366" y="287"/>
                    </a:cubicBezTo>
                    <a:cubicBezTo>
                      <a:pt x="1226" y="2379"/>
                      <a:pt x="900" y="4465"/>
                      <a:pt x="574" y="6479"/>
                    </a:cubicBezTo>
                    <a:cubicBezTo>
                      <a:pt x="294" y="8265"/>
                      <a:pt x="1" y="10109"/>
                      <a:pt x="522" y="11967"/>
                    </a:cubicBezTo>
                    <a:cubicBezTo>
                      <a:pt x="542" y="12045"/>
                      <a:pt x="620" y="12104"/>
                      <a:pt x="711" y="12110"/>
                    </a:cubicBezTo>
                    <a:cubicBezTo>
                      <a:pt x="731" y="12110"/>
                      <a:pt x="744" y="12104"/>
                      <a:pt x="763" y="12104"/>
                    </a:cubicBezTo>
                    <a:cubicBezTo>
                      <a:pt x="867" y="12071"/>
                      <a:pt x="933" y="11967"/>
                      <a:pt x="900" y="11856"/>
                    </a:cubicBezTo>
                    <a:cubicBezTo>
                      <a:pt x="398" y="10083"/>
                      <a:pt x="672" y="8363"/>
                      <a:pt x="965" y="6544"/>
                    </a:cubicBezTo>
                    <a:cubicBezTo>
                      <a:pt x="1298" y="4472"/>
                      <a:pt x="1636" y="2334"/>
                      <a:pt x="731" y="137"/>
                    </a:cubicBezTo>
                    <a:cubicBezTo>
                      <a:pt x="697" y="41"/>
                      <a:pt x="624" y="0"/>
                      <a:pt x="55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64"/>
              <p:cNvSpPr/>
              <p:nvPr/>
            </p:nvSpPr>
            <p:spPr>
              <a:xfrm>
                <a:off x="2212097" y="3799176"/>
                <a:ext cx="72587" cy="157065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6221" extrusionOk="0">
                    <a:moveTo>
                      <a:pt x="286" y="0"/>
                    </a:moveTo>
                    <a:cubicBezTo>
                      <a:pt x="119" y="0"/>
                      <a:pt x="1" y="239"/>
                      <a:pt x="176" y="361"/>
                    </a:cubicBezTo>
                    <a:cubicBezTo>
                      <a:pt x="1903" y="1600"/>
                      <a:pt x="2477" y="4096"/>
                      <a:pt x="2431" y="6018"/>
                    </a:cubicBezTo>
                    <a:cubicBezTo>
                      <a:pt x="2431" y="6129"/>
                      <a:pt x="2516" y="6221"/>
                      <a:pt x="2626" y="6221"/>
                    </a:cubicBezTo>
                    <a:cubicBezTo>
                      <a:pt x="2731" y="6221"/>
                      <a:pt x="2822" y="6136"/>
                      <a:pt x="2829" y="6025"/>
                    </a:cubicBezTo>
                    <a:cubicBezTo>
                      <a:pt x="2874" y="4005"/>
                      <a:pt x="2261" y="1372"/>
                      <a:pt x="404" y="42"/>
                    </a:cubicBezTo>
                    <a:cubicBezTo>
                      <a:pt x="364" y="13"/>
                      <a:pt x="324" y="0"/>
                      <a:pt x="2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64"/>
              <p:cNvSpPr/>
              <p:nvPr/>
            </p:nvSpPr>
            <p:spPr>
              <a:xfrm>
                <a:off x="221060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1538" y="1"/>
                    </a:moveTo>
                    <a:cubicBezTo>
                      <a:pt x="1428" y="8"/>
                      <a:pt x="1343" y="92"/>
                      <a:pt x="1343" y="203"/>
                    </a:cubicBezTo>
                    <a:cubicBezTo>
                      <a:pt x="1356" y="809"/>
                      <a:pt x="1063" y="1220"/>
                      <a:pt x="756" y="1656"/>
                    </a:cubicBezTo>
                    <a:cubicBezTo>
                      <a:pt x="404" y="2152"/>
                      <a:pt x="0" y="2712"/>
                      <a:pt x="91" y="3592"/>
                    </a:cubicBezTo>
                    <a:cubicBezTo>
                      <a:pt x="105" y="3696"/>
                      <a:pt x="189" y="3768"/>
                      <a:pt x="287" y="3768"/>
                    </a:cubicBezTo>
                    <a:lnTo>
                      <a:pt x="313" y="3768"/>
                    </a:lnTo>
                    <a:cubicBezTo>
                      <a:pt x="417" y="3755"/>
                      <a:pt x="496" y="3657"/>
                      <a:pt x="489" y="3553"/>
                    </a:cubicBezTo>
                    <a:cubicBezTo>
                      <a:pt x="404" y="2823"/>
                      <a:pt x="730" y="2367"/>
                      <a:pt x="1076" y="1885"/>
                    </a:cubicBezTo>
                    <a:cubicBezTo>
                      <a:pt x="1415" y="1415"/>
                      <a:pt x="1753" y="926"/>
                      <a:pt x="1740" y="197"/>
                    </a:cubicBezTo>
                    <a:cubicBezTo>
                      <a:pt x="1734" y="86"/>
                      <a:pt x="1649" y="1"/>
                      <a:pt x="1538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64"/>
              <p:cNvSpPr/>
              <p:nvPr/>
            </p:nvSpPr>
            <p:spPr>
              <a:xfrm>
                <a:off x="2276756" y="3501104"/>
                <a:ext cx="35145" cy="4160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48" extrusionOk="0">
                    <a:moveTo>
                      <a:pt x="1113" y="1"/>
                    </a:moveTo>
                    <a:cubicBezTo>
                      <a:pt x="1087" y="1"/>
                      <a:pt x="1059" y="6"/>
                      <a:pt x="1030" y="19"/>
                    </a:cubicBezTo>
                    <a:cubicBezTo>
                      <a:pt x="385" y="260"/>
                      <a:pt x="0" y="807"/>
                      <a:pt x="33" y="1459"/>
                    </a:cubicBezTo>
                    <a:cubicBezTo>
                      <a:pt x="33" y="1563"/>
                      <a:pt x="124" y="1648"/>
                      <a:pt x="228" y="1648"/>
                    </a:cubicBezTo>
                    <a:lnTo>
                      <a:pt x="235" y="1648"/>
                    </a:lnTo>
                    <a:cubicBezTo>
                      <a:pt x="346" y="1641"/>
                      <a:pt x="430" y="1550"/>
                      <a:pt x="424" y="1446"/>
                    </a:cubicBezTo>
                    <a:cubicBezTo>
                      <a:pt x="404" y="964"/>
                      <a:pt x="678" y="566"/>
                      <a:pt x="1167" y="384"/>
                    </a:cubicBezTo>
                    <a:cubicBezTo>
                      <a:pt x="1391" y="309"/>
                      <a:pt x="1306" y="1"/>
                      <a:pt x="111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64"/>
              <p:cNvSpPr/>
              <p:nvPr/>
            </p:nvSpPr>
            <p:spPr>
              <a:xfrm>
                <a:off x="2197959" y="3704574"/>
                <a:ext cx="63018" cy="8826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3496" extrusionOk="0">
                    <a:moveTo>
                      <a:pt x="256" y="1"/>
                    </a:moveTo>
                    <a:cubicBezTo>
                      <a:pt x="127" y="1"/>
                      <a:pt x="1" y="128"/>
                      <a:pt x="71" y="282"/>
                    </a:cubicBezTo>
                    <a:cubicBezTo>
                      <a:pt x="228" y="576"/>
                      <a:pt x="514" y="915"/>
                      <a:pt x="821" y="1273"/>
                    </a:cubicBezTo>
                    <a:cubicBezTo>
                      <a:pt x="1368" y="1912"/>
                      <a:pt x="2046" y="2714"/>
                      <a:pt x="1857" y="3228"/>
                    </a:cubicBezTo>
                    <a:cubicBezTo>
                      <a:pt x="1818" y="3333"/>
                      <a:pt x="1870" y="3443"/>
                      <a:pt x="1974" y="3483"/>
                    </a:cubicBezTo>
                    <a:cubicBezTo>
                      <a:pt x="1994" y="3489"/>
                      <a:pt x="2020" y="3496"/>
                      <a:pt x="2039" y="3496"/>
                    </a:cubicBezTo>
                    <a:cubicBezTo>
                      <a:pt x="2124" y="3496"/>
                      <a:pt x="2196" y="3443"/>
                      <a:pt x="2228" y="3365"/>
                    </a:cubicBezTo>
                    <a:cubicBezTo>
                      <a:pt x="2496" y="2629"/>
                      <a:pt x="1766" y="1775"/>
                      <a:pt x="1120" y="1019"/>
                    </a:cubicBezTo>
                    <a:cubicBezTo>
                      <a:pt x="827" y="674"/>
                      <a:pt x="553" y="354"/>
                      <a:pt x="423" y="100"/>
                    </a:cubicBezTo>
                    <a:cubicBezTo>
                      <a:pt x="381" y="30"/>
                      <a:pt x="318" y="1"/>
                      <a:pt x="2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64"/>
              <p:cNvSpPr/>
              <p:nvPr/>
            </p:nvSpPr>
            <p:spPr>
              <a:xfrm>
                <a:off x="2219646" y="3748252"/>
                <a:ext cx="22319" cy="27974"/>
              </a:xfrm>
              <a:custGeom>
                <a:avLst/>
                <a:gdLst/>
                <a:ahLst/>
                <a:cxnLst/>
                <a:rect l="l" t="t" r="r" b="b"/>
                <a:pathLst>
                  <a:path w="884" h="1108" extrusionOk="0">
                    <a:moveTo>
                      <a:pt x="590" y="1"/>
                    </a:moveTo>
                    <a:cubicBezTo>
                      <a:pt x="551" y="1"/>
                      <a:pt x="510" y="14"/>
                      <a:pt x="470" y="45"/>
                    </a:cubicBezTo>
                    <a:cubicBezTo>
                      <a:pt x="203" y="254"/>
                      <a:pt x="40" y="560"/>
                      <a:pt x="7" y="892"/>
                    </a:cubicBezTo>
                    <a:cubicBezTo>
                      <a:pt x="1" y="1003"/>
                      <a:pt x="79" y="1101"/>
                      <a:pt x="190" y="1107"/>
                    </a:cubicBezTo>
                    <a:lnTo>
                      <a:pt x="203" y="1107"/>
                    </a:lnTo>
                    <a:cubicBezTo>
                      <a:pt x="207" y="1108"/>
                      <a:pt x="211" y="1108"/>
                      <a:pt x="215" y="1108"/>
                    </a:cubicBezTo>
                    <a:cubicBezTo>
                      <a:pt x="314" y="1108"/>
                      <a:pt x="392" y="1032"/>
                      <a:pt x="405" y="931"/>
                    </a:cubicBezTo>
                    <a:cubicBezTo>
                      <a:pt x="418" y="710"/>
                      <a:pt x="529" y="508"/>
                      <a:pt x="705" y="364"/>
                    </a:cubicBezTo>
                    <a:cubicBezTo>
                      <a:pt x="884" y="238"/>
                      <a:pt x="756" y="1"/>
                      <a:pt x="59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64"/>
              <p:cNvSpPr/>
              <p:nvPr/>
            </p:nvSpPr>
            <p:spPr>
              <a:xfrm>
                <a:off x="2208134" y="3883023"/>
                <a:ext cx="38906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2085" extrusionOk="0">
                    <a:moveTo>
                      <a:pt x="1255" y="1"/>
                    </a:moveTo>
                    <a:cubicBezTo>
                      <a:pt x="1208" y="1"/>
                      <a:pt x="1158" y="20"/>
                      <a:pt x="1115" y="64"/>
                    </a:cubicBezTo>
                    <a:cubicBezTo>
                      <a:pt x="1050" y="136"/>
                      <a:pt x="978" y="208"/>
                      <a:pt x="906" y="273"/>
                    </a:cubicBezTo>
                    <a:cubicBezTo>
                      <a:pt x="463" y="716"/>
                      <a:pt x="0" y="1166"/>
                      <a:pt x="27" y="1896"/>
                    </a:cubicBezTo>
                    <a:cubicBezTo>
                      <a:pt x="33" y="2000"/>
                      <a:pt x="118" y="2085"/>
                      <a:pt x="222" y="2085"/>
                    </a:cubicBezTo>
                    <a:lnTo>
                      <a:pt x="235" y="2085"/>
                    </a:lnTo>
                    <a:cubicBezTo>
                      <a:pt x="339" y="2078"/>
                      <a:pt x="424" y="1987"/>
                      <a:pt x="424" y="1876"/>
                    </a:cubicBezTo>
                    <a:cubicBezTo>
                      <a:pt x="398" y="1329"/>
                      <a:pt x="783" y="951"/>
                      <a:pt x="1180" y="553"/>
                    </a:cubicBezTo>
                    <a:cubicBezTo>
                      <a:pt x="1258" y="482"/>
                      <a:pt x="1330" y="410"/>
                      <a:pt x="1402" y="338"/>
                    </a:cubicBezTo>
                    <a:cubicBezTo>
                      <a:pt x="1541" y="194"/>
                      <a:pt x="1407" y="1"/>
                      <a:pt x="1255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64"/>
              <p:cNvSpPr/>
              <p:nvPr/>
            </p:nvSpPr>
            <p:spPr>
              <a:xfrm>
                <a:off x="2209573" y="3556194"/>
                <a:ext cx="225182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1328" extrusionOk="0">
                    <a:moveTo>
                      <a:pt x="3483" y="1"/>
                    </a:moveTo>
                    <a:cubicBezTo>
                      <a:pt x="3312" y="1"/>
                      <a:pt x="3136" y="18"/>
                      <a:pt x="2955" y="53"/>
                    </a:cubicBezTo>
                    <a:cubicBezTo>
                      <a:pt x="2453" y="150"/>
                      <a:pt x="2088" y="431"/>
                      <a:pt x="1768" y="678"/>
                    </a:cubicBezTo>
                    <a:cubicBezTo>
                      <a:pt x="1424" y="948"/>
                      <a:pt x="1114" y="1188"/>
                      <a:pt x="661" y="1188"/>
                    </a:cubicBezTo>
                    <a:cubicBezTo>
                      <a:pt x="556" y="1188"/>
                      <a:pt x="444" y="1176"/>
                      <a:pt x="321" y="1148"/>
                    </a:cubicBezTo>
                    <a:cubicBezTo>
                      <a:pt x="303" y="1143"/>
                      <a:pt x="286" y="1141"/>
                      <a:pt x="270" y="1141"/>
                    </a:cubicBezTo>
                    <a:cubicBezTo>
                      <a:pt x="57" y="1141"/>
                      <a:pt x="0" y="1472"/>
                      <a:pt x="230" y="1532"/>
                    </a:cubicBezTo>
                    <a:cubicBezTo>
                      <a:pt x="386" y="1567"/>
                      <a:pt x="529" y="1583"/>
                      <a:pt x="662" y="1583"/>
                    </a:cubicBezTo>
                    <a:cubicBezTo>
                      <a:pt x="1244" y="1583"/>
                      <a:pt x="1633" y="1283"/>
                      <a:pt x="2010" y="991"/>
                    </a:cubicBezTo>
                    <a:cubicBezTo>
                      <a:pt x="2322" y="743"/>
                      <a:pt x="2622" y="522"/>
                      <a:pt x="3026" y="437"/>
                    </a:cubicBezTo>
                    <a:cubicBezTo>
                      <a:pt x="3181" y="409"/>
                      <a:pt x="3331" y="394"/>
                      <a:pt x="3476" y="394"/>
                    </a:cubicBezTo>
                    <a:cubicBezTo>
                      <a:pt x="3928" y="394"/>
                      <a:pt x="4331" y="534"/>
                      <a:pt x="4682" y="815"/>
                    </a:cubicBezTo>
                    <a:cubicBezTo>
                      <a:pt x="5718" y="1643"/>
                      <a:pt x="6148" y="3611"/>
                      <a:pt x="6200" y="5045"/>
                    </a:cubicBezTo>
                    <a:cubicBezTo>
                      <a:pt x="6285" y="7404"/>
                      <a:pt x="6709" y="9373"/>
                      <a:pt x="8514" y="11269"/>
                    </a:cubicBezTo>
                    <a:cubicBezTo>
                      <a:pt x="8547" y="11308"/>
                      <a:pt x="8599" y="11328"/>
                      <a:pt x="8657" y="11328"/>
                    </a:cubicBezTo>
                    <a:cubicBezTo>
                      <a:pt x="8827" y="11328"/>
                      <a:pt x="8918" y="11119"/>
                      <a:pt x="8801" y="10996"/>
                    </a:cubicBezTo>
                    <a:cubicBezTo>
                      <a:pt x="7080" y="9184"/>
                      <a:pt x="6676" y="7300"/>
                      <a:pt x="6591" y="5032"/>
                    </a:cubicBezTo>
                    <a:cubicBezTo>
                      <a:pt x="6533" y="3442"/>
                      <a:pt x="6063" y="1415"/>
                      <a:pt x="4923" y="509"/>
                    </a:cubicBezTo>
                    <a:cubicBezTo>
                      <a:pt x="4502" y="172"/>
                      <a:pt x="4021" y="1"/>
                      <a:pt x="34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64"/>
              <p:cNvSpPr/>
              <p:nvPr/>
            </p:nvSpPr>
            <p:spPr>
              <a:xfrm>
                <a:off x="2204675" y="3663471"/>
                <a:ext cx="77863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7696" extrusionOk="0">
                    <a:moveTo>
                      <a:pt x="421" y="1"/>
                    </a:moveTo>
                    <a:cubicBezTo>
                      <a:pt x="311" y="1"/>
                      <a:pt x="200" y="83"/>
                      <a:pt x="222" y="229"/>
                    </a:cubicBezTo>
                    <a:cubicBezTo>
                      <a:pt x="385" y="1272"/>
                      <a:pt x="313" y="2406"/>
                      <a:pt x="235" y="3612"/>
                    </a:cubicBezTo>
                    <a:cubicBezTo>
                      <a:pt x="118" y="5443"/>
                      <a:pt x="1" y="7340"/>
                      <a:pt x="796" y="8904"/>
                    </a:cubicBezTo>
                    <a:lnTo>
                      <a:pt x="815" y="8949"/>
                    </a:lnTo>
                    <a:cubicBezTo>
                      <a:pt x="1773" y="10826"/>
                      <a:pt x="2673" y="12606"/>
                      <a:pt x="2269" y="14724"/>
                    </a:cubicBezTo>
                    <a:cubicBezTo>
                      <a:pt x="2191" y="15102"/>
                      <a:pt x="1949" y="15487"/>
                      <a:pt x="1702" y="15865"/>
                    </a:cubicBezTo>
                    <a:cubicBezTo>
                      <a:pt x="1369" y="16379"/>
                      <a:pt x="1017" y="16914"/>
                      <a:pt x="1089" y="17520"/>
                    </a:cubicBezTo>
                    <a:cubicBezTo>
                      <a:pt x="1102" y="17618"/>
                      <a:pt x="1187" y="17689"/>
                      <a:pt x="1285" y="17689"/>
                    </a:cubicBezTo>
                    <a:lnTo>
                      <a:pt x="1311" y="17696"/>
                    </a:lnTo>
                    <a:cubicBezTo>
                      <a:pt x="1415" y="17683"/>
                      <a:pt x="1493" y="17585"/>
                      <a:pt x="1480" y="17481"/>
                    </a:cubicBezTo>
                    <a:cubicBezTo>
                      <a:pt x="1428" y="17018"/>
                      <a:pt x="1721" y="16562"/>
                      <a:pt x="2034" y="16086"/>
                    </a:cubicBezTo>
                    <a:cubicBezTo>
                      <a:pt x="2295" y="15682"/>
                      <a:pt x="2569" y="15265"/>
                      <a:pt x="2660" y="14796"/>
                    </a:cubicBezTo>
                    <a:cubicBezTo>
                      <a:pt x="3083" y="12547"/>
                      <a:pt x="2112" y="10631"/>
                      <a:pt x="1167" y="8780"/>
                    </a:cubicBezTo>
                    <a:lnTo>
                      <a:pt x="1141" y="8728"/>
                    </a:lnTo>
                    <a:cubicBezTo>
                      <a:pt x="398" y="7261"/>
                      <a:pt x="515" y="5417"/>
                      <a:pt x="633" y="3631"/>
                    </a:cubicBezTo>
                    <a:cubicBezTo>
                      <a:pt x="705" y="2464"/>
                      <a:pt x="783" y="1252"/>
                      <a:pt x="613" y="164"/>
                    </a:cubicBezTo>
                    <a:cubicBezTo>
                      <a:pt x="593" y="52"/>
                      <a:pt x="507" y="1"/>
                      <a:pt x="42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64"/>
              <p:cNvSpPr/>
              <p:nvPr/>
            </p:nvSpPr>
            <p:spPr>
              <a:xfrm>
                <a:off x="2190688" y="3807432"/>
                <a:ext cx="26257" cy="3476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7" extrusionOk="0">
                    <a:moveTo>
                      <a:pt x="750" y="0"/>
                    </a:moveTo>
                    <a:cubicBezTo>
                      <a:pt x="707" y="0"/>
                      <a:pt x="662" y="16"/>
                      <a:pt x="620" y="54"/>
                    </a:cubicBezTo>
                    <a:cubicBezTo>
                      <a:pt x="287" y="334"/>
                      <a:pt x="72" y="725"/>
                      <a:pt x="14" y="1155"/>
                    </a:cubicBezTo>
                    <a:cubicBezTo>
                      <a:pt x="1" y="1266"/>
                      <a:pt x="72" y="1364"/>
                      <a:pt x="183" y="1377"/>
                    </a:cubicBezTo>
                    <a:lnTo>
                      <a:pt x="209" y="1377"/>
                    </a:lnTo>
                    <a:cubicBezTo>
                      <a:pt x="307" y="1377"/>
                      <a:pt x="392" y="1305"/>
                      <a:pt x="405" y="1207"/>
                    </a:cubicBezTo>
                    <a:cubicBezTo>
                      <a:pt x="450" y="875"/>
                      <a:pt x="620" y="569"/>
                      <a:pt x="880" y="354"/>
                    </a:cubicBezTo>
                    <a:cubicBezTo>
                      <a:pt x="1039" y="215"/>
                      <a:pt x="908" y="0"/>
                      <a:pt x="75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64"/>
              <p:cNvSpPr/>
              <p:nvPr/>
            </p:nvSpPr>
            <p:spPr>
              <a:xfrm>
                <a:off x="2263628" y="4021784"/>
                <a:ext cx="25980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3120" extrusionOk="0">
                    <a:moveTo>
                      <a:pt x="262" y="1"/>
                    </a:moveTo>
                    <a:cubicBezTo>
                      <a:pt x="130" y="1"/>
                      <a:pt x="0" y="137"/>
                      <a:pt x="84" y="291"/>
                    </a:cubicBezTo>
                    <a:cubicBezTo>
                      <a:pt x="455" y="988"/>
                      <a:pt x="631" y="1894"/>
                      <a:pt x="605" y="2917"/>
                    </a:cubicBezTo>
                    <a:cubicBezTo>
                      <a:pt x="599" y="3022"/>
                      <a:pt x="690" y="3113"/>
                      <a:pt x="794" y="3119"/>
                    </a:cubicBezTo>
                    <a:lnTo>
                      <a:pt x="801" y="3119"/>
                    </a:lnTo>
                    <a:cubicBezTo>
                      <a:pt x="911" y="3119"/>
                      <a:pt x="996" y="3035"/>
                      <a:pt x="1003" y="2924"/>
                    </a:cubicBezTo>
                    <a:cubicBezTo>
                      <a:pt x="1029" y="1816"/>
                      <a:pt x="840" y="877"/>
                      <a:pt x="429" y="108"/>
                    </a:cubicBezTo>
                    <a:cubicBezTo>
                      <a:pt x="389" y="32"/>
                      <a:pt x="325" y="1"/>
                      <a:pt x="2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64"/>
              <p:cNvSpPr/>
              <p:nvPr/>
            </p:nvSpPr>
            <p:spPr>
              <a:xfrm>
                <a:off x="2217021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1080" y="0"/>
                    </a:moveTo>
                    <a:cubicBezTo>
                      <a:pt x="1052" y="0"/>
                      <a:pt x="1022" y="7"/>
                      <a:pt x="991" y="21"/>
                    </a:cubicBezTo>
                    <a:cubicBezTo>
                      <a:pt x="424" y="275"/>
                      <a:pt x="20" y="927"/>
                      <a:pt x="0" y="1611"/>
                    </a:cubicBezTo>
                    <a:cubicBezTo>
                      <a:pt x="0" y="1722"/>
                      <a:pt x="85" y="1807"/>
                      <a:pt x="196" y="1813"/>
                    </a:cubicBezTo>
                    <a:lnTo>
                      <a:pt x="202" y="1813"/>
                    </a:lnTo>
                    <a:cubicBezTo>
                      <a:pt x="307" y="1813"/>
                      <a:pt x="398" y="1728"/>
                      <a:pt x="398" y="1618"/>
                    </a:cubicBezTo>
                    <a:cubicBezTo>
                      <a:pt x="411" y="1090"/>
                      <a:pt x="730" y="568"/>
                      <a:pt x="1154" y="379"/>
                    </a:cubicBezTo>
                    <a:cubicBezTo>
                      <a:pt x="1364" y="289"/>
                      <a:pt x="1268" y="0"/>
                      <a:pt x="108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64"/>
              <p:cNvSpPr/>
              <p:nvPr/>
            </p:nvSpPr>
            <p:spPr>
              <a:xfrm>
                <a:off x="1971994" y="3532411"/>
                <a:ext cx="208393" cy="33054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3092" extrusionOk="0">
                    <a:moveTo>
                      <a:pt x="5803" y="1"/>
                    </a:moveTo>
                    <a:cubicBezTo>
                      <a:pt x="5475" y="1"/>
                      <a:pt x="5154" y="111"/>
                      <a:pt x="4889" y="317"/>
                    </a:cubicBezTo>
                    <a:cubicBezTo>
                      <a:pt x="3351" y="1451"/>
                      <a:pt x="2686" y="3419"/>
                      <a:pt x="2106" y="5153"/>
                    </a:cubicBezTo>
                    <a:lnTo>
                      <a:pt x="2028" y="5381"/>
                    </a:lnTo>
                    <a:cubicBezTo>
                      <a:pt x="1226" y="7760"/>
                      <a:pt x="646" y="10171"/>
                      <a:pt x="27" y="12850"/>
                    </a:cubicBezTo>
                    <a:cubicBezTo>
                      <a:pt x="1" y="12954"/>
                      <a:pt x="66" y="13059"/>
                      <a:pt x="177" y="13085"/>
                    </a:cubicBezTo>
                    <a:cubicBezTo>
                      <a:pt x="190" y="13091"/>
                      <a:pt x="203" y="13091"/>
                      <a:pt x="222" y="13091"/>
                    </a:cubicBezTo>
                    <a:cubicBezTo>
                      <a:pt x="314" y="13091"/>
                      <a:pt x="392" y="13026"/>
                      <a:pt x="411" y="12935"/>
                    </a:cubicBezTo>
                    <a:cubicBezTo>
                      <a:pt x="1031" y="10269"/>
                      <a:pt x="1611" y="7871"/>
                      <a:pt x="2406" y="5505"/>
                    </a:cubicBezTo>
                    <a:lnTo>
                      <a:pt x="2484" y="5277"/>
                    </a:lnTo>
                    <a:cubicBezTo>
                      <a:pt x="3044" y="3595"/>
                      <a:pt x="3683" y="1692"/>
                      <a:pt x="5117" y="636"/>
                    </a:cubicBezTo>
                    <a:cubicBezTo>
                      <a:pt x="5319" y="478"/>
                      <a:pt x="5563" y="395"/>
                      <a:pt x="5810" y="395"/>
                    </a:cubicBezTo>
                    <a:cubicBezTo>
                      <a:pt x="5890" y="395"/>
                      <a:pt x="5970" y="404"/>
                      <a:pt x="6049" y="421"/>
                    </a:cubicBezTo>
                    <a:cubicBezTo>
                      <a:pt x="6779" y="564"/>
                      <a:pt x="7463" y="1333"/>
                      <a:pt x="7828" y="1946"/>
                    </a:cubicBezTo>
                    <a:cubicBezTo>
                      <a:pt x="7870" y="2012"/>
                      <a:pt x="7930" y="2039"/>
                      <a:pt x="7989" y="2039"/>
                    </a:cubicBezTo>
                    <a:cubicBezTo>
                      <a:pt x="8122" y="2039"/>
                      <a:pt x="8253" y="1898"/>
                      <a:pt x="8167" y="1744"/>
                    </a:cubicBezTo>
                    <a:cubicBezTo>
                      <a:pt x="7744" y="1034"/>
                      <a:pt x="6988" y="206"/>
                      <a:pt x="6127" y="37"/>
                    </a:cubicBezTo>
                    <a:cubicBezTo>
                      <a:pt x="6019" y="12"/>
                      <a:pt x="5911" y="1"/>
                      <a:pt x="580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64"/>
              <p:cNvSpPr/>
              <p:nvPr/>
            </p:nvSpPr>
            <p:spPr>
              <a:xfrm>
                <a:off x="2011481" y="3703135"/>
                <a:ext cx="16815" cy="9513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3768" extrusionOk="0">
                    <a:moveTo>
                      <a:pt x="230" y="0"/>
                    </a:moveTo>
                    <a:cubicBezTo>
                      <a:pt x="131" y="0"/>
                      <a:pt x="46" y="77"/>
                      <a:pt x="34" y="183"/>
                    </a:cubicBezTo>
                    <a:cubicBezTo>
                      <a:pt x="21" y="620"/>
                      <a:pt x="47" y="1056"/>
                      <a:pt x="112" y="1487"/>
                    </a:cubicBezTo>
                    <a:cubicBezTo>
                      <a:pt x="183" y="2151"/>
                      <a:pt x="262" y="2836"/>
                      <a:pt x="47" y="3507"/>
                    </a:cubicBezTo>
                    <a:cubicBezTo>
                      <a:pt x="1" y="3637"/>
                      <a:pt x="99" y="3768"/>
                      <a:pt x="236" y="3768"/>
                    </a:cubicBezTo>
                    <a:cubicBezTo>
                      <a:pt x="320" y="3768"/>
                      <a:pt x="392" y="3709"/>
                      <a:pt x="418" y="3631"/>
                    </a:cubicBezTo>
                    <a:cubicBezTo>
                      <a:pt x="666" y="2875"/>
                      <a:pt x="581" y="2145"/>
                      <a:pt x="503" y="1441"/>
                    </a:cubicBezTo>
                    <a:cubicBezTo>
                      <a:pt x="438" y="1030"/>
                      <a:pt x="418" y="620"/>
                      <a:pt x="431" y="209"/>
                    </a:cubicBezTo>
                    <a:cubicBezTo>
                      <a:pt x="438" y="98"/>
                      <a:pt x="353" y="7"/>
                      <a:pt x="242" y="1"/>
                    </a:cubicBezTo>
                    <a:cubicBezTo>
                      <a:pt x="238" y="0"/>
                      <a:pt x="234" y="0"/>
                      <a:pt x="23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64"/>
              <p:cNvSpPr/>
              <p:nvPr/>
            </p:nvSpPr>
            <p:spPr>
              <a:xfrm>
                <a:off x="1964748" y="3774560"/>
                <a:ext cx="37770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1650" extrusionOk="0">
                    <a:moveTo>
                      <a:pt x="1226" y="1"/>
                    </a:moveTo>
                    <a:cubicBezTo>
                      <a:pt x="1209" y="1"/>
                      <a:pt x="1192" y="3"/>
                      <a:pt x="1174" y="7"/>
                    </a:cubicBezTo>
                    <a:cubicBezTo>
                      <a:pt x="444" y="137"/>
                      <a:pt x="1" y="711"/>
                      <a:pt x="34" y="1460"/>
                    </a:cubicBezTo>
                    <a:cubicBezTo>
                      <a:pt x="40" y="1564"/>
                      <a:pt x="125" y="1649"/>
                      <a:pt x="236" y="1649"/>
                    </a:cubicBezTo>
                    <a:lnTo>
                      <a:pt x="242" y="1649"/>
                    </a:lnTo>
                    <a:cubicBezTo>
                      <a:pt x="353" y="1643"/>
                      <a:pt x="438" y="1545"/>
                      <a:pt x="431" y="1441"/>
                    </a:cubicBezTo>
                    <a:cubicBezTo>
                      <a:pt x="399" y="887"/>
                      <a:pt x="718" y="489"/>
                      <a:pt x="1246" y="391"/>
                    </a:cubicBezTo>
                    <a:cubicBezTo>
                      <a:pt x="1495" y="355"/>
                      <a:pt x="1449" y="1"/>
                      <a:pt x="122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64"/>
              <p:cNvSpPr/>
              <p:nvPr/>
            </p:nvSpPr>
            <p:spPr>
              <a:xfrm>
                <a:off x="2036602" y="3620651"/>
                <a:ext cx="19516" cy="47137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867" extrusionOk="0">
                    <a:moveTo>
                      <a:pt x="273" y="0"/>
                    </a:moveTo>
                    <a:cubicBezTo>
                      <a:pt x="134" y="0"/>
                      <a:pt x="0" y="153"/>
                      <a:pt x="101" y="309"/>
                    </a:cubicBezTo>
                    <a:cubicBezTo>
                      <a:pt x="316" y="641"/>
                      <a:pt x="394" y="1058"/>
                      <a:pt x="349" y="1651"/>
                    </a:cubicBezTo>
                    <a:cubicBezTo>
                      <a:pt x="336" y="1762"/>
                      <a:pt x="420" y="1860"/>
                      <a:pt x="531" y="1866"/>
                    </a:cubicBezTo>
                    <a:lnTo>
                      <a:pt x="544" y="1866"/>
                    </a:lnTo>
                    <a:cubicBezTo>
                      <a:pt x="642" y="1866"/>
                      <a:pt x="727" y="1788"/>
                      <a:pt x="740" y="1684"/>
                    </a:cubicBezTo>
                    <a:cubicBezTo>
                      <a:pt x="772" y="1254"/>
                      <a:pt x="772" y="628"/>
                      <a:pt x="433" y="94"/>
                    </a:cubicBezTo>
                    <a:cubicBezTo>
                      <a:pt x="391" y="28"/>
                      <a:pt x="331" y="0"/>
                      <a:pt x="273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64"/>
              <p:cNvSpPr/>
              <p:nvPr/>
            </p:nvSpPr>
            <p:spPr>
              <a:xfrm>
                <a:off x="2136380" y="3657715"/>
                <a:ext cx="59104" cy="41256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16341" extrusionOk="0">
                    <a:moveTo>
                      <a:pt x="2139" y="1"/>
                    </a:moveTo>
                    <a:cubicBezTo>
                      <a:pt x="2034" y="1"/>
                      <a:pt x="1943" y="85"/>
                      <a:pt x="1943" y="196"/>
                    </a:cubicBezTo>
                    <a:lnTo>
                      <a:pt x="1943" y="359"/>
                    </a:lnTo>
                    <a:cubicBezTo>
                      <a:pt x="1943" y="2419"/>
                      <a:pt x="1943" y="4042"/>
                      <a:pt x="1220" y="5938"/>
                    </a:cubicBezTo>
                    <a:cubicBezTo>
                      <a:pt x="685" y="7320"/>
                      <a:pt x="333" y="8871"/>
                      <a:pt x="99" y="10800"/>
                    </a:cubicBezTo>
                    <a:cubicBezTo>
                      <a:pt x="1" y="11635"/>
                      <a:pt x="268" y="12410"/>
                      <a:pt x="529" y="13160"/>
                    </a:cubicBezTo>
                    <a:cubicBezTo>
                      <a:pt x="868" y="14118"/>
                      <a:pt x="1180" y="15024"/>
                      <a:pt x="816" y="16079"/>
                    </a:cubicBezTo>
                    <a:cubicBezTo>
                      <a:pt x="776" y="16184"/>
                      <a:pt x="829" y="16295"/>
                      <a:pt x="933" y="16327"/>
                    </a:cubicBezTo>
                    <a:cubicBezTo>
                      <a:pt x="952" y="16340"/>
                      <a:pt x="978" y="16340"/>
                      <a:pt x="998" y="16340"/>
                    </a:cubicBezTo>
                    <a:cubicBezTo>
                      <a:pt x="1083" y="16340"/>
                      <a:pt x="1161" y="16288"/>
                      <a:pt x="1187" y="16203"/>
                    </a:cubicBezTo>
                    <a:cubicBezTo>
                      <a:pt x="1598" y="15030"/>
                      <a:pt x="1246" y="14013"/>
                      <a:pt x="900" y="13029"/>
                    </a:cubicBezTo>
                    <a:cubicBezTo>
                      <a:pt x="646" y="12286"/>
                      <a:pt x="405" y="11589"/>
                      <a:pt x="490" y="10846"/>
                    </a:cubicBezTo>
                    <a:cubicBezTo>
                      <a:pt x="718" y="8949"/>
                      <a:pt x="1063" y="7431"/>
                      <a:pt x="1585" y="6075"/>
                    </a:cubicBezTo>
                    <a:cubicBezTo>
                      <a:pt x="2341" y="4113"/>
                      <a:pt x="2341" y="2458"/>
                      <a:pt x="2341" y="359"/>
                    </a:cubicBezTo>
                    <a:lnTo>
                      <a:pt x="2341" y="196"/>
                    </a:lnTo>
                    <a:cubicBezTo>
                      <a:pt x="2341" y="85"/>
                      <a:pt x="2249" y="1"/>
                      <a:pt x="213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64"/>
              <p:cNvSpPr/>
              <p:nvPr/>
            </p:nvSpPr>
            <p:spPr>
              <a:xfrm>
                <a:off x="2116157" y="3951747"/>
                <a:ext cx="41482" cy="305470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2099" extrusionOk="0">
                    <a:moveTo>
                      <a:pt x="1086" y="0"/>
                    </a:moveTo>
                    <a:cubicBezTo>
                      <a:pt x="1016" y="0"/>
                      <a:pt x="947" y="37"/>
                      <a:pt x="913" y="125"/>
                    </a:cubicBezTo>
                    <a:cubicBezTo>
                      <a:pt x="0" y="2322"/>
                      <a:pt x="339" y="4460"/>
                      <a:pt x="671" y="6532"/>
                    </a:cubicBezTo>
                    <a:cubicBezTo>
                      <a:pt x="965" y="8351"/>
                      <a:pt x="1238" y="10071"/>
                      <a:pt x="737" y="11844"/>
                    </a:cubicBezTo>
                    <a:cubicBezTo>
                      <a:pt x="704" y="11968"/>
                      <a:pt x="795" y="12092"/>
                      <a:pt x="926" y="12098"/>
                    </a:cubicBezTo>
                    <a:cubicBezTo>
                      <a:pt x="1017" y="12092"/>
                      <a:pt x="1095" y="12033"/>
                      <a:pt x="1121" y="11948"/>
                    </a:cubicBezTo>
                    <a:cubicBezTo>
                      <a:pt x="1643" y="10091"/>
                      <a:pt x="1349" y="8246"/>
                      <a:pt x="1063" y="6467"/>
                    </a:cubicBezTo>
                    <a:cubicBezTo>
                      <a:pt x="737" y="4453"/>
                      <a:pt x="404" y="2367"/>
                      <a:pt x="1271" y="275"/>
                    </a:cubicBezTo>
                    <a:cubicBezTo>
                      <a:pt x="1338" y="120"/>
                      <a:pt x="1211" y="0"/>
                      <a:pt x="1086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64"/>
              <p:cNvSpPr/>
              <p:nvPr/>
            </p:nvSpPr>
            <p:spPr>
              <a:xfrm>
                <a:off x="2110072" y="3799227"/>
                <a:ext cx="72435" cy="157014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6219" extrusionOk="0">
                    <a:moveTo>
                      <a:pt x="2583" y="1"/>
                    </a:moveTo>
                    <a:cubicBezTo>
                      <a:pt x="2547" y="1"/>
                      <a:pt x="2508" y="13"/>
                      <a:pt x="2470" y="40"/>
                    </a:cubicBezTo>
                    <a:cubicBezTo>
                      <a:pt x="613" y="1370"/>
                      <a:pt x="0" y="4003"/>
                      <a:pt x="46" y="6030"/>
                    </a:cubicBezTo>
                    <a:cubicBezTo>
                      <a:pt x="46" y="6134"/>
                      <a:pt x="137" y="6219"/>
                      <a:pt x="248" y="6219"/>
                    </a:cubicBezTo>
                    <a:cubicBezTo>
                      <a:pt x="358" y="6219"/>
                      <a:pt x="443" y="6127"/>
                      <a:pt x="437" y="6016"/>
                    </a:cubicBezTo>
                    <a:cubicBezTo>
                      <a:pt x="398" y="4094"/>
                      <a:pt x="965" y="1598"/>
                      <a:pt x="2698" y="359"/>
                    </a:cubicBezTo>
                    <a:cubicBezTo>
                      <a:pt x="2869" y="237"/>
                      <a:pt x="2747" y="1"/>
                      <a:pt x="25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64"/>
              <p:cNvSpPr/>
              <p:nvPr/>
            </p:nvSpPr>
            <p:spPr>
              <a:xfrm>
                <a:off x="2139688" y="3495626"/>
                <a:ext cx="44284" cy="95158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3769" extrusionOk="0">
                    <a:moveTo>
                      <a:pt x="215" y="1"/>
                    </a:moveTo>
                    <a:cubicBezTo>
                      <a:pt x="104" y="1"/>
                      <a:pt x="20" y="86"/>
                      <a:pt x="20" y="197"/>
                    </a:cubicBezTo>
                    <a:cubicBezTo>
                      <a:pt x="0" y="933"/>
                      <a:pt x="346" y="1415"/>
                      <a:pt x="678" y="1885"/>
                    </a:cubicBezTo>
                    <a:cubicBezTo>
                      <a:pt x="1023" y="2367"/>
                      <a:pt x="1349" y="2823"/>
                      <a:pt x="1271" y="3553"/>
                    </a:cubicBezTo>
                    <a:cubicBezTo>
                      <a:pt x="1258" y="3664"/>
                      <a:pt x="1336" y="3755"/>
                      <a:pt x="1447" y="3768"/>
                    </a:cubicBezTo>
                    <a:lnTo>
                      <a:pt x="1467" y="3768"/>
                    </a:lnTo>
                    <a:cubicBezTo>
                      <a:pt x="1564" y="3768"/>
                      <a:pt x="1649" y="3696"/>
                      <a:pt x="1662" y="3592"/>
                    </a:cubicBezTo>
                    <a:cubicBezTo>
                      <a:pt x="1753" y="2712"/>
                      <a:pt x="1356" y="2152"/>
                      <a:pt x="1004" y="1656"/>
                    </a:cubicBezTo>
                    <a:cubicBezTo>
                      <a:pt x="691" y="1220"/>
                      <a:pt x="398" y="809"/>
                      <a:pt x="411" y="203"/>
                    </a:cubicBezTo>
                    <a:cubicBezTo>
                      <a:pt x="417" y="99"/>
                      <a:pt x="326" y="8"/>
                      <a:pt x="22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64"/>
              <p:cNvSpPr/>
              <p:nvPr/>
            </p:nvSpPr>
            <p:spPr>
              <a:xfrm>
                <a:off x="2082956" y="3501155"/>
                <a:ext cx="34867" cy="41557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646" extrusionOk="0">
                    <a:moveTo>
                      <a:pt x="277" y="0"/>
                    </a:moveTo>
                    <a:cubicBezTo>
                      <a:pt x="83" y="0"/>
                      <a:pt x="0" y="301"/>
                      <a:pt x="214" y="382"/>
                    </a:cubicBezTo>
                    <a:cubicBezTo>
                      <a:pt x="703" y="564"/>
                      <a:pt x="976" y="962"/>
                      <a:pt x="957" y="1444"/>
                    </a:cubicBezTo>
                    <a:cubicBezTo>
                      <a:pt x="957" y="1548"/>
                      <a:pt x="1041" y="1639"/>
                      <a:pt x="1146" y="1646"/>
                    </a:cubicBezTo>
                    <a:lnTo>
                      <a:pt x="1159" y="1646"/>
                    </a:lnTo>
                    <a:cubicBezTo>
                      <a:pt x="1263" y="1646"/>
                      <a:pt x="1348" y="1561"/>
                      <a:pt x="1354" y="1457"/>
                    </a:cubicBezTo>
                    <a:cubicBezTo>
                      <a:pt x="1380" y="812"/>
                      <a:pt x="996" y="258"/>
                      <a:pt x="357" y="17"/>
                    </a:cubicBezTo>
                    <a:cubicBezTo>
                      <a:pt x="329" y="5"/>
                      <a:pt x="302" y="0"/>
                      <a:pt x="277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64"/>
              <p:cNvSpPr/>
              <p:nvPr/>
            </p:nvSpPr>
            <p:spPr>
              <a:xfrm>
                <a:off x="2133603" y="3704624"/>
                <a:ext cx="63119" cy="8821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3494" extrusionOk="0">
                    <a:moveTo>
                      <a:pt x="2240" y="1"/>
                    </a:moveTo>
                    <a:cubicBezTo>
                      <a:pt x="2179" y="1"/>
                      <a:pt x="2119" y="29"/>
                      <a:pt x="2079" y="98"/>
                    </a:cubicBezTo>
                    <a:cubicBezTo>
                      <a:pt x="1942" y="352"/>
                      <a:pt x="1669" y="678"/>
                      <a:pt x="1382" y="1017"/>
                    </a:cubicBezTo>
                    <a:cubicBezTo>
                      <a:pt x="730" y="1773"/>
                      <a:pt x="0" y="2627"/>
                      <a:pt x="274" y="3363"/>
                    </a:cubicBezTo>
                    <a:cubicBezTo>
                      <a:pt x="300" y="3441"/>
                      <a:pt x="372" y="3494"/>
                      <a:pt x="456" y="3494"/>
                    </a:cubicBezTo>
                    <a:cubicBezTo>
                      <a:pt x="476" y="3494"/>
                      <a:pt x="502" y="3487"/>
                      <a:pt x="521" y="3481"/>
                    </a:cubicBezTo>
                    <a:cubicBezTo>
                      <a:pt x="626" y="3441"/>
                      <a:pt x="678" y="3331"/>
                      <a:pt x="639" y="3226"/>
                    </a:cubicBezTo>
                    <a:cubicBezTo>
                      <a:pt x="450" y="2712"/>
                      <a:pt x="1134" y="1910"/>
                      <a:pt x="1682" y="1271"/>
                    </a:cubicBezTo>
                    <a:cubicBezTo>
                      <a:pt x="1981" y="913"/>
                      <a:pt x="2275" y="580"/>
                      <a:pt x="2425" y="287"/>
                    </a:cubicBezTo>
                    <a:cubicBezTo>
                      <a:pt x="2500" y="132"/>
                      <a:pt x="2370" y="1"/>
                      <a:pt x="224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64"/>
              <p:cNvSpPr/>
              <p:nvPr/>
            </p:nvSpPr>
            <p:spPr>
              <a:xfrm>
                <a:off x="2153372" y="3748479"/>
                <a:ext cx="21713" cy="2774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1099" extrusionOk="0">
                    <a:moveTo>
                      <a:pt x="279" y="1"/>
                    </a:moveTo>
                    <a:cubicBezTo>
                      <a:pt x="117" y="1"/>
                      <a:pt x="1" y="222"/>
                      <a:pt x="156" y="355"/>
                    </a:cubicBezTo>
                    <a:cubicBezTo>
                      <a:pt x="325" y="492"/>
                      <a:pt x="436" y="701"/>
                      <a:pt x="455" y="922"/>
                    </a:cubicBezTo>
                    <a:cubicBezTo>
                      <a:pt x="468" y="1027"/>
                      <a:pt x="553" y="1098"/>
                      <a:pt x="651" y="1098"/>
                    </a:cubicBezTo>
                    <a:lnTo>
                      <a:pt x="670" y="1098"/>
                    </a:lnTo>
                    <a:cubicBezTo>
                      <a:pt x="781" y="1085"/>
                      <a:pt x="859" y="994"/>
                      <a:pt x="846" y="883"/>
                    </a:cubicBezTo>
                    <a:cubicBezTo>
                      <a:pt x="820" y="551"/>
                      <a:pt x="651" y="245"/>
                      <a:pt x="390" y="36"/>
                    </a:cubicBezTo>
                    <a:cubicBezTo>
                      <a:pt x="353" y="11"/>
                      <a:pt x="315" y="1"/>
                      <a:pt x="27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64"/>
              <p:cNvSpPr/>
              <p:nvPr/>
            </p:nvSpPr>
            <p:spPr>
              <a:xfrm>
                <a:off x="2147691" y="3883023"/>
                <a:ext cx="38755" cy="52641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2085" extrusionOk="0">
                    <a:moveTo>
                      <a:pt x="281" y="1"/>
                    </a:moveTo>
                    <a:cubicBezTo>
                      <a:pt x="130" y="1"/>
                      <a:pt x="0" y="194"/>
                      <a:pt x="139" y="338"/>
                    </a:cubicBezTo>
                    <a:cubicBezTo>
                      <a:pt x="211" y="410"/>
                      <a:pt x="283" y="482"/>
                      <a:pt x="354" y="553"/>
                    </a:cubicBezTo>
                    <a:cubicBezTo>
                      <a:pt x="759" y="951"/>
                      <a:pt x="1137" y="1329"/>
                      <a:pt x="1117" y="1876"/>
                    </a:cubicBezTo>
                    <a:cubicBezTo>
                      <a:pt x="1111" y="1987"/>
                      <a:pt x="1195" y="2078"/>
                      <a:pt x="1306" y="2085"/>
                    </a:cubicBezTo>
                    <a:lnTo>
                      <a:pt x="1313" y="2085"/>
                    </a:lnTo>
                    <a:cubicBezTo>
                      <a:pt x="1417" y="2085"/>
                      <a:pt x="1508" y="2000"/>
                      <a:pt x="1508" y="1896"/>
                    </a:cubicBezTo>
                    <a:cubicBezTo>
                      <a:pt x="1534" y="1166"/>
                      <a:pt x="1078" y="716"/>
                      <a:pt x="635" y="273"/>
                    </a:cubicBezTo>
                    <a:cubicBezTo>
                      <a:pt x="563" y="208"/>
                      <a:pt x="491" y="136"/>
                      <a:pt x="420" y="64"/>
                    </a:cubicBezTo>
                    <a:cubicBezTo>
                      <a:pt x="376" y="20"/>
                      <a:pt x="327" y="1"/>
                      <a:pt x="281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64"/>
              <p:cNvSpPr/>
              <p:nvPr/>
            </p:nvSpPr>
            <p:spPr>
              <a:xfrm>
                <a:off x="1959824" y="3556194"/>
                <a:ext cx="225561" cy="286004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1328" extrusionOk="0">
                    <a:moveTo>
                      <a:pt x="5434" y="0"/>
                    </a:moveTo>
                    <a:cubicBezTo>
                      <a:pt x="4897" y="0"/>
                      <a:pt x="4415" y="169"/>
                      <a:pt x="3996" y="509"/>
                    </a:cubicBezTo>
                    <a:cubicBezTo>
                      <a:pt x="2855" y="1415"/>
                      <a:pt x="2386" y="3442"/>
                      <a:pt x="2334" y="5032"/>
                    </a:cubicBezTo>
                    <a:cubicBezTo>
                      <a:pt x="2249" y="7300"/>
                      <a:pt x="1845" y="9190"/>
                      <a:pt x="124" y="10996"/>
                    </a:cubicBezTo>
                    <a:cubicBezTo>
                      <a:pt x="0" y="11119"/>
                      <a:pt x="92" y="11328"/>
                      <a:pt x="268" y="11328"/>
                    </a:cubicBezTo>
                    <a:cubicBezTo>
                      <a:pt x="320" y="11328"/>
                      <a:pt x="372" y="11308"/>
                      <a:pt x="411" y="11269"/>
                    </a:cubicBezTo>
                    <a:cubicBezTo>
                      <a:pt x="2210" y="9366"/>
                      <a:pt x="2640" y="7404"/>
                      <a:pt x="2725" y="5045"/>
                    </a:cubicBezTo>
                    <a:cubicBezTo>
                      <a:pt x="2777" y="3611"/>
                      <a:pt x="3207" y="1643"/>
                      <a:pt x="4243" y="815"/>
                    </a:cubicBezTo>
                    <a:cubicBezTo>
                      <a:pt x="4594" y="534"/>
                      <a:pt x="4997" y="394"/>
                      <a:pt x="5449" y="394"/>
                    </a:cubicBezTo>
                    <a:cubicBezTo>
                      <a:pt x="5594" y="394"/>
                      <a:pt x="5744" y="409"/>
                      <a:pt x="5899" y="437"/>
                    </a:cubicBezTo>
                    <a:cubicBezTo>
                      <a:pt x="6303" y="515"/>
                      <a:pt x="6603" y="743"/>
                      <a:pt x="6909" y="991"/>
                    </a:cubicBezTo>
                    <a:cubicBezTo>
                      <a:pt x="7290" y="1282"/>
                      <a:pt x="7679" y="1585"/>
                      <a:pt x="8254" y="1585"/>
                    </a:cubicBezTo>
                    <a:cubicBezTo>
                      <a:pt x="8388" y="1585"/>
                      <a:pt x="8532" y="1569"/>
                      <a:pt x="8688" y="1532"/>
                    </a:cubicBezTo>
                    <a:cubicBezTo>
                      <a:pt x="8934" y="1478"/>
                      <a:pt x="8877" y="1139"/>
                      <a:pt x="8664" y="1139"/>
                    </a:cubicBezTo>
                    <a:cubicBezTo>
                      <a:pt x="8645" y="1139"/>
                      <a:pt x="8625" y="1142"/>
                      <a:pt x="8604" y="1148"/>
                    </a:cubicBezTo>
                    <a:cubicBezTo>
                      <a:pt x="8482" y="1176"/>
                      <a:pt x="8369" y="1188"/>
                      <a:pt x="8265" y="1188"/>
                    </a:cubicBezTo>
                    <a:cubicBezTo>
                      <a:pt x="7811" y="1188"/>
                      <a:pt x="7500" y="948"/>
                      <a:pt x="7150" y="678"/>
                    </a:cubicBezTo>
                    <a:cubicBezTo>
                      <a:pt x="6837" y="431"/>
                      <a:pt x="6472" y="150"/>
                      <a:pt x="5971" y="53"/>
                    </a:cubicBezTo>
                    <a:cubicBezTo>
                      <a:pt x="5786" y="18"/>
                      <a:pt x="5607" y="0"/>
                      <a:pt x="543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64"/>
              <p:cNvSpPr/>
              <p:nvPr/>
            </p:nvSpPr>
            <p:spPr>
              <a:xfrm>
                <a:off x="2112042" y="3663320"/>
                <a:ext cx="78015" cy="446780"/>
              </a:xfrm>
              <a:custGeom>
                <a:avLst/>
                <a:gdLst/>
                <a:ahLst/>
                <a:cxnLst/>
                <a:rect l="l" t="t" r="r" b="b"/>
                <a:pathLst>
                  <a:path w="3090" h="17696" extrusionOk="0">
                    <a:moveTo>
                      <a:pt x="2666" y="0"/>
                    </a:moveTo>
                    <a:cubicBezTo>
                      <a:pt x="2580" y="0"/>
                      <a:pt x="2494" y="51"/>
                      <a:pt x="2477" y="163"/>
                    </a:cubicBezTo>
                    <a:cubicBezTo>
                      <a:pt x="2301" y="1252"/>
                      <a:pt x="2379" y="2464"/>
                      <a:pt x="2457" y="3631"/>
                    </a:cubicBezTo>
                    <a:cubicBezTo>
                      <a:pt x="2568" y="5416"/>
                      <a:pt x="2685" y="7261"/>
                      <a:pt x="1942" y="8727"/>
                    </a:cubicBezTo>
                    <a:lnTo>
                      <a:pt x="1916" y="8779"/>
                    </a:lnTo>
                    <a:cubicBezTo>
                      <a:pt x="978" y="10630"/>
                      <a:pt x="0" y="12547"/>
                      <a:pt x="430" y="14795"/>
                    </a:cubicBezTo>
                    <a:cubicBezTo>
                      <a:pt x="515" y="15264"/>
                      <a:pt x="789" y="15675"/>
                      <a:pt x="1050" y="16086"/>
                    </a:cubicBezTo>
                    <a:cubicBezTo>
                      <a:pt x="1362" y="16561"/>
                      <a:pt x="1656" y="17018"/>
                      <a:pt x="1604" y="17480"/>
                    </a:cubicBezTo>
                    <a:cubicBezTo>
                      <a:pt x="1591" y="17585"/>
                      <a:pt x="1669" y="17682"/>
                      <a:pt x="1780" y="17695"/>
                    </a:cubicBezTo>
                    <a:lnTo>
                      <a:pt x="1799" y="17695"/>
                    </a:lnTo>
                    <a:cubicBezTo>
                      <a:pt x="1903" y="17695"/>
                      <a:pt x="1988" y="17617"/>
                      <a:pt x="1995" y="17519"/>
                    </a:cubicBezTo>
                    <a:cubicBezTo>
                      <a:pt x="2066" y="16913"/>
                      <a:pt x="1721" y="16379"/>
                      <a:pt x="1382" y="15864"/>
                    </a:cubicBezTo>
                    <a:cubicBezTo>
                      <a:pt x="1141" y="15493"/>
                      <a:pt x="887" y="15108"/>
                      <a:pt x="815" y="14723"/>
                    </a:cubicBezTo>
                    <a:cubicBezTo>
                      <a:pt x="417" y="12605"/>
                      <a:pt x="1317" y="10826"/>
                      <a:pt x="2268" y="8949"/>
                    </a:cubicBezTo>
                    <a:lnTo>
                      <a:pt x="2294" y="8903"/>
                    </a:lnTo>
                    <a:cubicBezTo>
                      <a:pt x="3090" y="7346"/>
                      <a:pt x="2966" y="5442"/>
                      <a:pt x="2848" y="3611"/>
                    </a:cubicBezTo>
                    <a:cubicBezTo>
                      <a:pt x="2770" y="2405"/>
                      <a:pt x="2698" y="1271"/>
                      <a:pt x="2861" y="228"/>
                    </a:cubicBezTo>
                    <a:cubicBezTo>
                      <a:pt x="2887" y="83"/>
                      <a:pt x="2776" y="0"/>
                      <a:pt x="266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64"/>
              <p:cNvSpPr/>
              <p:nvPr/>
            </p:nvSpPr>
            <p:spPr>
              <a:xfrm>
                <a:off x="2177786" y="3807407"/>
                <a:ext cx="26257" cy="3479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378" extrusionOk="0">
                    <a:moveTo>
                      <a:pt x="283" y="1"/>
                    </a:moveTo>
                    <a:cubicBezTo>
                      <a:pt x="127" y="1"/>
                      <a:pt x="0" y="210"/>
                      <a:pt x="153" y="348"/>
                    </a:cubicBezTo>
                    <a:cubicBezTo>
                      <a:pt x="414" y="563"/>
                      <a:pt x="583" y="870"/>
                      <a:pt x="635" y="1208"/>
                    </a:cubicBezTo>
                    <a:cubicBezTo>
                      <a:pt x="648" y="1306"/>
                      <a:pt x="727" y="1378"/>
                      <a:pt x="831" y="1378"/>
                    </a:cubicBezTo>
                    <a:lnTo>
                      <a:pt x="857" y="1378"/>
                    </a:lnTo>
                    <a:cubicBezTo>
                      <a:pt x="961" y="1358"/>
                      <a:pt x="1040" y="1261"/>
                      <a:pt x="1027" y="1156"/>
                    </a:cubicBezTo>
                    <a:cubicBezTo>
                      <a:pt x="961" y="726"/>
                      <a:pt x="746" y="335"/>
                      <a:pt x="414" y="55"/>
                    </a:cubicBezTo>
                    <a:cubicBezTo>
                      <a:pt x="371" y="17"/>
                      <a:pt x="326" y="1"/>
                      <a:pt x="2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64"/>
              <p:cNvSpPr/>
              <p:nvPr/>
            </p:nvSpPr>
            <p:spPr>
              <a:xfrm>
                <a:off x="2104947" y="4021784"/>
                <a:ext cx="26005" cy="78772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3120" extrusionOk="0">
                    <a:moveTo>
                      <a:pt x="768" y="1"/>
                    </a:moveTo>
                    <a:cubicBezTo>
                      <a:pt x="704" y="1"/>
                      <a:pt x="641" y="32"/>
                      <a:pt x="601" y="108"/>
                    </a:cubicBezTo>
                    <a:cubicBezTo>
                      <a:pt x="196" y="877"/>
                      <a:pt x="1" y="1822"/>
                      <a:pt x="34" y="2924"/>
                    </a:cubicBezTo>
                    <a:cubicBezTo>
                      <a:pt x="34" y="3035"/>
                      <a:pt x="125" y="3119"/>
                      <a:pt x="229" y="3119"/>
                    </a:cubicBezTo>
                    <a:lnTo>
                      <a:pt x="236" y="3119"/>
                    </a:lnTo>
                    <a:cubicBezTo>
                      <a:pt x="346" y="3113"/>
                      <a:pt x="431" y="3022"/>
                      <a:pt x="425" y="2917"/>
                    </a:cubicBezTo>
                    <a:cubicBezTo>
                      <a:pt x="399" y="1894"/>
                      <a:pt x="581" y="988"/>
                      <a:pt x="946" y="291"/>
                    </a:cubicBezTo>
                    <a:cubicBezTo>
                      <a:pt x="1030" y="137"/>
                      <a:pt x="899" y="1"/>
                      <a:pt x="76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64"/>
              <p:cNvSpPr/>
              <p:nvPr/>
            </p:nvSpPr>
            <p:spPr>
              <a:xfrm>
                <a:off x="2143273" y="3921475"/>
                <a:ext cx="34438" cy="45799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14" extrusionOk="0">
                    <a:moveTo>
                      <a:pt x="284" y="0"/>
                    </a:moveTo>
                    <a:cubicBezTo>
                      <a:pt x="97" y="0"/>
                      <a:pt x="0" y="289"/>
                      <a:pt x="210" y="379"/>
                    </a:cubicBezTo>
                    <a:cubicBezTo>
                      <a:pt x="640" y="568"/>
                      <a:pt x="953" y="1090"/>
                      <a:pt x="966" y="1618"/>
                    </a:cubicBezTo>
                    <a:cubicBezTo>
                      <a:pt x="966" y="1728"/>
                      <a:pt x="1051" y="1813"/>
                      <a:pt x="1162" y="1813"/>
                    </a:cubicBezTo>
                    <a:lnTo>
                      <a:pt x="1168" y="1813"/>
                    </a:lnTo>
                    <a:cubicBezTo>
                      <a:pt x="1279" y="1807"/>
                      <a:pt x="1364" y="1722"/>
                      <a:pt x="1364" y="1611"/>
                    </a:cubicBezTo>
                    <a:cubicBezTo>
                      <a:pt x="1344" y="927"/>
                      <a:pt x="947" y="275"/>
                      <a:pt x="373" y="21"/>
                    </a:cubicBezTo>
                    <a:cubicBezTo>
                      <a:pt x="342" y="7"/>
                      <a:pt x="312" y="0"/>
                      <a:pt x="2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64"/>
              <p:cNvSpPr/>
              <p:nvPr/>
            </p:nvSpPr>
            <p:spPr>
              <a:xfrm>
                <a:off x="2065965" y="3199069"/>
                <a:ext cx="117350" cy="370154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61" extrusionOk="0">
                    <a:moveTo>
                      <a:pt x="787" y="1"/>
                    </a:moveTo>
                    <a:cubicBezTo>
                      <a:pt x="713" y="1"/>
                      <a:pt x="640" y="41"/>
                      <a:pt x="606" y="133"/>
                    </a:cubicBezTo>
                    <a:cubicBezTo>
                      <a:pt x="580" y="224"/>
                      <a:pt x="0" y="2310"/>
                      <a:pt x="2099" y="4330"/>
                    </a:cubicBezTo>
                    <a:cubicBezTo>
                      <a:pt x="4061" y="6207"/>
                      <a:pt x="4250" y="8847"/>
                      <a:pt x="4250" y="8860"/>
                    </a:cubicBezTo>
                    <a:lnTo>
                      <a:pt x="4250" y="14465"/>
                    </a:lnTo>
                    <a:cubicBezTo>
                      <a:pt x="4250" y="14576"/>
                      <a:pt x="4341" y="14660"/>
                      <a:pt x="4452" y="14660"/>
                    </a:cubicBezTo>
                    <a:cubicBezTo>
                      <a:pt x="4556" y="14660"/>
                      <a:pt x="4641" y="14576"/>
                      <a:pt x="4647" y="14471"/>
                    </a:cubicBezTo>
                    <a:lnTo>
                      <a:pt x="4647" y="8847"/>
                    </a:lnTo>
                    <a:cubicBezTo>
                      <a:pt x="4641" y="8729"/>
                      <a:pt x="4445" y="6025"/>
                      <a:pt x="2373" y="4043"/>
                    </a:cubicBezTo>
                    <a:cubicBezTo>
                      <a:pt x="457" y="2199"/>
                      <a:pt x="958" y="328"/>
                      <a:pt x="984" y="244"/>
                    </a:cubicBezTo>
                    <a:cubicBezTo>
                      <a:pt x="1016" y="97"/>
                      <a:pt x="901" y="1"/>
                      <a:pt x="78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64"/>
              <p:cNvSpPr/>
              <p:nvPr/>
            </p:nvSpPr>
            <p:spPr>
              <a:xfrm>
                <a:off x="2083234" y="3194499"/>
                <a:ext cx="117350" cy="370431"/>
              </a:xfrm>
              <a:custGeom>
                <a:avLst/>
                <a:gdLst/>
                <a:ahLst/>
                <a:cxnLst/>
                <a:rect l="l" t="t" r="r" b="b"/>
                <a:pathLst>
                  <a:path w="4648" h="14672" extrusionOk="0">
                    <a:moveTo>
                      <a:pt x="789" y="0"/>
                    </a:moveTo>
                    <a:cubicBezTo>
                      <a:pt x="711" y="0"/>
                      <a:pt x="635" y="44"/>
                      <a:pt x="607" y="144"/>
                    </a:cubicBezTo>
                    <a:cubicBezTo>
                      <a:pt x="581" y="236"/>
                      <a:pt x="1" y="2321"/>
                      <a:pt x="2099" y="4335"/>
                    </a:cubicBezTo>
                    <a:cubicBezTo>
                      <a:pt x="4061" y="6212"/>
                      <a:pt x="4250" y="8852"/>
                      <a:pt x="4250" y="8865"/>
                    </a:cubicBezTo>
                    <a:lnTo>
                      <a:pt x="4250" y="14476"/>
                    </a:lnTo>
                    <a:cubicBezTo>
                      <a:pt x="4250" y="14587"/>
                      <a:pt x="4341" y="14672"/>
                      <a:pt x="4452" y="14672"/>
                    </a:cubicBezTo>
                    <a:cubicBezTo>
                      <a:pt x="4556" y="14672"/>
                      <a:pt x="4641" y="14587"/>
                      <a:pt x="4648" y="14483"/>
                    </a:cubicBezTo>
                    <a:lnTo>
                      <a:pt x="4648" y="8858"/>
                    </a:lnTo>
                    <a:cubicBezTo>
                      <a:pt x="4641" y="8741"/>
                      <a:pt x="4446" y="6036"/>
                      <a:pt x="2373" y="4055"/>
                    </a:cubicBezTo>
                    <a:cubicBezTo>
                      <a:pt x="457" y="2210"/>
                      <a:pt x="959" y="340"/>
                      <a:pt x="985" y="255"/>
                    </a:cubicBezTo>
                    <a:cubicBezTo>
                      <a:pt x="1028" y="102"/>
                      <a:pt x="907" y="0"/>
                      <a:pt x="789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64"/>
              <p:cNvSpPr/>
              <p:nvPr/>
            </p:nvSpPr>
            <p:spPr>
              <a:xfrm>
                <a:off x="2104796" y="3190257"/>
                <a:ext cx="49359" cy="67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692" extrusionOk="0">
                    <a:moveTo>
                      <a:pt x="1720" y="0"/>
                    </a:moveTo>
                    <a:cubicBezTo>
                      <a:pt x="1638" y="0"/>
                      <a:pt x="1556" y="48"/>
                      <a:pt x="1532" y="156"/>
                    </a:cubicBezTo>
                    <a:cubicBezTo>
                      <a:pt x="1141" y="1811"/>
                      <a:pt x="202" y="2313"/>
                      <a:pt x="189" y="2320"/>
                    </a:cubicBezTo>
                    <a:cubicBezTo>
                      <a:pt x="0" y="2411"/>
                      <a:pt x="72" y="2691"/>
                      <a:pt x="274" y="2691"/>
                    </a:cubicBezTo>
                    <a:cubicBezTo>
                      <a:pt x="307" y="2691"/>
                      <a:pt x="339" y="2685"/>
                      <a:pt x="365" y="2672"/>
                    </a:cubicBezTo>
                    <a:cubicBezTo>
                      <a:pt x="411" y="2646"/>
                      <a:pt x="1473" y="2098"/>
                      <a:pt x="1917" y="247"/>
                    </a:cubicBezTo>
                    <a:cubicBezTo>
                      <a:pt x="1955" y="95"/>
                      <a:pt x="1837" y="0"/>
                      <a:pt x="1720" y="0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64"/>
              <p:cNvSpPr/>
              <p:nvPr/>
            </p:nvSpPr>
            <p:spPr>
              <a:xfrm>
                <a:off x="2024483" y="3177406"/>
                <a:ext cx="70617" cy="87558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468" extrusionOk="0">
                    <a:moveTo>
                      <a:pt x="828" y="0"/>
                    </a:moveTo>
                    <a:cubicBezTo>
                      <a:pt x="738" y="0"/>
                      <a:pt x="660" y="56"/>
                      <a:pt x="633" y="143"/>
                    </a:cubicBezTo>
                    <a:cubicBezTo>
                      <a:pt x="1" y="2412"/>
                      <a:pt x="2425" y="3441"/>
                      <a:pt x="2445" y="3448"/>
                    </a:cubicBezTo>
                    <a:cubicBezTo>
                      <a:pt x="2471" y="3461"/>
                      <a:pt x="2497" y="3461"/>
                      <a:pt x="2523" y="3461"/>
                    </a:cubicBezTo>
                    <a:lnTo>
                      <a:pt x="2523" y="3467"/>
                    </a:lnTo>
                    <a:cubicBezTo>
                      <a:pt x="2738" y="3467"/>
                      <a:pt x="2797" y="3168"/>
                      <a:pt x="2601" y="3083"/>
                    </a:cubicBezTo>
                    <a:cubicBezTo>
                      <a:pt x="2510" y="3050"/>
                      <a:pt x="477" y="2177"/>
                      <a:pt x="1011" y="254"/>
                    </a:cubicBezTo>
                    <a:cubicBezTo>
                      <a:pt x="1044" y="143"/>
                      <a:pt x="985" y="39"/>
                      <a:pt x="881" y="7"/>
                    </a:cubicBezTo>
                    <a:cubicBezTo>
                      <a:pt x="863" y="2"/>
                      <a:pt x="846" y="0"/>
                      <a:pt x="828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64"/>
              <p:cNvSpPr/>
              <p:nvPr/>
            </p:nvSpPr>
            <p:spPr>
              <a:xfrm>
                <a:off x="2211921" y="3198816"/>
                <a:ext cx="117174" cy="370406"/>
              </a:xfrm>
              <a:custGeom>
                <a:avLst/>
                <a:gdLst/>
                <a:ahLst/>
                <a:cxnLst/>
                <a:rect l="l" t="t" r="r" b="b"/>
                <a:pathLst>
                  <a:path w="4641" h="14671" extrusionOk="0">
                    <a:moveTo>
                      <a:pt x="3854" y="1"/>
                    </a:moveTo>
                    <a:cubicBezTo>
                      <a:pt x="3734" y="1"/>
                      <a:pt x="3612" y="103"/>
                      <a:pt x="3663" y="260"/>
                    </a:cubicBezTo>
                    <a:cubicBezTo>
                      <a:pt x="3663" y="280"/>
                      <a:pt x="4198" y="2202"/>
                      <a:pt x="2262" y="4053"/>
                    </a:cubicBezTo>
                    <a:cubicBezTo>
                      <a:pt x="196" y="6041"/>
                      <a:pt x="13" y="8746"/>
                      <a:pt x="7" y="8870"/>
                    </a:cubicBezTo>
                    <a:lnTo>
                      <a:pt x="7" y="14475"/>
                    </a:lnTo>
                    <a:cubicBezTo>
                      <a:pt x="0" y="14586"/>
                      <a:pt x="92" y="14670"/>
                      <a:pt x="196" y="14670"/>
                    </a:cubicBezTo>
                    <a:cubicBezTo>
                      <a:pt x="307" y="14670"/>
                      <a:pt x="398" y="14586"/>
                      <a:pt x="398" y="14475"/>
                    </a:cubicBezTo>
                    <a:lnTo>
                      <a:pt x="398" y="8883"/>
                    </a:lnTo>
                    <a:cubicBezTo>
                      <a:pt x="398" y="8857"/>
                      <a:pt x="580" y="6211"/>
                      <a:pt x="2536" y="4340"/>
                    </a:cubicBezTo>
                    <a:cubicBezTo>
                      <a:pt x="4641" y="2326"/>
                      <a:pt x="4061" y="234"/>
                      <a:pt x="4041" y="149"/>
                    </a:cubicBezTo>
                    <a:cubicBezTo>
                      <a:pt x="4013" y="45"/>
                      <a:pt x="3934" y="1"/>
                      <a:pt x="385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64"/>
              <p:cNvSpPr/>
              <p:nvPr/>
            </p:nvSpPr>
            <p:spPr>
              <a:xfrm>
                <a:off x="2194651" y="3194600"/>
                <a:ext cx="117022" cy="370330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14668" extrusionOk="0">
                    <a:moveTo>
                      <a:pt x="3857" y="1"/>
                    </a:moveTo>
                    <a:cubicBezTo>
                      <a:pt x="3738" y="1"/>
                      <a:pt x="3617" y="101"/>
                      <a:pt x="3656" y="251"/>
                    </a:cubicBezTo>
                    <a:cubicBezTo>
                      <a:pt x="3682" y="329"/>
                      <a:pt x="4184" y="2206"/>
                      <a:pt x="2262" y="4051"/>
                    </a:cubicBezTo>
                    <a:cubicBezTo>
                      <a:pt x="196" y="6032"/>
                      <a:pt x="7" y="8737"/>
                      <a:pt x="0" y="8861"/>
                    </a:cubicBezTo>
                    <a:lnTo>
                      <a:pt x="0" y="14472"/>
                    </a:lnTo>
                    <a:cubicBezTo>
                      <a:pt x="0" y="14583"/>
                      <a:pt x="91" y="14668"/>
                      <a:pt x="202" y="14668"/>
                    </a:cubicBezTo>
                    <a:cubicBezTo>
                      <a:pt x="306" y="14668"/>
                      <a:pt x="398" y="14583"/>
                      <a:pt x="398" y="14472"/>
                    </a:cubicBezTo>
                    <a:lnTo>
                      <a:pt x="398" y="8874"/>
                    </a:lnTo>
                    <a:cubicBezTo>
                      <a:pt x="398" y="8848"/>
                      <a:pt x="580" y="6208"/>
                      <a:pt x="2535" y="4331"/>
                    </a:cubicBezTo>
                    <a:cubicBezTo>
                      <a:pt x="4634" y="2317"/>
                      <a:pt x="4060" y="232"/>
                      <a:pt x="4041" y="140"/>
                    </a:cubicBezTo>
                    <a:cubicBezTo>
                      <a:pt x="4010" y="43"/>
                      <a:pt x="3934" y="1"/>
                      <a:pt x="3857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64"/>
              <p:cNvSpPr/>
              <p:nvPr/>
            </p:nvSpPr>
            <p:spPr>
              <a:xfrm>
                <a:off x="2240753" y="3190358"/>
                <a:ext cx="49182" cy="6786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2688" extrusionOk="0">
                    <a:moveTo>
                      <a:pt x="230" y="1"/>
                    </a:moveTo>
                    <a:cubicBezTo>
                      <a:pt x="116" y="1"/>
                      <a:pt x="1" y="94"/>
                      <a:pt x="32" y="243"/>
                    </a:cubicBezTo>
                    <a:cubicBezTo>
                      <a:pt x="468" y="2094"/>
                      <a:pt x="1537" y="2642"/>
                      <a:pt x="1583" y="2668"/>
                    </a:cubicBezTo>
                    <a:cubicBezTo>
                      <a:pt x="1609" y="2681"/>
                      <a:pt x="1641" y="2687"/>
                      <a:pt x="1667" y="2687"/>
                    </a:cubicBezTo>
                    <a:lnTo>
                      <a:pt x="1674" y="2687"/>
                    </a:lnTo>
                    <a:cubicBezTo>
                      <a:pt x="1883" y="2687"/>
                      <a:pt x="1948" y="2407"/>
                      <a:pt x="1765" y="2316"/>
                    </a:cubicBezTo>
                    <a:cubicBezTo>
                      <a:pt x="1752" y="2309"/>
                      <a:pt x="814" y="1814"/>
                      <a:pt x="416" y="152"/>
                    </a:cubicBezTo>
                    <a:cubicBezTo>
                      <a:pt x="389" y="47"/>
                      <a:pt x="310" y="1"/>
                      <a:pt x="230" y="1"/>
                    </a:cubicBezTo>
                    <a:close/>
                  </a:path>
                </a:pathLst>
              </a:custGeom>
              <a:solidFill>
                <a:srgbClr val="829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64"/>
              <p:cNvSpPr/>
              <p:nvPr/>
            </p:nvSpPr>
            <p:spPr>
              <a:xfrm>
                <a:off x="2299504" y="3177507"/>
                <a:ext cx="70743" cy="8728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3457" extrusionOk="0">
                    <a:moveTo>
                      <a:pt x="1983" y="1"/>
                    </a:moveTo>
                    <a:cubicBezTo>
                      <a:pt x="1866" y="1"/>
                      <a:pt x="1749" y="95"/>
                      <a:pt x="1785" y="244"/>
                    </a:cubicBezTo>
                    <a:cubicBezTo>
                      <a:pt x="2326" y="2173"/>
                      <a:pt x="292" y="3046"/>
                      <a:pt x="201" y="3079"/>
                    </a:cubicBezTo>
                    <a:cubicBezTo>
                      <a:pt x="1" y="3163"/>
                      <a:pt x="56" y="3457"/>
                      <a:pt x="272" y="3457"/>
                    </a:cubicBezTo>
                    <a:cubicBezTo>
                      <a:pt x="274" y="3457"/>
                      <a:pt x="277" y="3457"/>
                      <a:pt x="279" y="3457"/>
                    </a:cubicBezTo>
                    <a:cubicBezTo>
                      <a:pt x="305" y="3457"/>
                      <a:pt x="331" y="3457"/>
                      <a:pt x="351" y="3444"/>
                    </a:cubicBezTo>
                    <a:cubicBezTo>
                      <a:pt x="377" y="3437"/>
                      <a:pt x="2801" y="2408"/>
                      <a:pt x="2169" y="139"/>
                    </a:cubicBezTo>
                    <a:cubicBezTo>
                      <a:pt x="2138" y="43"/>
                      <a:pt x="2060" y="1"/>
                      <a:pt x="1983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64"/>
              <p:cNvSpPr/>
              <p:nvPr/>
            </p:nvSpPr>
            <p:spPr>
              <a:xfrm>
                <a:off x="2158118" y="3552180"/>
                <a:ext cx="33099" cy="33983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46" extrusionOk="0">
                    <a:moveTo>
                      <a:pt x="856" y="1"/>
                    </a:moveTo>
                    <a:cubicBezTo>
                      <a:pt x="825" y="1"/>
                      <a:pt x="792" y="8"/>
                      <a:pt x="763" y="23"/>
                    </a:cubicBezTo>
                    <a:lnTo>
                      <a:pt x="756" y="23"/>
                    </a:lnTo>
                    <a:lnTo>
                      <a:pt x="737" y="10"/>
                    </a:lnTo>
                    <a:lnTo>
                      <a:pt x="717" y="10"/>
                    </a:lnTo>
                    <a:cubicBezTo>
                      <a:pt x="639" y="10"/>
                      <a:pt x="209" y="335"/>
                      <a:pt x="209" y="335"/>
                    </a:cubicBezTo>
                    <a:cubicBezTo>
                      <a:pt x="117" y="440"/>
                      <a:pt x="52" y="550"/>
                      <a:pt x="7" y="674"/>
                    </a:cubicBezTo>
                    <a:lnTo>
                      <a:pt x="0" y="700"/>
                    </a:lnTo>
                    <a:lnTo>
                      <a:pt x="0" y="720"/>
                    </a:lnTo>
                    <a:cubicBezTo>
                      <a:pt x="46" y="922"/>
                      <a:pt x="98" y="1111"/>
                      <a:pt x="150" y="1274"/>
                    </a:cubicBezTo>
                    <a:lnTo>
                      <a:pt x="170" y="1320"/>
                    </a:lnTo>
                    <a:lnTo>
                      <a:pt x="222" y="1326"/>
                    </a:lnTo>
                    <a:lnTo>
                      <a:pt x="287" y="1339"/>
                    </a:lnTo>
                    <a:lnTo>
                      <a:pt x="326" y="1346"/>
                    </a:lnTo>
                    <a:lnTo>
                      <a:pt x="359" y="1326"/>
                    </a:lnTo>
                    <a:lnTo>
                      <a:pt x="398" y="1293"/>
                    </a:lnTo>
                    <a:lnTo>
                      <a:pt x="398" y="1254"/>
                    </a:lnTo>
                    <a:cubicBezTo>
                      <a:pt x="424" y="792"/>
                      <a:pt x="678" y="440"/>
                      <a:pt x="1154" y="212"/>
                    </a:cubicBezTo>
                    <a:lnTo>
                      <a:pt x="1310" y="140"/>
                    </a:lnTo>
                    <a:lnTo>
                      <a:pt x="1154" y="62"/>
                    </a:lnTo>
                    <a:cubicBezTo>
                      <a:pt x="1069" y="23"/>
                      <a:pt x="978" y="3"/>
                      <a:pt x="887" y="3"/>
                    </a:cubicBezTo>
                    <a:cubicBezTo>
                      <a:pt x="877" y="1"/>
                      <a:pt x="867" y="1"/>
                      <a:pt x="85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64"/>
              <p:cNvSpPr/>
              <p:nvPr/>
            </p:nvSpPr>
            <p:spPr>
              <a:xfrm>
                <a:off x="2155796" y="3550110"/>
                <a:ext cx="40194" cy="38351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519" extrusionOk="0">
                    <a:moveTo>
                      <a:pt x="979" y="163"/>
                    </a:moveTo>
                    <a:cubicBezTo>
                      <a:pt x="1063" y="163"/>
                      <a:pt x="1141" y="183"/>
                      <a:pt x="1213" y="222"/>
                    </a:cubicBezTo>
                    <a:cubicBezTo>
                      <a:pt x="594" y="515"/>
                      <a:pt x="425" y="971"/>
                      <a:pt x="411" y="1330"/>
                    </a:cubicBezTo>
                    <a:lnTo>
                      <a:pt x="398" y="1343"/>
                    </a:lnTo>
                    <a:lnTo>
                      <a:pt x="320" y="1330"/>
                    </a:lnTo>
                    <a:cubicBezTo>
                      <a:pt x="262" y="1154"/>
                      <a:pt x="216" y="971"/>
                      <a:pt x="177" y="789"/>
                    </a:cubicBezTo>
                    <a:cubicBezTo>
                      <a:pt x="216" y="672"/>
                      <a:pt x="281" y="567"/>
                      <a:pt x="359" y="476"/>
                    </a:cubicBezTo>
                    <a:cubicBezTo>
                      <a:pt x="503" y="365"/>
                      <a:pt x="653" y="268"/>
                      <a:pt x="809" y="176"/>
                    </a:cubicBezTo>
                    <a:cubicBezTo>
                      <a:pt x="822" y="183"/>
                      <a:pt x="835" y="183"/>
                      <a:pt x="842" y="183"/>
                    </a:cubicBezTo>
                    <a:cubicBezTo>
                      <a:pt x="855" y="183"/>
                      <a:pt x="868" y="183"/>
                      <a:pt x="881" y="176"/>
                    </a:cubicBezTo>
                    <a:cubicBezTo>
                      <a:pt x="913" y="170"/>
                      <a:pt x="946" y="163"/>
                      <a:pt x="979" y="163"/>
                    </a:cubicBezTo>
                    <a:close/>
                    <a:moveTo>
                      <a:pt x="979" y="0"/>
                    </a:moveTo>
                    <a:cubicBezTo>
                      <a:pt x="939" y="0"/>
                      <a:pt x="894" y="7"/>
                      <a:pt x="855" y="13"/>
                    </a:cubicBezTo>
                    <a:lnTo>
                      <a:pt x="809" y="13"/>
                    </a:lnTo>
                    <a:cubicBezTo>
                      <a:pt x="757" y="13"/>
                      <a:pt x="731" y="26"/>
                      <a:pt x="483" y="183"/>
                    </a:cubicBezTo>
                    <a:cubicBezTo>
                      <a:pt x="398" y="235"/>
                      <a:pt x="314" y="300"/>
                      <a:pt x="236" y="365"/>
                    </a:cubicBezTo>
                    <a:cubicBezTo>
                      <a:pt x="138" y="476"/>
                      <a:pt x="66" y="593"/>
                      <a:pt x="20" y="730"/>
                    </a:cubicBezTo>
                    <a:lnTo>
                      <a:pt x="1" y="776"/>
                    </a:lnTo>
                    <a:lnTo>
                      <a:pt x="7" y="821"/>
                    </a:lnTo>
                    <a:cubicBezTo>
                      <a:pt x="53" y="1030"/>
                      <a:pt x="105" y="1213"/>
                      <a:pt x="164" y="1382"/>
                    </a:cubicBezTo>
                    <a:lnTo>
                      <a:pt x="196" y="1480"/>
                    </a:lnTo>
                    <a:lnTo>
                      <a:pt x="294" y="1493"/>
                    </a:lnTo>
                    <a:lnTo>
                      <a:pt x="359" y="1506"/>
                    </a:lnTo>
                    <a:lnTo>
                      <a:pt x="431" y="1519"/>
                    </a:lnTo>
                    <a:lnTo>
                      <a:pt x="490" y="1473"/>
                    </a:lnTo>
                    <a:lnTo>
                      <a:pt x="496" y="1467"/>
                    </a:lnTo>
                    <a:lnTo>
                      <a:pt x="561" y="1421"/>
                    </a:lnTo>
                    <a:lnTo>
                      <a:pt x="568" y="1336"/>
                    </a:lnTo>
                    <a:cubicBezTo>
                      <a:pt x="587" y="906"/>
                      <a:pt x="829" y="580"/>
                      <a:pt x="1278" y="365"/>
                    </a:cubicBezTo>
                    <a:lnTo>
                      <a:pt x="1591" y="215"/>
                    </a:lnTo>
                    <a:lnTo>
                      <a:pt x="1278" y="72"/>
                    </a:lnTo>
                    <a:cubicBezTo>
                      <a:pt x="1181" y="26"/>
                      <a:pt x="1083" y="0"/>
                      <a:pt x="97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64"/>
              <p:cNvSpPr/>
              <p:nvPr/>
            </p:nvSpPr>
            <p:spPr>
              <a:xfrm>
                <a:off x="2202529" y="3560310"/>
                <a:ext cx="27520" cy="26182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37" extrusionOk="0">
                    <a:moveTo>
                      <a:pt x="620" y="0"/>
                    </a:moveTo>
                    <a:lnTo>
                      <a:pt x="379" y="157"/>
                    </a:lnTo>
                    <a:lnTo>
                      <a:pt x="438" y="235"/>
                    </a:lnTo>
                    <a:cubicBezTo>
                      <a:pt x="340" y="274"/>
                      <a:pt x="33" y="424"/>
                      <a:pt x="20" y="633"/>
                    </a:cubicBezTo>
                    <a:cubicBezTo>
                      <a:pt x="1" y="848"/>
                      <a:pt x="196" y="952"/>
                      <a:pt x="366" y="985"/>
                    </a:cubicBezTo>
                    <a:lnTo>
                      <a:pt x="385" y="985"/>
                    </a:lnTo>
                    <a:cubicBezTo>
                      <a:pt x="438" y="978"/>
                      <a:pt x="483" y="978"/>
                      <a:pt x="529" y="978"/>
                    </a:cubicBezTo>
                    <a:cubicBezTo>
                      <a:pt x="627" y="978"/>
                      <a:pt x="724" y="991"/>
                      <a:pt x="822" y="1011"/>
                    </a:cubicBezTo>
                    <a:lnTo>
                      <a:pt x="926" y="1037"/>
                    </a:lnTo>
                    <a:lnTo>
                      <a:pt x="926" y="926"/>
                    </a:lnTo>
                    <a:cubicBezTo>
                      <a:pt x="920" y="782"/>
                      <a:pt x="926" y="587"/>
                      <a:pt x="1031" y="502"/>
                    </a:cubicBezTo>
                    <a:lnTo>
                      <a:pt x="1089" y="450"/>
                    </a:lnTo>
                    <a:lnTo>
                      <a:pt x="939" y="255"/>
                    </a:lnTo>
                    <a:lnTo>
                      <a:pt x="881" y="287"/>
                    </a:lnTo>
                    <a:cubicBezTo>
                      <a:pt x="816" y="320"/>
                      <a:pt x="750" y="359"/>
                      <a:pt x="698" y="404"/>
                    </a:cubicBezTo>
                    <a:cubicBezTo>
                      <a:pt x="698" y="339"/>
                      <a:pt x="718" y="281"/>
                      <a:pt x="744" y="228"/>
                    </a:cubicBezTo>
                    <a:lnTo>
                      <a:pt x="783" y="176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64"/>
              <p:cNvSpPr/>
              <p:nvPr/>
            </p:nvSpPr>
            <p:spPr>
              <a:xfrm>
                <a:off x="2200408" y="3557507"/>
                <a:ext cx="32443" cy="31458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246" extrusionOk="0">
                    <a:moveTo>
                      <a:pt x="691" y="209"/>
                    </a:moveTo>
                    <a:lnTo>
                      <a:pt x="691" y="216"/>
                    </a:lnTo>
                    <a:lnTo>
                      <a:pt x="763" y="287"/>
                    </a:lnTo>
                    <a:cubicBezTo>
                      <a:pt x="711" y="379"/>
                      <a:pt x="691" y="476"/>
                      <a:pt x="698" y="581"/>
                    </a:cubicBezTo>
                    <a:cubicBezTo>
                      <a:pt x="698" y="607"/>
                      <a:pt x="711" y="626"/>
                      <a:pt x="737" y="633"/>
                    </a:cubicBezTo>
                    <a:lnTo>
                      <a:pt x="750" y="633"/>
                    </a:lnTo>
                    <a:cubicBezTo>
                      <a:pt x="769" y="633"/>
                      <a:pt x="789" y="620"/>
                      <a:pt x="795" y="607"/>
                    </a:cubicBezTo>
                    <a:cubicBezTo>
                      <a:pt x="854" y="548"/>
                      <a:pt x="919" y="502"/>
                      <a:pt x="997" y="463"/>
                    </a:cubicBezTo>
                    <a:lnTo>
                      <a:pt x="1063" y="548"/>
                    </a:lnTo>
                    <a:cubicBezTo>
                      <a:pt x="932" y="659"/>
                      <a:pt x="919" y="874"/>
                      <a:pt x="926" y="1043"/>
                    </a:cubicBezTo>
                    <a:cubicBezTo>
                      <a:pt x="821" y="1017"/>
                      <a:pt x="717" y="1004"/>
                      <a:pt x="613" y="1004"/>
                    </a:cubicBezTo>
                    <a:cubicBezTo>
                      <a:pt x="567" y="1004"/>
                      <a:pt x="515" y="1004"/>
                      <a:pt x="463" y="1011"/>
                    </a:cubicBezTo>
                    <a:cubicBezTo>
                      <a:pt x="461" y="1011"/>
                      <a:pt x="458" y="1011"/>
                      <a:pt x="456" y="1011"/>
                    </a:cubicBezTo>
                    <a:cubicBezTo>
                      <a:pt x="396" y="1011"/>
                      <a:pt x="170" y="943"/>
                      <a:pt x="183" y="750"/>
                    </a:cubicBezTo>
                    <a:cubicBezTo>
                      <a:pt x="196" y="581"/>
                      <a:pt x="476" y="444"/>
                      <a:pt x="587" y="411"/>
                    </a:cubicBezTo>
                    <a:cubicBezTo>
                      <a:pt x="600" y="405"/>
                      <a:pt x="613" y="392"/>
                      <a:pt x="619" y="372"/>
                    </a:cubicBezTo>
                    <a:cubicBezTo>
                      <a:pt x="626" y="353"/>
                      <a:pt x="619" y="339"/>
                      <a:pt x="613" y="326"/>
                    </a:cubicBezTo>
                    <a:lnTo>
                      <a:pt x="580" y="281"/>
                    </a:lnTo>
                    <a:lnTo>
                      <a:pt x="691" y="209"/>
                    </a:lnTo>
                    <a:close/>
                    <a:moveTo>
                      <a:pt x="717" y="1"/>
                    </a:moveTo>
                    <a:lnTo>
                      <a:pt x="606" y="72"/>
                    </a:lnTo>
                    <a:lnTo>
                      <a:pt x="495" y="144"/>
                    </a:lnTo>
                    <a:lnTo>
                      <a:pt x="352" y="235"/>
                    </a:lnTo>
                    <a:lnTo>
                      <a:pt x="404" y="307"/>
                    </a:lnTo>
                    <a:cubicBezTo>
                      <a:pt x="254" y="385"/>
                      <a:pt x="39" y="522"/>
                      <a:pt x="20" y="737"/>
                    </a:cubicBezTo>
                    <a:cubicBezTo>
                      <a:pt x="0" y="998"/>
                      <a:pt x="235" y="1135"/>
                      <a:pt x="437" y="1174"/>
                    </a:cubicBezTo>
                    <a:lnTo>
                      <a:pt x="476" y="1174"/>
                    </a:lnTo>
                    <a:cubicBezTo>
                      <a:pt x="522" y="1174"/>
                      <a:pt x="567" y="1167"/>
                      <a:pt x="613" y="1167"/>
                    </a:cubicBezTo>
                    <a:cubicBezTo>
                      <a:pt x="704" y="1167"/>
                      <a:pt x="795" y="1180"/>
                      <a:pt x="887" y="1200"/>
                    </a:cubicBezTo>
                    <a:lnTo>
                      <a:pt x="1095" y="1245"/>
                    </a:lnTo>
                    <a:lnTo>
                      <a:pt x="1089" y="1037"/>
                    </a:lnTo>
                    <a:cubicBezTo>
                      <a:pt x="1089" y="965"/>
                      <a:pt x="1082" y="744"/>
                      <a:pt x="1167" y="672"/>
                    </a:cubicBezTo>
                    <a:lnTo>
                      <a:pt x="1284" y="574"/>
                    </a:lnTo>
                    <a:lnTo>
                      <a:pt x="1186" y="450"/>
                    </a:lnTo>
                    <a:lnTo>
                      <a:pt x="1121" y="366"/>
                    </a:lnTo>
                    <a:lnTo>
                      <a:pt x="1043" y="261"/>
                    </a:lnTo>
                    <a:lnTo>
                      <a:pt x="945" y="313"/>
                    </a:lnTo>
                    <a:lnTo>
                      <a:pt x="971" y="274"/>
                    </a:lnTo>
                    <a:lnTo>
                      <a:pt x="880" y="177"/>
                    </a:lnTo>
                    <a:lnTo>
                      <a:pt x="815" y="105"/>
                    </a:lnTo>
                    <a:lnTo>
                      <a:pt x="724" y="1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64"/>
              <p:cNvSpPr/>
              <p:nvPr/>
            </p:nvSpPr>
            <p:spPr>
              <a:xfrm>
                <a:off x="2137037" y="3585330"/>
                <a:ext cx="29338" cy="46077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825" extrusionOk="0">
                    <a:moveTo>
                      <a:pt x="900" y="0"/>
                    </a:moveTo>
                    <a:cubicBezTo>
                      <a:pt x="796" y="0"/>
                      <a:pt x="692" y="13"/>
                      <a:pt x="594" y="46"/>
                    </a:cubicBezTo>
                    <a:cubicBezTo>
                      <a:pt x="392" y="111"/>
                      <a:pt x="222" y="261"/>
                      <a:pt x="125" y="450"/>
                    </a:cubicBezTo>
                    <a:cubicBezTo>
                      <a:pt x="1" y="710"/>
                      <a:pt x="7" y="1375"/>
                      <a:pt x="183" y="1662"/>
                    </a:cubicBezTo>
                    <a:cubicBezTo>
                      <a:pt x="229" y="1753"/>
                      <a:pt x="320" y="1818"/>
                      <a:pt x="425" y="1825"/>
                    </a:cubicBezTo>
                    <a:lnTo>
                      <a:pt x="431" y="1818"/>
                    </a:lnTo>
                    <a:cubicBezTo>
                      <a:pt x="457" y="1818"/>
                      <a:pt x="483" y="1818"/>
                      <a:pt x="509" y="1812"/>
                    </a:cubicBezTo>
                    <a:cubicBezTo>
                      <a:pt x="542" y="1799"/>
                      <a:pt x="568" y="1773"/>
                      <a:pt x="587" y="1740"/>
                    </a:cubicBezTo>
                    <a:cubicBezTo>
                      <a:pt x="614" y="1669"/>
                      <a:pt x="614" y="1584"/>
                      <a:pt x="574" y="1512"/>
                    </a:cubicBezTo>
                    <a:cubicBezTo>
                      <a:pt x="568" y="1480"/>
                      <a:pt x="555" y="1440"/>
                      <a:pt x="555" y="1408"/>
                    </a:cubicBezTo>
                    <a:cubicBezTo>
                      <a:pt x="561" y="763"/>
                      <a:pt x="822" y="359"/>
                      <a:pt x="1044" y="143"/>
                    </a:cubicBezTo>
                    <a:lnTo>
                      <a:pt x="1161" y="13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64"/>
              <p:cNvSpPr/>
              <p:nvPr/>
            </p:nvSpPr>
            <p:spPr>
              <a:xfrm>
                <a:off x="2134916" y="3583184"/>
                <a:ext cx="36053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989" extrusionOk="0">
                    <a:moveTo>
                      <a:pt x="978" y="0"/>
                    </a:moveTo>
                    <a:cubicBezTo>
                      <a:pt x="978" y="0"/>
                      <a:pt x="979" y="0"/>
                      <a:pt x="980" y="0"/>
                    </a:cubicBezTo>
                    <a:lnTo>
                      <a:pt x="980" y="0"/>
                    </a:lnTo>
                    <a:cubicBezTo>
                      <a:pt x="981" y="0"/>
                      <a:pt x="983" y="0"/>
                      <a:pt x="984" y="0"/>
                    </a:cubicBezTo>
                    <a:close/>
                    <a:moveTo>
                      <a:pt x="984" y="163"/>
                    </a:moveTo>
                    <a:cubicBezTo>
                      <a:pt x="1010" y="163"/>
                      <a:pt x="1036" y="163"/>
                      <a:pt x="1063" y="170"/>
                    </a:cubicBezTo>
                    <a:cubicBezTo>
                      <a:pt x="854" y="378"/>
                      <a:pt x="561" y="795"/>
                      <a:pt x="554" y="1486"/>
                    </a:cubicBezTo>
                    <a:cubicBezTo>
                      <a:pt x="554" y="1597"/>
                      <a:pt x="671" y="1786"/>
                      <a:pt x="567" y="1812"/>
                    </a:cubicBezTo>
                    <a:cubicBezTo>
                      <a:pt x="548" y="1819"/>
                      <a:pt x="528" y="1819"/>
                      <a:pt x="509" y="1825"/>
                    </a:cubicBezTo>
                    <a:cubicBezTo>
                      <a:pt x="176" y="1825"/>
                      <a:pt x="137" y="854"/>
                      <a:pt x="280" y="574"/>
                    </a:cubicBezTo>
                    <a:cubicBezTo>
                      <a:pt x="365" y="398"/>
                      <a:pt x="522" y="268"/>
                      <a:pt x="704" y="202"/>
                    </a:cubicBezTo>
                    <a:cubicBezTo>
                      <a:pt x="795" y="176"/>
                      <a:pt x="887" y="163"/>
                      <a:pt x="984" y="163"/>
                    </a:cubicBezTo>
                    <a:close/>
                    <a:moveTo>
                      <a:pt x="980" y="0"/>
                    </a:moveTo>
                    <a:lnTo>
                      <a:pt x="980" y="0"/>
                    </a:lnTo>
                    <a:cubicBezTo>
                      <a:pt x="864" y="1"/>
                      <a:pt x="755" y="14"/>
                      <a:pt x="652" y="52"/>
                    </a:cubicBezTo>
                    <a:cubicBezTo>
                      <a:pt x="424" y="124"/>
                      <a:pt x="241" y="287"/>
                      <a:pt x="137" y="496"/>
                    </a:cubicBezTo>
                    <a:cubicBezTo>
                      <a:pt x="0" y="776"/>
                      <a:pt x="0" y="1473"/>
                      <a:pt x="196" y="1786"/>
                    </a:cubicBezTo>
                    <a:cubicBezTo>
                      <a:pt x="254" y="1903"/>
                      <a:pt x="378" y="1982"/>
                      <a:pt x="509" y="1988"/>
                    </a:cubicBezTo>
                    <a:cubicBezTo>
                      <a:pt x="541" y="1982"/>
                      <a:pt x="580" y="1982"/>
                      <a:pt x="613" y="1969"/>
                    </a:cubicBezTo>
                    <a:cubicBezTo>
                      <a:pt x="665" y="1956"/>
                      <a:pt x="717" y="1916"/>
                      <a:pt x="743" y="1864"/>
                    </a:cubicBezTo>
                    <a:cubicBezTo>
                      <a:pt x="782" y="1767"/>
                      <a:pt x="782" y="1662"/>
                      <a:pt x="737" y="1571"/>
                    </a:cubicBezTo>
                    <a:cubicBezTo>
                      <a:pt x="730" y="1545"/>
                      <a:pt x="724" y="1519"/>
                      <a:pt x="717" y="1486"/>
                    </a:cubicBezTo>
                    <a:cubicBezTo>
                      <a:pt x="724" y="874"/>
                      <a:pt x="971" y="489"/>
                      <a:pt x="1180" y="281"/>
                    </a:cubicBezTo>
                    <a:lnTo>
                      <a:pt x="1428" y="33"/>
                    </a:lnTo>
                    <a:lnTo>
                      <a:pt x="1076" y="7"/>
                    </a:lnTo>
                    <a:cubicBezTo>
                      <a:pt x="1044" y="7"/>
                      <a:pt x="1012" y="1"/>
                      <a:pt x="98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64"/>
              <p:cNvSpPr/>
              <p:nvPr/>
            </p:nvSpPr>
            <p:spPr>
              <a:xfrm>
                <a:off x="2154811" y="3552584"/>
                <a:ext cx="9957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5215" extrusionOk="0">
                    <a:moveTo>
                      <a:pt x="2041" y="0"/>
                    </a:moveTo>
                    <a:lnTo>
                      <a:pt x="1989" y="13"/>
                    </a:lnTo>
                    <a:cubicBezTo>
                      <a:pt x="1897" y="33"/>
                      <a:pt x="1813" y="59"/>
                      <a:pt x="1721" y="85"/>
                    </a:cubicBezTo>
                    <a:cubicBezTo>
                      <a:pt x="1259" y="235"/>
                      <a:pt x="705" y="567"/>
                      <a:pt x="692" y="1277"/>
                    </a:cubicBezTo>
                    <a:cubicBezTo>
                      <a:pt x="672" y="1291"/>
                      <a:pt x="27" y="1701"/>
                      <a:pt x="20" y="2711"/>
                    </a:cubicBezTo>
                    <a:cubicBezTo>
                      <a:pt x="14" y="3226"/>
                      <a:pt x="1" y="4438"/>
                      <a:pt x="1747" y="5012"/>
                    </a:cubicBezTo>
                    <a:cubicBezTo>
                      <a:pt x="1956" y="5084"/>
                      <a:pt x="2510" y="5214"/>
                      <a:pt x="2725" y="5214"/>
                    </a:cubicBezTo>
                    <a:cubicBezTo>
                      <a:pt x="2751" y="5214"/>
                      <a:pt x="2777" y="5214"/>
                      <a:pt x="2797" y="5208"/>
                    </a:cubicBezTo>
                    <a:cubicBezTo>
                      <a:pt x="2816" y="5208"/>
                      <a:pt x="2835" y="5209"/>
                      <a:pt x="2854" y="5209"/>
                    </a:cubicBezTo>
                    <a:cubicBezTo>
                      <a:pt x="2990" y="5209"/>
                      <a:pt x="3121" y="5188"/>
                      <a:pt x="3247" y="5142"/>
                    </a:cubicBezTo>
                    <a:cubicBezTo>
                      <a:pt x="3540" y="5058"/>
                      <a:pt x="3892" y="4803"/>
                      <a:pt x="3911" y="4093"/>
                    </a:cubicBezTo>
                    <a:cubicBezTo>
                      <a:pt x="3918" y="3865"/>
                      <a:pt x="3924" y="3565"/>
                      <a:pt x="3911" y="3285"/>
                    </a:cubicBezTo>
                    <a:cubicBezTo>
                      <a:pt x="3944" y="2992"/>
                      <a:pt x="3774" y="2359"/>
                      <a:pt x="3709" y="2229"/>
                    </a:cubicBezTo>
                    <a:cubicBezTo>
                      <a:pt x="3644" y="2060"/>
                      <a:pt x="3540" y="1903"/>
                      <a:pt x="3409" y="1779"/>
                    </a:cubicBezTo>
                    <a:cubicBezTo>
                      <a:pt x="3168" y="1551"/>
                      <a:pt x="2849" y="1440"/>
                      <a:pt x="2425" y="1440"/>
                    </a:cubicBezTo>
                    <a:lnTo>
                      <a:pt x="2282" y="1440"/>
                    </a:lnTo>
                    <a:cubicBezTo>
                      <a:pt x="2256" y="1434"/>
                      <a:pt x="2223" y="1434"/>
                      <a:pt x="2197" y="1434"/>
                    </a:cubicBezTo>
                    <a:lnTo>
                      <a:pt x="2139" y="1434"/>
                    </a:lnTo>
                    <a:cubicBezTo>
                      <a:pt x="2041" y="1408"/>
                      <a:pt x="1702" y="1304"/>
                      <a:pt x="1728" y="991"/>
                    </a:cubicBezTo>
                    <a:cubicBezTo>
                      <a:pt x="1747" y="730"/>
                      <a:pt x="2106" y="548"/>
                      <a:pt x="2256" y="476"/>
                    </a:cubicBezTo>
                    <a:lnTo>
                      <a:pt x="2347" y="437"/>
                    </a:lnTo>
                    <a:lnTo>
                      <a:pt x="2041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64"/>
              <p:cNvSpPr/>
              <p:nvPr/>
            </p:nvSpPr>
            <p:spPr>
              <a:xfrm>
                <a:off x="2152842" y="3550110"/>
                <a:ext cx="103540" cy="136109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5391" extrusionOk="0">
                    <a:moveTo>
                      <a:pt x="2086" y="189"/>
                    </a:moveTo>
                    <a:lnTo>
                      <a:pt x="2301" y="502"/>
                    </a:lnTo>
                    <a:cubicBezTo>
                      <a:pt x="2125" y="580"/>
                      <a:pt x="1754" y="782"/>
                      <a:pt x="1728" y="1082"/>
                    </a:cubicBezTo>
                    <a:cubicBezTo>
                      <a:pt x="1702" y="1415"/>
                      <a:pt x="2008" y="1571"/>
                      <a:pt x="2217" y="1617"/>
                    </a:cubicBezTo>
                    <a:cubicBezTo>
                      <a:pt x="2236" y="1610"/>
                      <a:pt x="2256" y="1610"/>
                      <a:pt x="2275" y="1610"/>
                    </a:cubicBezTo>
                    <a:cubicBezTo>
                      <a:pt x="2314" y="1610"/>
                      <a:pt x="2347" y="1617"/>
                      <a:pt x="2379" y="1623"/>
                    </a:cubicBezTo>
                    <a:cubicBezTo>
                      <a:pt x="2406" y="1630"/>
                      <a:pt x="2438" y="1636"/>
                      <a:pt x="2464" y="1649"/>
                    </a:cubicBezTo>
                    <a:cubicBezTo>
                      <a:pt x="2458" y="1636"/>
                      <a:pt x="2451" y="1623"/>
                      <a:pt x="2445" y="1617"/>
                    </a:cubicBezTo>
                    <a:lnTo>
                      <a:pt x="2503" y="1617"/>
                    </a:lnTo>
                    <a:cubicBezTo>
                      <a:pt x="2901" y="1617"/>
                      <a:pt x="3207" y="1721"/>
                      <a:pt x="3429" y="1929"/>
                    </a:cubicBezTo>
                    <a:cubicBezTo>
                      <a:pt x="3553" y="2047"/>
                      <a:pt x="3650" y="2190"/>
                      <a:pt x="3716" y="2353"/>
                    </a:cubicBezTo>
                    <a:cubicBezTo>
                      <a:pt x="3748" y="2392"/>
                      <a:pt x="3944" y="3083"/>
                      <a:pt x="3905" y="3376"/>
                    </a:cubicBezTo>
                    <a:cubicBezTo>
                      <a:pt x="3918" y="3637"/>
                      <a:pt x="3918" y="3911"/>
                      <a:pt x="3905" y="4185"/>
                    </a:cubicBezTo>
                    <a:cubicBezTo>
                      <a:pt x="3892" y="4706"/>
                      <a:pt x="3690" y="5045"/>
                      <a:pt x="3298" y="5162"/>
                    </a:cubicBezTo>
                    <a:cubicBezTo>
                      <a:pt x="3176" y="5203"/>
                      <a:pt x="3042" y="5228"/>
                      <a:pt x="2912" y="5228"/>
                    </a:cubicBezTo>
                    <a:cubicBezTo>
                      <a:pt x="2898" y="5228"/>
                      <a:pt x="2883" y="5228"/>
                      <a:pt x="2868" y="5227"/>
                    </a:cubicBezTo>
                    <a:cubicBezTo>
                      <a:pt x="2849" y="5227"/>
                      <a:pt x="2829" y="5234"/>
                      <a:pt x="2803" y="5234"/>
                    </a:cubicBezTo>
                    <a:cubicBezTo>
                      <a:pt x="2601" y="5234"/>
                      <a:pt x="2067" y="5110"/>
                      <a:pt x="1858" y="5038"/>
                    </a:cubicBezTo>
                    <a:cubicBezTo>
                      <a:pt x="164" y="4478"/>
                      <a:pt x="177" y="3311"/>
                      <a:pt x="183" y="2809"/>
                    </a:cubicBezTo>
                    <a:cubicBezTo>
                      <a:pt x="190" y="1845"/>
                      <a:pt x="796" y="1460"/>
                      <a:pt x="822" y="1447"/>
                    </a:cubicBezTo>
                    <a:cubicBezTo>
                      <a:pt x="841" y="1434"/>
                      <a:pt x="854" y="1408"/>
                      <a:pt x="861" y="1382"/>
                    </a:cubicBezTo>
                    <a:cubicBezTo>
                      <a:pt x="874" y="717"/>
                      <a:pt x="1395" y="404"/>
                      <a:pt x="1832" y="261"/>
                    </a:cubicBezTo>
                    <a:cubicBezTo>
                      <a:pt x="1917" y="235"/>
                      <a:pt x="2001" y="209"/>
                      <a:pt x="2086" y="189"/>
                    </a:cubicBezTo>
                    <a:close/>
                    <a:moveTo>
                      <a:pt x="2158" y="0"/>
                    </a:moveTo>
                    <a:lnTo>
                      <a:pt x="2158" y="7"/>
                    </a:lnTo>
                    <a:lnTo>
                      <a:pt x="2054" y="33"/>
                    </a:lnTo>
                    <a:cubicBezTo>
                      <a:pt x="1962" y="52"/>
                      <a:pt x="1871" y="79"/>
                      <a:pt x="1780" y="105"/>
                    </a:cubicBezTo>
                    <a:cubicBezTo>
                      <a:pt x="1109" y="326"/>
                      <a:pt x="724" y="756"/>
                      <a:pt x="698" y="1330"/>
                    </a:cubicBezTo>
                    <a:cubicBezTo>
                      <a:pt x="548" y="1441"/>
                      <a:pt x="27" y="1884"/>
                      <a:pt x="20" y="2803"/>
                    </a:cubicBezTo>
                    <a:cubicBezTo>
                      <a:pt x="14" y="3292"/>
                      <a:pt x="1" y="4595"/>
                      <a:pt x="1806" y="5188"/>
                    </a:cubicBezTo>
                    <a:cubicBezTo>
                      <a:pt x="2021" y="5260"/>
                      <a:pt x="2575" y="5390"/>
                      <a:pt x="2803" y="5390"/>
                    </a:cubicBezTo>
                    <a:cubicBezTo>
                      <a:pt x="2836" y="5390"/>
                      <a:pt x="2862" y="5390"/>
                      <a:pt x="2888" y="5384"/>
                    </a:cubicBezTo>
                    <a:cubicBezTo>
                      <a:pt x="2904" y="5384"/>
                      <a:pt x="2919" y="5385"/>
                      <a:pt x="2935" y="5385"/>
                    </a:cubicBezTo>
                    <a:cubicBezTo>
                      <a:pt x="3076" y="5385"/>
                      <a:pt x="3216" y="5359"/>
                      <a:pt x="3351" y="5312"/>
                    </a:cubicBezTo>
                    <a:cubicBezTo>
                      <a:pt x="3670" y="5214"/>
                      <a:pt x="4055" y="4941"/>
                      <a:pt x="4074" y="4185"/>
                    </a:cubicBezTo>
                    <a:cubicBezTo>
                      <a:pt x="4081" y="3963"/>
                      <a:pt x="4081" y="3663"/>
                      <a:pt x="4074" y="3383"/>
                    </a:cubicBezTo>
                    <a:cubicBezTo>
                      <a:pt x="4100" y="3090"/>
                      <a:pt x="3950" y="2464"/>
                      <a:pt x="3865" y="2288"/>
                    </a:cubicBezTo>
                    <a:cubicBezTo>
                      <a:pt x="3794" y="2105"/>
                      <a:pt x="3676" y="1943"/>
                      <a:pt x="3540" y="1806"/>
                    </a:cubicBezTo>
                    <a:cubicBezTo>
                      <a:pt x="3285" y="1564"/>
                      <a:pt x="2947" y="1447"/>
                      <a:pt x="2503" y="1447"/>
                    </a:cubicBezTo>
                    <a:lnTo>
                      <a:pt x="2366" y="1447"/>
                    </a:lnTo>
                    <a:cubicBezTo>
                      <a:pt x="2340" y="1447"/>
                      <a:pt x="2308" y="1441"/>
                      <a:pt x="2275" y="1441"/>
                    </a:cubicBezTo>
                    <a:lnTo>
                      <a:pt x="2230" y="1441"/>
                    </a:lnTo>
                    <a:cubicBezTo>
                      <a:pt x="2132" y="1421"/>
                      <a:pt x="1871" y="1330"/>
                      <a:pt x="1891" y="1089"/>
                    </a:cubicBezTo>
                    <a:cubicBezTo>
                      <a:pt x="1910" y="867"/>
                      <a:pt x="2262" y="691"/>
                      <a:pt x="2373" y="646"/>
                    </a:cubicBezTo>
                    <a:lnTo>
                      <a:pt x="2549" y="561"/>
                    </a:lnTo>
                    <a:lnTo>
                      <a:pt x="2438" y="398"/>
                    </a:lnTo>
                    <a:lnTo>
                      <a:pt x="2217" y="92"/>
                    </a:lnTo>
                    <a:lnTo>
                      <a:pt x="2158" y="0"/>
                    </a:ln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0" name="Google Shape;6910;p64"/>
          <p:cNvGrpSpPr/>
          <p:nvPr/>
        </p:nvGrpSpPr>
        <p:grpSpPr>
          <a:xfrm>
            <a:off x="2942205" y="3064707"/>
            <a:ext cx="550623" cy="1310497"/>
            <a:chOff x="2942205" y="3050537"/>
            <a:chExt cx="550623" cy="1310497"/>
          </a:xfrm>
        </p:grpSpPr>
        <p:sp>
          <p:nvSpPr>
            <p:cNvPr id="6911" name="Google Shape;6911;p64"/>
            <p:cNvSpPr/>
            <p:nvPr/>
          </p:nvSpPr>
          <p:spPr>
            <a:xfrm>
              <a:off x="2991084" y="4311978"/>
              <a:ext cx="453016" cy="49056"/>
            </a:xfrm>
            <a:custGeom>
              <a:avLst/>
              <a:gdLst/>
              <a:ahLst/>
              <a:cxnLst/>
              <a:rect l="l" t="t" r="r" b="b"/>
              <a:pathLst>
                <a:path w="17943" h="1943" extrusionOk="0">
                  <a:moveTo>
                    <a:pt x="8975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21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2" name="Google Shape;6912;p64"/>
            <p:cNvGrpSpPr/>
            <p:nvPr/>
          </p:nvGrpSpPr>
          <p:grpSpPr>
            <a:xfrm>
              <a:off x="2942205" y="3050537"/>
              <a:ext cx="550623" cy="1278079"/>
              <a:chOff x="2942205" y="3050537"/>
              <a:chExt cx="550623" cy="1278079"/>
            </a:xfrm>
          </p:grpSpPr>
          <p:sp>
            <p:nvSpPr>
              <p:cNvPr id="6913" name="Google Shape;6913;p64"/>
              <p:cNvSpPr/>
              <p:nvPr/>
            </p:nvSpPr>
            <p:spPr>
              <a:xfrm>
                <a:off x="2942205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89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598" y="7834"/>
                    </a:cubicBezTo>
                    <a:cubicBezTo>
                      <a:pt x="2972" y="7906"/>
                      <a:pt x="2542" y="8512"/>
                      <a:pt x="2699" y="9131"/>
                    </a:cubicBezTo>
                    <a:cubicBezTo>
                      <a:pt x="2821" y="9609"/>
                      <a:pt x="3247" y="9920"/>
                      <a:pt x="3710" y="9920"/>
                    </a:cubicBezTo>
                    <a:cubicBezTo>
                      <a:pt x="3841" y="9920"/>
                      <a:pt x="3976" y="9895"/>
                      <a:pt x="4106" y="9842"/>
                    </a:cubicBezTo>
                    <a:cubicBezTo>
                      <a:pt x="4830" y="12044"/>
                      <a:pt x="6681" y="13804"/>
                      <a:pt x="8747" y="14560"/>
                    </a:cubicBezTo>
                    <a:cubicBezTo>
                      <a:pt x="8793" y="14573"/>
                      <a:pt x="8871" y="14593"/>
                      <a:pt x="8871" y="14606"/>
                    </a:cubicBezTo>
                    <a:lnTo>
                      <a:pt x="887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1" y="16705"/>
                      <a:pt x="4537" y="17076"/>
                      <a:pt x="4361" y="17623"/>
                    </a:cubicBezTo>
                    <a:lnTo>
                      <a:pt x="215" y="33239"/>
                    </a:lnTo>
                    <a:cubicBezTo>
                      <a:pt x="0" y="33872"/>
                      <a:pt x="294" y="34563"/>
                      <a:pt x="900" y="34849"/>
                    </a:cubicBezTo>
                    <a:cubicBezTo>
                      <a:pt x="1081" y="34936"/>
                      <a:pt x="1273" y="34977"/>
                      <a:pt x="1463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4" y="34429"/>
                    </a:cubicBezTo>
                    <a:cubicBezTo>
                      <a:pt x="2987" y="34429"/>
                      <a:pt x="3161" y="34309"/>
                      <a:pt x="3207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5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15"/>
                    </a:cubicBezTo>
                    <a:lnTo>
                      <a:pt x="8936" y="50615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35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11" y="50622"/>
                    </a:lnTo>
                    <a:cubicBezTo>
                      <a:pt x="17311" y="49090"/>
                      <a:pt x="15023" y="48732"/>
                      <a:pt x="15023" y="48732"/>
                    </a:cubicBezTo>
                    <a:cubicBezTo>
                      <a:pt x="15023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8" y="26474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88"/>
                      <a:pt x="18152" y="32334"/>
                      <a:pt x="18204" y="32542"/>
                    </a:cubicBezTo>
                    <a:lnTo>
                      <a:pt x="18562" y="34113"/>
                    </a:lnTo>
                    <a:cubicBezTo>
                      <a:pt x="18602" y="34305"/>
                      <a:pt x="18769" y="34428"/>
                      <a:pt x="18956" y="34428"/>
                    </a:cubicBezTo>
                    <a:cubicBezTo>
                      <a:pt x="18985" y="34428"/>
                      <a:pt x="19015" y="34425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8" y="34582"/>
                      <a:pt x="21808" y="33885"/>
                      <a:pt x="21600" y="33246"/>
                    </a:cubicBez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38" y="14697"/>
                      <a:pt x="12651" y="14691"/>
                    </a:cubicBezTo>
                    <a:cubicBezTo>
                      <a:pt x="12664" y="14691"/>
                      <a:pt x="12684" y="14684"/>
                      <a:pt x="12697" y="14678"/>
                    </a:cubicBezTo>
                    <a:cubicBezTo>
                      <a:pt x="14893" y="14013"/>
                      <a:pt x="16913" y="12201"/>
                      <a:pt x="17689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7" y="9920"/>
                      <a:pt x="17952" y="9920"/>
                      <a:pt x="17956" y="9920"/>
                    </a:cubicBezTo>
                    <a:cubicBezTo>
                      <a:pt x="18511" y="9920"/>
                      <a:pt x="18973" y="9485"/>
                      <a:pt x="19006" y="8929"/>
                    </a:cubicBezTo>
                    <a:cubicBezTo>
                      <a:pt x="19032" y="8369"/>
                      <a:pt x="18608" y="7880"/>
                      <a:pt x="18048" y="7834"/>
                    </a:cubicBezTo>
                    <a:lnTo>
                      <a:pt x="18048" y="7828"/>
                    </a:lnTo>
                    <a:cubicBezTo>
                      <a:pt x="18048" y="7815"/>
                      <a:pt x="18041" y="7802"/>
                      <a:pt x="18041" y="7789"/>
                    </a:cubicBezTo>
                    <a:cubicBezTo>
                      <a:pt x="18035" y="6068"/>
                      <a:pt x="17637" y="4295"/>
                      <a:pt x="16685" y="2998"/>
                    </a:cubicBezTo>
                    <a:cubicBezTo>
                      <a:pt x="17656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6" y="1181"/>
                      <a:pt x="12899" y="0"/>
                      <a:pt x="10689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14" name="Google Shape;6914;p64"/>
              <p:cNvGrpSpPr/>
              <p:nvPr/>
            </p:nvGrpSpPr>
            <p:grpSpPr>
              <a:xfrm>
                <a:off x="2976264" y="3168065"/>
                <a:ext cx="478718" cy="1086021"/>
                <a:chOff x="2976264" y="3168065"/>
                <a:chExt cx="478718" cy="1086021"/>
              </a:xfrm>
            </p:grpSpPr>
            <p:sp>
              <p:nvSpPr>
                <p:cNvPr id="6915" name="Google Shape;6915;p64"/>
                <p:cNvSpPr/>
                <p:nvPr/>
              </p:nvSpPr>
              <p:spPr>
                <a:xfrm>
                  <a:off x="2976264" y="3716491"/>
                  <a:ext cx="68522" cy="11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4" h="4751" extrusionOk="0">
                      <a:moveTo>
                        <a:pt x="2269" y="1"/>
                      </a:moveTo>
                      <a:cubicBezTo>
                        <a:pt x="2234" y="1"/>
                        <a:pt x="2197" y="6"/>
                        <a:pt x="2158" y="19"/>
                      </a:cubicBezTo>
                      <a:cubicBezTo>
                        <a:pt x="450" y="593"/>
                        <a:pt x="1" y="3161"/>
                        <a:pt x="79" y="4699"/>
                      </a:cubicBezTo>
                      <a:cubicBezTo>
                        <a:pt x="79" y="4731"/>
                        <a:pt x="106" y="4750"/>
                        <a:pt x="132" y="4750"/>
                      </a:cubicBezTo>
                      <a:cubicBezTo>
                        <a:pt x="149" y="4750"/>
                        <a:pt x="166" y="4742"/>
                        <a:pt x="176" y="4725"/>
                      </a:cubicBezTo>
                      <a:cubicBezTo>
                        <a:pt x="535" y="4079"/>
                        <a:pt x="763" y="3402"/>
                        <a:pt x="1024" y="2717"/>
                      </a:cubicBezTo>
                      <a:cubicBezTo>
                        <a:pt x="1369" y="1818"/>
                        <a:pt x="1871" y="1303"/>
                        <a:pt x="2510" y="619"/>
                      </a:cubicBezTo>
                      <a:cubicBezTo>
                        <a:pt x="2713" y="398"/>
                        <a:pt x="2559" y="1"/>
                        <a:pt x="226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64"/>
                <p:cNvSpPr/>
                <p:nvPr/>
              </p:nvSpPr>
              <p:spPr>
                <a:xfrm>
                  <a:off x="3000047" y="3758831"/>
                  <a:ext cx="39588" cy="65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2609" extrusionOk="0">
                      <a:moveTo>
                        <a:pt x="1310" y="1"/>
                      </a:moveTo>
                      <a:cubicBezTo>
                        <a:pt x="1276" y="1"/>
                        <a:pt x="1242" y="12"/>
                        <a:pt x="1209" y="37"/>
                      </a:cubicBezTo>
                      <a:cubicBezTo>
                        <a:pt x="883" y="284"/>
                        <a:pt x="720" y="656"/>
                        <a:pt x="564" y="1027"/>
                      </a:cubicBezTo>
                      <a:cubicBezTo>
                        <a:pt x="369" y="1464"/>
                        <a:pt x="186" y="1920"/>
                        <a:pt x="36" y="2376"/>
                      </a:cubicBezTo>
                      <a:cubicBezTo>
                        <a:pt x="0" y="2489"/>
                        <a:pt x="105" y="2609"/>
                        <a:pt x="211" y="2609"/>
                      </a:cubicBezTo>
                      <a:cubicBezTo>
                        <a:pt x="240" y="2609"/>
                        <a:pt x="270" y="2600"/>
                        <a:pt x="297" y="2578"/>
                      </a:cubicBezTo>
                      <a:cubicBezTo>
                        <a:pt x="668" y="2318"/>
                        <a:pt x="962" y="1959"/>
                        <a:pt x="1144" y="1542"/>
                      </a:cubicBezTo>
                      <a:cubicBezTo>
                        <a:pt x="1340" y="1138"/>
                        <a:pt x="1568" y="675"/>
                        <a:pt x="1522" y="219"/>
                      </a:cubicBezTo>
                      <a:cubicBezTo>
                        <a:pt x="1512" y="110"/>
                        <a:pt x="1416" y="1"/>
                        <a:pt x="13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64"/>
                <p:cNvSpPr/>
                <p:nvPr/>
              </p:nvSpPr>
              <p:spPr>
                <a:xfrm>
                  <a:off x="3021684" y="3580659"/>
                  <a:ext cx="59912" cy="110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4365" extrusionOk="0">
                      <a:moveTo>
                        <a:pt x="1377" y="0"/>
                      </a:moveTo>
                      <a:cubicBezTo>
                        <a:pt x="925" y="0"/>
                        <a:pt x="616" y="342"/>
                        <a:pt x="509" y="772"/>
                      </a:cubicBezTo>
                      <a:cubicBezTo>
                        <a:pt x="274" y="1743"/>
                        <a:pt x="0" y="2870"/>
                        <a:pt x="20" y="3874"/>
                      </a:cubicBezTo>
                      <a:cubicBezTo>
                        <a:pt x="29" y="4173"/>
                        <a:pt x="324" y="4364"/>
                        <a:pt x="606" y="4364"/>
                      </a:cubicBezTo>
                      <a:cubicBezTo>
                        <a:pt x="730" y="4364"/>
                        <a:pt x="852" y="4327"/>
                        <a:pt x="945" y="4245"/>
                      </a:cubicBezTo>
                      <a:cubicBezTo>
                        <a:pt x="1819" y="3463"/>
                        <a:pt x="2014" y="2088"/>
                        <a:pt x="2262" y="1000"/>
                      </a:cubicBezTo>
                      <a:cubicBezTo>
                        <a:pt x="2373" y="530"/>
                        <a:pt x="1949" y="68"/>
                        <a:pt x="1506" y="9"/>
                      </a:cubicBezTo>
                      <a:cubicBezTo>
                        <a:pt x="1462" y="3"/>
                        <a:pt x="1419" y="0"/>
                        <a:pt x="137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64"/>
                <p:cNvSpPr/>
                <p:nvPr/>
              </p:nvSpPr>
              <p:spPr>
                <a:xfrm>
                  <a:off x="3064554" y="3484820"/>
                  <a:ext cx="76626" cy="82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3263" extrusionOk="0">
                      <a:moveTo>
                        <a:pt x="2038" y="1"/>
                      </a:moveTo>
                      <a:cubicBezTo>
                        <a:pt x="1451" y="1"/>
                        <a:pt x="821" y="436"/>
                        <a:pt x="518" y="898"/>
                      </a:cubicBezTo>
                      <a:cubicBezTo>
                        <a:pt x="277" y="1257"/>
                        <a:pt x="290" y="1596"/>
                        <a:pt x="192" y="1993"/>
                      </a:cubicBezTo>
                      <a:cubicBezTo>
                        <a:pt x="108" y="2352"/>
                        <a:pt x="49" y="2717"/>
                        <a:pt x="16" y="3082"/>
                      </a:cubicBezTo>
                      <a:cubicBezTo>
                        <a:pt x="1" y="3196"/>
                        <a:pt x="100" y="3263"/>
                        <a:pt x="199" y="3263"/>
                      </a:cubicBezTo>
                      <a:cubicBezTo>
                        <a:pt x="264" y="3263"/>
                        <a:pt x="329" y="3235"/>
                        <a:pt x="362" y="3173"/>
                      </a:cubicBezTo>
                      <a:cubicBezTo>
                        <a:pt x="486" y="2932"/>
                        <a:pt x="597" y="2684"/>
                        <a:pt x="714" y="2443"/>
                      </a:cubicBezTo>
                      <a:cubicBezTo>
                        <a:pt x="838" y="2182"/>
                        <a:pt x="1027" y="2019"/>
                        <a:pt x="1203" y="1798"/>
                      </a:cubicBezTo>
                      <a:cubicBezTo>
                        <a:pt x="1333" y="1622"/>
                        <a:pt x="1502" y="1485"/>
                        <a:pt x="1705" y="1387"/>
                      </a:cubicBezTo>
                      <a:cubicBezTo>
                        <a:pt x="2030" y="1263"/>
                        <a:pt x="2356" y="1361"/>
                        <a:pt x="2682" y="1165"/>
                      </a:cubicBezTo>
                      <a:cubicBezTo>
                        <a:pt x="2982" y="989"/>
                        <a:pt x="3034" y="572"/>
                        <a:pt x="2793" y="325"/>
                      </a:cubicBezTo>
                      <a:cubicBezTo>
                        <a:pt x="2576" y="95"/>
                        <a:pt x="2311" y="1"/>
                        <a:pt x="203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64"/>
                <p:cNvSpPr/>
                <p:nvPr/>
              </p:nvSpPr>
              <p:spPr>
                <a:xfrm>
                  <a:off x="3110378" y="3514536"/>
                  <a:ext cx="118764" cy="10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4" h="4024" extrusionOk="0">
                      <a:moveTo>
                        <a:pt x="2490" y="1"/>
                      </a:moveTo>
                      <a:cubicBezTo>
                        <a:pt x="2445" y="1"/>
                        <a:pt x="2399" y="3"/>
                        <a:pt x="2353" y="8"/>
                      </a:cubicBezTo>
                      <a:cubicBezTo>
                        <a:pt x="1473" y="106"/>
                        <a:pt x="574" y="640"/>
                        <a:pt x="385" y="914"/>
                      </a:cubicBezTo>
                      <a:cubicBezTo>
                        <a:pt x="0" y="1468"/>
                        <a:pt x="137" y="2100"/>
                        <a:pt x="391" y="2674"/>
                      </a:cubicBezTo>
                      <a:cubicBezTo>
                        <a:pt x="742" y="3475"/>
                        <a:pt x="1557" y="4023"/>
                        <a:pt x="2372" y="4023"/>
                      </a:cubicBezTo>
                      <a:cubicBezTo>
                        <a:pt x="2783" y="4023"/>
                        <a:pt x="3194" y="3884"/>
                        <a:pt x="3546" y="3567"/>
                      </a:cubicBezTo>
                      <a:cubicBezTo>
                        <a:pt x="4703" y="2523"/>
                        <a:pt x="3958" y="1"/>
                        <a:pt x="249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64"/>
                <p:cNvSpPr/>
                <p:nvPr/>
              </p:nvSpPr>
              <p:spPr>
                <a:xfrm>
                  <a:off x="3162388" y="3474090"/>
                  <a:ext cx="36104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1129" extrusionOk="0">
                      <a:moveTo>
                        <a:pt x="413" y="0"/>
                      </a:moveTo>
                      <a:cubicBezTo>
                        <a:pt x="204" y="0"/>
                        <a:pt x="1" y="207"/>
                        <a:pt x="52" y="424"/>
                      </a:cubicBezTo>
                      <a:cubicBezTo>
                        <a:pt x="26" y="541"/>
                        <a:pt x="13" y="658"/>
                        <a:pt x="19" y="782"/>
                      </a:cubicBezTo>
                      <a:cubicBezTo>
                        <a:pt x="19" y="919"/>
                        <a:pt x="111" y="1043"/>
                        <a:pt x="241" y="1076"/>
                      </a:cubicBezTo>
                      <a:cubicBezTo>
                        <a:pt x="495" y="1108"/>
                        <a:pt x="749" y="1128"/>
                        <a:pt x="1004" y="1128"/>
                      </a:cubicBezTo>
                      <a:cubicBezTo>
                        <a:pt x="1011" y="1128"/>
                        <a:pt x="1019" y="1128"/>
                        <a:pt x="1026" y="1128"/>
                      </a:cubicBezTo>
                      <a:cubicBezTo>
                        <a:pt x="1322" y="1128"/>
                        <a:pt x="1429" y="751"/>
                        <a:pt x="1245" y="548"/>
                      </a:cubicBezTo>
                      <a:cubicBezTo>
                        <a:pt x="1147" y="437"/>
                        <a:pt x="1036" y="346"/>
                        <a:pt x="912" y="267"/>
                      </a:cubicBezTo>
                      <a:cubicBezTo>
                        <a:pt x="762" y="170"/>
                        <a:pt x="678" y="65"/>
                        <a:pt x="502" y="13"/>
                      </a:cubicBezTo>
                      <a:cubicBezTo>
                        <a:pt x="473" y="4"/>
                        <a:pt x="443" y="0"/>
                        <a:pt x="41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64"/>
                <p:cNvSpPr/>
                <p:nvPr/>
              </p:nvSpPr>
              <p:spPr>
                <a:xfrm>
                  <a:off x="3179001" y="3433012"/>
                  <a:ext cx="38351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2324" extrusionOk="0">
                      <a:moveTo>
                        <a:pt x="259" y="1"/>
                      </a:moveTo>
                      <a:cubicBezTo>
                        <a:pt x="245" y="1"/>
                        <a:pt x="229" y="9"/>
                        <a:pt x="222" y="24"/>
                      </a:cubicBezTo>
                      <a:lnTo>
                        <a:pt x="222" y="37"/>
                      </a:lnTo>
                      <a:cubicBezTo>
                        <a:pt x="52" y="128"/>
                        <a:pt x="0" y="408"/>
                        <a:pt x="202" y="526"/>
                      </a:cubicBezTo>
                      <a:cubicBezTo>
                        <a:pt x="248" y="1132"/>
                        <a:pt x="541" y="1686"/>
                        <a:pt x="887" y="2201"/>
                      </a:cubicBezTo>
                      <a:cubicBezTo>
                        <a:pt x="941" y="2280"/>
                        <a:pt x="1038" y="2324"/>
                        <a:pt x="1129" y="2324"/>
                      </a:cubicBezTo>
                      <a:cubicBezTo>
                        <a:pt x="1233" y="2324"/>
                        <a:pt x="1332" y="2267"/>
                        <a:pt x="1356" y="2142"/>
                      </a:cubicBezTo>
                      <a:cubicBezTo>
                        <a:pt x="1519" y="1347"/>
                        <a:pt x="1317" y="278"/>
                        <a:pt x="417" y="24"/>
                      </a:cubicBezTo>
                      <a:cubicBezTo>
                        <a:pt x="393" y="16"/>
                        <a:pt x="366" y="10"/>
                        <a:pt x="339" y="10"/>
                      </a:cubicBezTo>
                      <a:cubicBezTo>
                        <a:pt x="322" y="10"/>
                        <a:pt x="304" y="12"/>
                        <a:pt x="287" y="17"/>
                      </a:cubicBezTo>
                      <a:cubicBezTo>
                        <a:pt x="281" y="6"/>
                        <a:pt x="27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64"/>
                <p:cNvSpPr/>
                <p:nvPr/>
              </p:nvSpPr>
              <p:spPr>
                <a:xfrm>
                  <a:off x="3156859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396"/>
                      </a:cubicBezTo>
                      <a:cubicBezTo>
                        <a:pt x="1" y="1784"/>
                        <a:pt x="289" y="2067"/>
                        <a:pt x="658" y="2067"/>
                      </a:cubicBezTo>
                      <a:cubicBezTo>
                        <a:pt x="729" y="2067"/>
                        <a:pt x="803" y="2057"/>
                        <a:pt x="877" y="2035"/>
                      </a:cubicBezTo>
                      <a:cubicBezTo>
                        <a:pt x="1242" y="1924"/>
                        <a:pt x="1555" y="1891"/>
                        <a:pt x="1783" y="1578"/>
                      </a:cubicBezTo>
                      <a:cubicBezTo>
                        <a:pt x="1979" y="1311"/>
                        <a:pt x="2005" y="946"/>
                        <a:pt x="1998" y="633"/>
                      </a:cubicBezTo>
                      <a:cubicBezTo>
                        <a:pt x="1992" y="568"/>
                        <a:pt x="1985" y="510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3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64"/>
                <p:cNvSpPr/>
                <p:nvPr/>
              </p:nvSpPr>
              <p:spPr>
                <a:xfrm>
                  <a:off x="3156859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1464" y="1"/>
                      </a:moveTo>
                      <a:cubicBezTo>
                        <a:pt x="1394" y="1"/>
                        <a:pt x="1324" y="9"/>
                        <a:pt x="1255" y="25"/>
                      </a:cubicBezTo>
                      <a:cubicBezTo>
                        <a:pt x="1131" y="44"/>
                        <a:pt x="1008" y="103"/>
                        <a:pt x="916" y="188"/>
                      </a:cubicBezTo>
                      <a:cubicBezTo>
                        <a:pt x="525" y="461"/>
                        <a:pt x="245" y="989"/>
                        <a:pt x="121" y="1400"/>
                      </a:cubicBezTo>
                      <a:cubicBezTo>
                        <a:pt x="1" y="1788"/>
                        <a:pt x="289" y="2071"/>
                        <a:pt x="658" y="2071"/>
                      </a:cubicBezTo>
                      <a:cubicBezTo>
                        <a:pt x="729" y="2071"/>
                        <a:pt x="803" y="2061"/>
                        <a:pt x="877" y="2039"/>
                      </a:cubicBezTo>
                      <a:cubicBezTo>
                        <a:pt x="1242" y="1928"/>
                        <a:pt x="1555" y="1895"/>
                        <a:pt x="1783" y="1582"/>
                      </a:cubicBezTo>
                      <a:cubicBezTo>
                        <a:pt x="1979" y="1322"/>
                        <a:pt x="2005" y="950"/>
                        <a:pt x="1998" y="637"/>
                      </a:cubicBezTo>
                      <a:cubicBezTo>
                        <a:pt x="1992" y="572"/>
                        <a:pt x="1985" y="513"/>
                        <a:pt x="1966" y="455"/>
                      </a:cubicBezTo>
                      <a:cubicBezTo>
                        <a:pt x="1992" y="266"/>
                        <a:pt x="1874" y="83"/>
                        <a:pt x="1692" y="31"/>
                      </a:cubicBezTo>
                      <a:cubicBezTo>
                        <a:pt x="1617" y="11"/>
                        <a:pt x="1540" y="1"/>
                        <a:pt x="146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64"/>
                <p:cNvSpPr/>
                <p:nvPr/>
              </p:nvSpPr>
              <p:spPr>
                <a:xfrm>
                  <a:off x="3156859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1455" y="1"/>
                      </a:moveTo>
                      <a:cubicBezTo>
                        <a:pt x="1388" y="1"/>
                        <a:pt x="1321" y="9"/>
                        <a:pt x="1255" y="27"/>
                      </a:cubicBezTo>
                      <a:cubicBezTo>
                        <a:pt x="1131" y="47"/>
                        <a:pt x="1014" y="99"/>
                        <a:pt x="916" y="190"/>
                      </a:cubicBezTo>
                      <a:cubicBezTo>
                        <a:pt x="525" y="464"/>
                        <a:pt x="245" y="985"/>
                        <a:pt x="121" y="1402"/>
                      </a:cubicBezTo>
                      <a:cubicBezTo>
                        <a:pt x="1" y="1785"/>
                        <a:pt x="289" y="2067"/>
                        <a:pt x="658" y="2067"/>
                      </a:cubicBezTo>
                      <a:cubicBezTo>
                        <a:pt x="729" y="2067"/>
                        <a:pt x="803" y="2056"/>
                        <a:pt x="877" y="2034"/>
                      </a:cubicBezTo>
                      <a:cubicBezTo>
                        <a:pt x="1242" y="1924"/>
                        <a:pt x="1555" y="1898"/>
                        <a:pt x="1783" y="1585"/>
                      </a:cubicBezTo>
                      <a:cubicBezTo>
                        <a:pt x="1979" y="1318"/>
                        <a:pt x="2005" y="946"/>
                        <a:pt x="1998" y="633"/>
                      </a:cubicBezTo>
                      <a:cubicBezTo>
                        <a:pt x="1992" y="575"/>
                        <a:pt x="1985" y="509"/>
                        <a:pt x="1966" y="451"/>
                      </a:cubicBezTo>
                      <a:cubicBezTo>
                        <a:pt x="1992" y="262"/>
                        <a:pt x="1874" y="86"/>
                        <a:pt x="1692" y="34"/>
                      </a:cubicBezTo>
                      <a:cubicBezTo>
                        <a:pt x="1614" y="12"/>
                        <a:pt x="1535" y="1"/>
                        <a:pt x="145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64"/>
                <p:cNvSpPr/>
                <p:nvPr/>
              </p:nvSpPr>
              <p:spPr>
                <a:xfrm>
                  <a:off x="3118129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478" y="1"/>
                      </a:moveTo>
                      <a:cubicBezTo>
                        <a:pt x="239" y="1"/>
                        <a:pt x="1" y="207"/>
                        <a:pt x="52" y="528"/>
                      </a:cubicBezTo>
                      <a:cubicBezTo>
                        <a:pt x="117" y="919"/>
                        <a:pt x="208" y="1668"/>
                        <a:pt x="691" y="1753"/>
                      </a:cubicBezTo>
                      <a:cubicBezTo>
                        <a:pt x="726" y="1759"/>
                        <a:pt x="762" y="1763"/>
                        <a:pt x="798" y="1763"/>
                      </a:cubicBezTo>
                      <a:cubicBezTo>
                        <a:pt x="947" y="1763"/>
                        <a:pt x="1093" y="1704"/>
                        <a:pt x="1166" y="1557"/>
                      </a:cubicBezTo>
                      <a:cubicBezTo>
                        <a:pt x="1303" y="1297"/>
                        <a:pt x="1205" y="1056"/>
                        <a:pt x="1082" y="801"/>
                      </a:cubicBezTo>
                      <a:cubicBezTo>
                        <a:pt x="997" y="638"/>
                        <a:pt x="925" y="476"/>
                        <a:pt x="867" y="300"/>
                      </a:cubicBezTo>
                      <a:cubicBezTo>
                        <a:pt x="794" y="91"/>
                        <a:pt x="636" y="1"/>
                        <a:pt x="47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64"/>
                <p:cNvSpPr/>
                <p:nvPr/>
              </p:nvSpPr>
              <p:spPr>
                <a:xfrm>
                  <a:off x="3114872" y="3672282"/>
                  <a:ext cx="31761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" h="1888" extrusionOk="0">
                      <a:moveTo>
                        <a:pt x="271" y="0"/>
                      </a:moveTo>
                      <a:cubicBezTo>
                        <a:pt x="141" y="0"/>
                        <a:pt x="1" y="104"/>
                        <a:pt x="5" y="251"/>
                      </a:cubicBezTo>
                      <a:cubicBezTo>
                        <a:pt x="5" y="760"/>
                        <a:pt x="50" y="1522"/>
                        <a:pt x="533" y="1822"/>
                      </a:cubicBezTo>
                      <a:cubicBezTo>
                        <a:pt x="606" y="1868"/>
                        <a:pt x="681" y="1888"/>
                        <a:pt x="754" y="1888"/>
                      </a:cubicBezTo>
                      <a:cubicBezTo>
                        <a:pt x="1025" y="1888"/>
                        <a:pt x="1258" y="1607"/>
                        <a:pt x="1191" y="1314"/>
                      </a:cubicBezTo>
                      <a:cubicBezTo>
                        <a:pt x="1132" y="1086"/>
                        <a:pt x="950" y="936"/>
                        <a:pt x="826" y="747"/>
                      </a:cubicBezTo>
                      <a:cubicBezTo>
                        <a:pt x="683" y="551"/>
                        <a:pt x="565" y="343"/>
                        <a:pt x="461" y="121"/>
                      </a:cubicBezTo>
                      <a:cubicBezTo>
                        <a:pt x="422" y="36"/>
                        <a:pt x="349" y="0"/>
                        <a:pt x="27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64"/>
                <p:cNvSpPr/>
                <p:nvPr/>
              </p:nvSpPr>
              <p:spPr>
                <a:xfrm>
                  <a:off x="3107071" y="3719823"/>
                  <a:ext cx="39033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" h="1788" extrusionOk="0">
                      <a:moveTo>
                        <a:pt x="288" y="1"/>
                      </a:moveTo>
                      <a:cubicBezTo>
                        <a:pt x="192" y="1"/>
                        <a:pt x="103" y="51"/>
                        <a:pt x="86" y="167"/>
                      </a:cubicBezTo>
                      <a:cubicBezTo>
                        <a:pt x="1" y="689"/>
                        <a:pt x="183" y="1119"/>
                        <a:pt x="496" y="1536"/>
                      </a:cubicBezTo>
                      <a:cubicBezTo>
                        <a:pt x="608" y="1688"/>
                        <a:pt x="771" y="1787"/>
                        <a:pt x="944" y="1787"/>
                      </a:cubicBezTo>
                      <a:cubicBezTo>
                        <a:pt x="1024" y="1787"/>
                        <a:pt x="1107" y="1766"/>
                        <a:pt x="1187" y="1718"/>
                      </a:cubicBezTo>
                      <a:cubicBezTo>
                        <a:pt x="1448" y="1562"/>
                        <a:pt x="1546" y="1138"/>
                        <a:pt x="1291" y="923"/>
                      </a:cubicBezTo>
                      <a:cubicBezTo>
                        <a:pt x="992" y="695"/>
                        <a:pt x="731" y="421"/>
                        <a:pt x="509" y="109"/>
                      </a:cubicBezTo>
                      <a:cubicBezTo>
                        <a:pt x="463" y="41"/>
                        <a:pt x="373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64"/>
                <p:cNvSpPr/>
                <p:nvPr/>
              </p:nvSpPr>
              <p:spPr>
                <a:xfrm>
                  <a:off x="3109697" y="3774535"/>
                  <a:ext cx="33933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490" extrusionOk="0">
                      <a:moveTo>
                        <a:pt x="201" y="0"/>
                      </a:moveTo>
                      <a:cubicBezTo>
                        <a:pt x="86" y="0"/>
                        <a:pt x="0" y="123"/>
                        <a:pt x="21" y="242"/>
                      </a:cubicBezTo>
                      <a:cubicBezTo>
                        <a:pt x="27" y="288"/>
                        <a:pt x="1" y="392"/>
                        <a:pt x="1" y="464"/>
                      </a:cubicBezTo>
                      <a:cubicBezTo>
                        <a:pt x="14" y="588"/>
                        <a:pt x="40" y="705"/>
                        <a:pt x="86" y="822"/>
                      </a:cubicBezTo>
                      <a:cubicBezTo>
                        <a:pt x="125" y="933"/>
                        <a:pt x="177" y="1037"/>
                        <a:pt x="229" y="1135"/>
                      </a:cubicBezTo>
                      <a:cubicBezTo>
                        <a:pt x="366" y="1363"/>
                        <a:pt x="536" y="1455"/>
                        <a:pt x="790" y="1487"/>
                      </a:cubicBezTo>
                      <a:cubicBezTo>
                        <a:pt x="802" y="1488"/>
                        <a:pt x="813" y="1489"/>
                        <a:pt x="825" y="1489"/>
                      </a:cubicBezTo>
                      <a:cubicBezTo>
                        <a:pt x="996" y="1489"/>
                        <a:pt x="1167" y="1360"/>
                        <a:pt x="1246" y="1220"/>
                      </a:cubicBezTo>
                      <a:cubicBezTo>
                        <a:pt x="1344" y="1057"/>
                        <a:pt x="1344" y="855"/>
                        <a:pt x="1253" y="686"/>
                      </a:cubicBezTo>
                      <a:cubicBezTo>
                        <a:pt x="1187" y="562"/>
                        <a:pt x="1083" y="470"/>
                        <a:pt x="953" y="418"/>
                      </a:cubicBezTo>
                      <a:cubicBezTo>
                        <a:pt x="914" y="399"/>
                        <a:pt x="875" y="373"/>
                        <a:pt x="842" y="353"/>
                      </a:cubicBezTo>
                      <a:cubicBezTo>
                        <a:pt x="842" y="353"/>
                        <a:pt x="769" y="301"/>
                        <a:pt x="770" y="301"/>
                      </a:cubicBezTo>
                      <a:lnTo>
                        <a:pt x="770" y="301"/>
                      </a:lnTo>
                      <a:cubicBezTo>
                        <a:pt x="770" y="301"/>
                        <a:pt x="776" y="304"/>
                        <a:pt x="790" y="314"/>
                      </a:cubicBezTo>
                      <a:cubicBezTo>
                        <a:pt x="705" y="242"/>
                        <a:pt x="614" y="184"/>
                        <a:pt x="523" y="125"/>
                      </a:cubicBezTo>
                      <a:cubicBezTo>
                        <a:pt x="444" y="86"/>
                        <a:pt x="360" y="73"/>
                        <a:pt x="295" y="27"/>
                      </a:cubicBezTo>
                      <a:cubicBezTo>
                        <a:pt x="262" y="8"/>
                        <a:pt x="231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64"/>
                <p:cNvSpPr/>
                <p:nvPr/>
              </p:nvSpPr>
              <p:spPr>
                <a:xfrm>
                  <a:off x="3177688" y="3800363"/>
                  <a:ext cx="78823" cy="6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2" h="2526" extrusionOk="0">
                      <a:moveTo>
                        <a:pt x="1559" y="0"/>
                      </a:moveTo>
                      <a:cubicBezTo>
                        <a:pt x="1157" y="0"/>
                        <a:pt x="761" y="81"/>
                        <a:pt x="385" y="269"/>
                      </a:cubicBezTo>
                      <a:cubicBezTo>
                        <a:pt x="72" y="432"/>
                        <a:pt x="0" y="764"/>
                        <a:pt x="91" y="1057"/>
                      </a:cubicBezTo>
                      <a:cubicBezTo>
                        <a:pt x="169" y="1742"/>
                        <a:pt x="587" y="2380"/>
                        <a:pt x="1317" y="2504"/>
                      </a:cubicBezTo>
                      <a:cubicBezTo>
                        <a:pt x="1402" y="2519"/>
                        <a:pt x="1484" y="2526"/>
                        <a:pt x="1563" y="2526"/>
                      </a:cubicBezTo>
                      <a:cubicBezTo>
                        <a:pt x="2403" y="2526"/>
                        <a:pt x="2895" y="1739"/>
                        <a:pt x="3050" y="953"/>
                      </a:cubicBezTo>
                      <a:cubicBezTo>
                        <a:pt x="3122" y="608"/>
                        <a:pt x="2959" y="269"/>
                        <a:pt x="2607" y="164"/>
                      </a:cubicBezTo>
                      <a:cubicBezTo>
                        <a:pt x="2261" y="61"/>
                        <a:pt x="1908" y="0"/>
                        <a:pt x="15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64"/>
                <p:cNvSpPr/>
                <p:nvPr/>
              </p:nvSpPr>
              <p:spPr>
                <a:xfrm>
                  <a:off x="3111843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1024" y="1"/>
                      </a:moveTo>
                      <a:cubicBezTo>
                        <a:pt x="744" y="1"/>
                        <a:pt x="470" y="146"/>
                        <a:pt x="379" y="492"/>
                      </a:cubicBezTo>
                      <a:cubicBezTo>
                        <a:pt x="40" y="1737"/>
                        <a:pt x="1" y="3236"/>
                        <a:pt x="496" y="4448"/>
                      </a:cubicBezTo>
                      <a:cubicBezTo>
                        <a:pt x="516" y="4510"/>
                        <a:pt x="570" y="4541"/>
                        <a:pt x="623" y="4541"/>
                      </a:cubicBezTo>
                      <a:cubicBezTo>
                        <a:pt x="677" y="4541"/>
                        <a:pt x="731" y="4510"/>
                        <a:pt x="751" y="4448"/>
                      </a:cubicBezTo>
                      <a:cubicBezTo>
                        <a:pt x="1220" y="3307"/>
                        <a:pt x="1265" y="2023"/>
                        <a:pt x="1722" y="863"/>
                      </a:cubicBezTo>
                      <a:cubicBezTo>
                        <a:pt x="1921" y="358"/>
                        <a:pt x="1464" y="1"/>
                        <a:pt x="102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64"/>
                <p:cNvSpPr/>
                <p:nvPr/>
              </p:nvSpPr>
              <p:spPr>
                <a:xfrm>
                  <a:off x="3106414" y="3951495"/>
                  <a:ext cx="48526" cy="129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2" h="5115" extrusionOk="0">
                      <a:moveTo>
                        <a:pt x="1324" y="0"/>
                      </a:moveTo>
                      <a:cubicBezTo>
                        <a:pt x="1159" y="0"/>
                        <a:pt x="988" y="76"/>
                        <a:pt x="868" y="246"/>
                      </a:cubicBezTo>
                      <a:cubicBezTo>
                        <a:pt x="27" y="1439"/>
                        <a:pt x="1" y="3733"/>
                        <a:pt x="803" y="4952"/>
                      </a:cubicBezTo>
                      <a:cubicBezTo>
                        <a:pt x="872" y="5058"/>
                        <a:pt x="999" y="5114"/>
                        <a:pt x="1121" y="5114"/>
                      </a:cubicBezTo>
                      <a:cubicBezTo>
                        <a:pt x="1262" y="5114"/>
                        <a:pt x="1397" y="5038"/>
                        <a:pt x="1428" y="4874"/>
                      </a:cubicBezTo>
                      <a:cubicBezTo>
                        <a:pt x="1546" y="4222"/>
                        <a:pt x="1428" y="3570"/>
                        <a:pt x="1409" y="2912"/>
                      </a:cubicBezTo>
                      <a:cubicBezTo>
                        <a:pt x="1389" y="2104"/>
                        <a:pt x="1669" y="1419"/>
                        <a:pt x="1832" y="657"/>
                      </a:cubicBezTo>
                      <a:cubicBezTo>
                        <a:pt x="1921" y="262"/>
                        <a:pt x="1632" y="0"/>
                        <a:pt x="132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64"/>
                <p:cNvSpPr/>
                <p:nvPr/>
              </p:nvSpPr>
              <p:spPr>
                <a:xfrm>
                  <a:off x="3155344" y="3867471"/>
                  <a:ext cx="47869" cy="172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832" extrusionOk="0">
                      <a:moveTo>
                        <a:pt x="944" y="1"/>
                      </a:moveTo>
                      <a:cubicBezTo>
                        <a:pt x="580" y="1"/>
                        <a:pt x="217" y="240"/>
                        <a:pt x="201" y="720"/>
                      </a:cubicBezTo>
                      <a:cubicBezTo>
                        <a:pt x="149" y="2655"/>
                        <a:pt x="214" y="4545"/>
                        <a:pt x="18" y="6481"/>
                      </a:cubicBezTo>
                      <a:cubicBezTo>
                        <a:pt x="0" y="6682"/>
                        <a:pt x="200" y="6831"/>
                        <a:pt x="387" y="6831"/>
                      </a:cubicBezTo>
                      <a:cubicBezTo>
                        <a:pt x="472" y="6831"/>
                        <a:pt x="554" y="6800"/>
                        <a:pt x="611" y="6729"/>
                      </a:cubicBezTo>
                      <a:cubicBezTo>
                        <a:pt x="1895" y="5132"/>
                        <a:pt x="1752" y="2649"/>
                        <a:pt x="1687" y="720"/>
                      </a:cubicBezTo>
                      <a:cubicBezTo>
                        <a:pt x="1670" y="240"/>
                        <a:pt x="1307" y="1"/>
                        <a:pt x="9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64"/>
                <p:cNvSpPr/>
                <p:nvPr/>
              </p:nvSpPr>
              <p:spPr>
                <a:xfrm>
                  <a:off x="3386283" y="3720783"/>
                  <a:ext cx="68698" cy="119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1" h="4750" extrusionOk="0">
                      <a:moveTo>
                        <a:pt x="445" y="0"/>
                      </a:moveTo>
                      <a:cubicBezTo>
                        <a:pt x="155" y="0"/>
                        <a:pt x="1" y="397"/>
                        <a:pt x="204" y="618"/>
                      </a:cubicBezTo>
                      <a:cubicBezTo>
                        <a:pt x="850" y="1302"/>
                        <a:pt x="1345" y="1817"/>
                        <a:pt x="1690" y="2723"/>
                      </a:cubicBezTo>
                      <a:cubicBezTo>
                        <a:pt x="1958" y="3408"/>
                        <a:pt x="2186" y="4085"/>
                        <a:pt x="2538" y="4724"/>
                      </a:cubicBezTo>
                      <a:cubicBezTo>
                        <a:pt x="2550" y="4742"/>
                        <a:pt x="2569" y="4750"/>
                        <a:pt x="2587" y="4750"/>
                      </a:cubicBezTo>
                      <a:cubicBezTo>
                        <a:pt x="2615" y="4750"/>
                        <a:pt x="2642" y="4730"/>
                        <a:pt x="2642" y="4698"/>
                      </a:cubicBezTo>
                      <a:cubicBezTo>
                        <a:pt x="2720" y="3160"/>
                        <a:pt x="2270" y="592"/>
                        <a:pt x="556" y="19"/>
                      </a:cubicBezTo>
                      <a:cubicBezTo>
                        <a:pt x="518" y="6"/>
                        <a:pt x="480" y="0"/>
                        <a:pt x="445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64"/>
                <p:cNvSpPr/>
                <p:nvPr/>
              </p:nvSpPr>
              <p:spPr>
                <a:xfrm>
                  <a:off x="3391585" y="3763148"/>
                  <a:ext cx="39487" cy="6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" h="2608" extrusionOk="0">
                      <a:moveTo>
                        <a:pt x="259" y="0"/>
                      </a:moveTo>
                      <a:cubicBezTo>
                        <a:pt x="151" y="0"/>
                        <a:pt x="56" y="113"/>
                        <a:pt x="46" y="218"/>
                      </a:cubicBezTo>
                      <a:cubicBezTo>
                        <a:pt x="1" y="674"/>
                        <a:pt x="229" y="1137"/>
                        <a:pt x="418" y="1541"/>
                      </a:cubicBezTo>
                      <a:cubicBezTo>
                        <a:pt x="607" y="1958"/>
                        <a:pt x="900" y="2316"/>
                        <a:pt x="1265" y="2577"/>
                      </a:cubicBezTo>
                      <a:cubicBezTo>
                        <a:pt x="1294" y="2598"/>
                        <a:pt x="1324" y="2607"/>
                        <a:pt x="1354" y="2607"/>
                      </a:cubicBezTo>
                      <a:cubicBezTo>
                        <a:pt x="1462" y="2607"/>
                        <a:pt x="1563" y="2487"/>
                        <a:pt x="1533" y="2375"/>
                      </a:cubicBezTo>
                      <a:cubicBezTo>
                        <a:pt x="1376" y="1919"/>
                        <a:pt x="1200" y="1462"/>
                        <a:pt x="998" y="1026"/>
                      </a:cubicBezTo>
                      <a:cubicBezTo>
                        <a:pt x="842" y="654"/>
                        <a:pt x="685" y="283"/>
                        <a:pt x="359" y="35"/>
                      </a:cubicBezTo>
                      <a:cubicBezTo>
                        <a:pt x="326" y="11"/>
                        <a:pt x="292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64"/>
                <p:cNvSpPr/>
                <p:nvPr/>
              </p:nvSpPr>
              <p:spPr>
                <a:xfrm>
                  <a:off x="3350457" y="3580558"/>
                  <a:ext cx="58599" cy="110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1" h="4381" extrusionOk="0">
                      <a:moveTo>
                        <a:pt x="993" y="0"/>
                      </a:moveTo>
                      <a:cubicBezTo>
                        <a:pt x="958" y="0"/>
                        <a:pt x="923" y="2"/>
                        <a:pt x="887" y="7"/>
                      </a:cubicBezTo>
                      <a:cubicBezTo>
                        <a:pt x="437" y="52"/>
                        <a:pt x="0" y="502"/>
                        <a:pt x="98" y="978"/>
                      </a:cubicBezTo>
                      <a:cubicBezTo>
                        <a:pt x="320" y="2073"/>
                        <a:pt x="489" y="3454"/>
                        <a:pt x="1343" y="4249"/>
                      </a:cubicBezTo>
                      <a:cubicBezTo>
                        <a:pt x="1437" y="4339"/>
                        <a:pt x="1565" y="4380"/>
                        <a:pt x="1695" y="4380"/>
                      </a:cubicBezTo>
                      <a:cubicBezTo>
                        <a:pt x="1972" y="4380"/>
                        <a:pt x="2262" y="4196"/>
                        <a:pt x="2275" y="3904"/>
                      </a:cubicBezTo>
                      <a:cubicBezTo>
                        <a:pt x="2321" y="2900"/>
                        <a:pt x="2080" y="1766"/>
                        <a:pt x="1865" y="789"/>
                      </a:cubicBezTo>
                      <a:cubicBezTo>
                        <a:pt x="1761" y="352"/>
                        <a:pt x="1450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64"/>
                <p:cNvSpPr/>
                <p:nvPr/>
              </p:nvSpPr>
              <p:spPr>
                <a:xfrm>
                  <a:off x="3289913" y="3480452"/>
                  <a:ext cx="76500" cy="82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3265" extrusionOk="0">
                      <a:moveTo>
                        <a:pt x="996" y="0"/>
                      </a:moveTo>
                      <a:cubicBezTo>
                        <a:pt x="722" y="0"/>
                        <a:pt x="458" y="94"/>
                        <a:pt x="241" y="322"/>
                      </a:cubicBezTo>
                      <a:cubicBezTo>
                        <a:pt x="0" y="576"/>
                        <a:pt x="52" y="987"/>
                        <a:pt x="352" y="1169"/>
                      </a:cubicBezTo>
                      <a:cubicBezTo>
                        <a:pt x="678" y="1358"/>
                        <a:pt x="1004" y="1260"/>
                        <a:pt x="1330" y="1391"/>
                      </a:cubicBezTo>
                      <a:cubicBezTo>
                        <a:pt x="1525" y="1482"/>
                        <a:pt x="1701" y="1619"/>
                        <a:pt x="1831" y="1795"/>
                      </a:cubicBezTo>
                      <a:cubicBezTo>
                        <a:pt x="2007" y="2016"/>
                        <a:pt x="2190" y="2186"/>
                        <a:pt x="2320" y="2440"/>
                      </a:cubicBezTo>
                      <a:cubicBezTo>
                        <a:pt x="2438" y="2688"/>
                        <a:pt x="2548" y="2929"/>
                        <a:pt x="2672" y="3176"/>
                      </a:cubicBezTo>
                      <a:cubicBezTo>
                        <a:pt x="2705" y="3237"/>
                        <a:pt x="2767" y="3264"/>
                        <a:pt x="2829" y="3264"/>
                      </a:cubicBezTo>
                      <a:cubicBezTo>
                        <a:pt x="2929" y="3264"/>
                        <a:pt x="3030" y="3195"/>
                        <a:pt x="3018" y="3079"/>
                      </a:cubicBezTo>
                      <a:cubicBezTo>
                        <a:pt x="2985" y="2714"/>
                        <a:pt x="2920" y="2349"/>
                        <a:pt x="2842" y="1990"/>
                      </a:cubicBezTo>
                      <a:cubicBezTo>
                        <a:pt x="2744" y="1599"/>
                        <a:pt x="2757" y="1260"/>
                        <a:pt x="2516" y="895"/>
                      </a:cubicBezTo>
                      <a:cubicBezTo>
                        <a:pt x="2213" y="433"/>
                        <a:pt x="1583" y="0"/>
                        <a:pt x="99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64"/>
                <p:cNvSpPr/>
                <p:nvPr/>
              </p:nvSpPr>
              <p:spPr>
                <a:xfrm>
                  <a:off x="3208515" y="3517843"/>
                  <a:ext cx="116467" cy="99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3" h="3943" extrusionOk="0">
                      <a:moveTo>
                        <a:pt x="2163" y="0"/>
                      </a:moveTo>
                      <a:cubicBezTo>
                        <a:pt x="732" y="0"/>
                        <a:pt x="1" y="2470"/>
                        <a:pt x="1132" y="3494"/>
                      </a:cubicBezTo>
                      <a:cubicBezTo>
                        <a:pt x="1478" y="3806"/>
                        <a:pt x="1883" y="3943"/>
                        <a:pt x="2287" y="3943"/>
                      </a:cubicBezTo>
                      <a:cubicBezTo>
                        <a:pt x="3085" y="3943"/>
                        <a:pt x="3882" y="3408"/>
                        <a:pt x="4228" y="2621"/>
                      </a:cubicBezTo>
                      <a:cubicBezTo>
                        <a:pt x="4469" y="2060"/>
                        <a:pt x="4612" y="1435"/>
                        <a:pt x="4234" y="887"/>
                      </a:cubicBezTo>
                      <a:cubicBezTo>
                        <a:pt x="4052" y="620"/>
                        <a:pt x="3165" y="92"/>
                        <a:pt x="2299" y="7"/>
                      </a:cubicBezTo>
                      <a:cubicBezTo>
                        <a:pt x="2253" y="2"/>
                        <a:pt x="2207" y="0"/>
                        <a:pt x="216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64"/>
                <p:cNvSpPr/>
                <p:nvPr/>
              </p:nvSpPr>
              <p:spPr>
                <a:xfrm>
                  <a:off x="3232576" y="3474090"/>
                  <a:ext cx="36255" cy="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6" h="1129" extrusionOk="0">
                      <a:moveTo>
                        <a:pt x="1019" y="0"/>
                      </a:moveTo>
                      <a:cubicBezTo>
                        <a:pt x="989" y="0"/>
                        <a:pt x="958" y="4"/>
                        <a:pt x="928" y="13"/>
                      </a:cubicBezTo>
                      <a:cubicBezTo>
                        <a:pt x="759" y="65"/>
                        <a:pt x="668" y="170"/>
                        <a:pt x="524" y="267"/>
                      </a:cubicBezTo>
                      <a:cubicBezTo>
                        <a:pt x="400" y="346"/>
                        <a:pt x="283" y="437"/>
                        <a:pt x="185" y="548"/>
                      </a:cubicBezTo>
                      <a:cubicBezTo>
                        <a:pt x="1" y="751"/>
                        <a:pt x="108" y="1128"/>
                        <a:pt x="410" y="1128"/>
                      </a:cubicBezTo>
                      <a:cubicBezTo>
                        <a:pt x="418" y="1128"/>
                        <a:pt x="425" y="1128"/>
                        <a:pt x="433" y="1128"/>
                      </a:cubicBezTo>
                      <a:cubicBezTo>
                        <a:pt x="687" y="1128"/>
                        <a:pt x="941" y="1108"/>
                        <a:pt x="1189" y="1076"/>
                      </a:cubicBezTo>
                      <a:cubicBezTo>
                        <a:pt x="1326" y="1043"/>
                        <a:pt x="1417" y="919"/>
                        <a:pt x="1417" y="782"/>
                      </a:cubicBezTo>
                      <a:cubicBezTo>
                        <a:pt x="1424" y="658"/>
                        <a:pt x="1411" y="541"/>
                        <a:pt x="1378" y="424"/>
                      </a:cubicBezTo>
                      <a:cubicBezTo>
                        <a:pt x="1435" y="207"/>
                        <a:pt x="1232" y="0"/>
                        <a:pt x="101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64"/>
                <p:cNvSpPr/>
                <p:nvPr/>
              </p:nvSpPr>
              <p:spPr>
                <a:xfrm>
                  <a:off x="3213716" y="3433012"/>
                  <a:ext cx="38528" cy="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2324" extrusionOk="0">
                      <a:moveTo>
                        <a:pt x="1265" y="1"/>
                      </a:moveTo>
                      <a:cubicBezTo>
                        <a:pt x="1253" y="1"/>
                        <a:pt x="1241" y="6"/>
                        <a:pt x="1232" y="17"/>
                      </a:cubicBezTo>
                      <a:cubicBezTo>
                        <a:pt x="1215" y="12"/>
                        <a:pt x="1198" y="10"/>
                        <a:pt x="1182" y="10"/>
                      </a:cubicBezTo>
                      <a:cubicBezTo>
                        <a:pt x="1156" y="10"/>
                        <a:pt x="1130" y="16"/>
                        <a:pt x="1102" y="24"/>
                      </a:cubicBezTo>
                      <a:cubicBezTo>
                        <a:pt x="209" y="278"/>
                        <a:pt x="0" y="1347"/>
                        <a:pt x="163" y="2142"/>
                      </a:cubicBezTo>
                      <a:cubicBezTo>
                        <a:pt x="188" y="2267"/>
                        <a:pt x="286" y="2324"/>
                        <a:pt x="390" y="2324"/>
                      </a:cubicBezTo>
                      <a:cubicBezTo>
                        <a:pt x="482" y="2324"/>
                        <a:pt x="578" y="2280"/>
                        <a:pt x="633" y="2201"/>
                      </a:cubicBezTo>
                      <a:cubicBezTo>
                        <a:pt x="978" y="1686"/>
                        <a:pt x="1271" y="1132"/>
                        <a:pt x="1317" y="526"/>
                      </a:cubicBezTo>
                      <a:cubicBezTo>
                        <a:pt x="1525" y="408"/>
                        <a:pt x="1467" y="128"/>
                        <a:pt x="1297" y="37"/>
                      </a:cubicBezTo>
                      <a:lnTo>
                        <a:pt x="1297" y="24"/>
                      </a:lnTo>
                      <a:cubicBezTo>
                        <a:pt x="1294" y="9"/>
                        <a:pt x="1280" y="1"/>
                        <a:pt x="1265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64"/>
                <p:cNvSpPr/>
                <p:nvPr/>
              </p:nvSpPr>
              <p:spPr>
                <a:xfrm>
                  <a:off x="3223740" y="3628907"/>
                  <a:ext cx="50621" cy="52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8" extrusionOk="0">
                      <a:moveTo>
                        <a:pt x="544" y="1"/>
                      </a:moveTo>
                      <a:cubicBezTo>
                        <a:pt x="464" y="1"/>
                        <a:pt x="385" y="13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10"/>
                        <a:pt x="7" y="568"/>
                        <a:pt x="7" y="633"/>
                      </a:cubicBezTo>
                      <a:cubicBezTo>
                        <a:pt x="1" y="946"/>
                        <a:pt x="27" y="1311"/>
                        <a:pt x="216" y="1578"/>
                      </a:cubicBezTo>
                      <a:cubicBezTo>
                        <a:pt x="444" y="1891"/>
                        <a:pt x="757" y="1924"/>
                        <a:pt x="1128" y="2035"/>
                      </a:cubicBezTo>
                      <a:cubicBezTo>
                        <a:pt x="1202" y="2057"/>
                        <a:pt x="1275" y="2067"/>
                        <a:pt x="1345" y="2067"/>
                      </a:cubicBezTo>
                      <a:cubicBezTo>
                        <a:pt x="1712" y="2067"/>
                        <a:pt x="2005" y="1784"/>
                        <a:pt x="1885" y="1396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64"/>
                <p:cNvSpPr/>
                <p:nvPr/>
              </p:nvSpPr>
              <p:spPr>
                <a:xfrm>
                  <a:off x="3223740" y="3684098"/>
                  <a:ext cx="50621" cy="52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71" extrusionOk="0">
                      <a:moveTo>
                        <a:pt x="536" y="1"/>
                      </a:moveTo>
                      <a:cubicBezTo>
                        <a:pt x="459" y="1"/>
                        <a:pt x="382" y="11"/>
                        <a:pt x="307" y="31"/>
                      </a:cubicBezTo>
                      <a:cubicBezTo>
                        <a:pt x="125" y="83"/>
                        <a:pt x="7" y="266"/>
                        <a:pt x="34" y="455"/>
                      </a:cubicBezTo>
                      <a:cubicBezTo>
                        <a:pt x="14" y="513"/>
                        <a:pt x="7" y="572"/>
                        <a:pt x="7" y="637"/>
                      </a:cubicBezTo>
                      <a:cubicBezTo>
                        <a:pt x="1" y="950"/>
                        <a:pt x="27" y="1322"/>
                        <a:pt x="216" y="1582"/>
                      </a:cubicBezTo>
                      <a:cubicBezTo>
                        <a:pt x="444" y="1895"/>
                        <a:pt x="757" y="1928"/>
                        <a:pt x="1128" y="2039"/>
                      </a:cubicBezTo>
                      <a:cubicBezTo>
                        <a:pt x="1202" y="2061"/>
                        <a:pt x="1275" y="2071"/>
                        <a:pt x="1345" y="2071"/>
                      </a:cubicBezTo>
                      <a:cubicBezTo>
                        <a:pt x="1712" y="2071"/>
                        <a:pt x="2005" y="1788"/>
                        <a:pt x="1885" y="1400"/>
                      </a:cubicBezTo>
                      <a:cubicBezTo>
                        <a:pt x="1754" y="989"/>
                        <a:pt x="1474" y="461"/>
                        <a:pt x="1083" y="188"/>
                      </a:cubicBezTo>
                      <a:cubicBezTo>
                        <a:pt x="992" y="103"/>
                        <a:pt x="874" y="44"/>
                        <a:pt x="744" y="25"/>
                      </a:cubicBezTo>
                      <a:cubicBezTo>
                        <a:pt x="676" y="9"/>
                        <a:pt x="606" y="1"/>
                        <a:pt x="53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64"/>
                <p:cNvSpPr/>
                <p:nvPr/>
              </p:nvSpPr>
              <p:spPr>
                <a:xfrm>
                  <a:off x="3223740" y="3739491"/>
                  <a:ext cx="50621" cy="5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2067" extrusionOk="0">
                      <a:moveTo>
                        <a:pt x="544" y="1"/>
                      </a:moveTo>
                      <a:cubicBezTo>
                        <a:pt x="464" y="1"/>
                        <a:pt x="385" y="12"/>
                        <a:pt x="307" y="34"/>
                      </a:cubicBezTo>
                      <a:cubicBezTo>
                        <a:pt x="125" y="86"/>
                        <a:pt x="7" y="262"/>
                        <a:pt x="34" y="451"/>
                      </a:cubicBezTo>
                      <a:cubicBezTo>
                        <a:pt x="14" y="509"/>
                        <a:pt x="7" y="575"/>
                        <a:pt x="7" y="633"/>
                      </a:cubicBezTo>
                      <a:cubicBezTo>
                        <a:pt x="1" y="946"/>
                        <a:pt x="27" y="1318"/>
                        <a:pt x="216" y="1585"/>
                      </a:cubicBezTo>
                      <a:cubicBezTo>
                        <a:pt x="444" y="1898"/>
                        <a:pt x="757" y="1924"/>
                        <a:pt x="1128" y="2034"/>
                      </a:cubicBezTo>
                      <a:cubicBezTo>
                        <a:pt x="1202" y="2056"/>
                        <a:pt x="1275" y="2067"/>
                        <a:pt x="1345" y="2067"/>
                      </a:cubicBezTo>
                      <a:cubicBezTo>
                        <a:pt x="1712" y="2067"/>
                        <a:pt x="2005" y="1785"/>
                        <a:pt x="1885" y="1402"/>
                      </a:cubicBezTo>
                      <a:cubicBezTo>
                        <a:pt x="1754" y="985"/>
                        <a:pt x="1474" y="464"/>
                        <a:pt x="1083" y="190"/>
                      </a:cubicBezTo>
                      <a:cubicBezTo>
                        <a:pt x="992" y="99"/>
                        <a:pt x="874" y="47"/>
                        <a:pt x="744" y="27"/>
                      </a:cubicBezTo>
                      <a:cubicBezTo>
                        <a:pt x="678" y="9"/>
                        <a:pt x="611" y="1"/>
                        <a:pt x="54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64"/>
                <p:cNvSpPr/>
                <p:nvPr/>
              </p:nvSpPr>
              <p:spPr>
                <a:xfrm>
                  <a:off x="3280016" y="3629437"/>
                  <a:ext cx="32923" cy="445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763" extrusionOk="0">
                      <a:moveTo>
                        <a:pt x="827" y="1"/>
                      </a:moveTo>
                      <a:cubicBezTo>
                        <a:pt x="668" y="1"/>
                        <a:pt x="510" y="91"/>
                        <a:pt x="438" y="300"/>
                      </a:cubicBezTo>
                      <a:cubicBezTo>
                        <a:pt x="379" y="476"/>
                        <a:pt x="307" y="645"/>
                        <a:pt x="229" y="801"/>
                      </a:cubicBezTo>
                      <a:cubicBezTo>
                        <a:pt x="99" y="1056"/>
                        <a:pt x="1" y="1297"/>
                        <a:pt x="138" y="1557"/>
                      </a:cubicBezTo>
                      <a:cubicBezTo>
                        <a:pt x="217" y="1704"/>
                        <a:pt x="363" y="1763"/>
                        <a:pt x="513" y="1763"/>
                      </a:cubicBezTo>
                      <a:cubicBezTo>
                        <a:pt x="549" y="1763"/>
                        <a:pt x="585" y="1759"/>
                        <a:pt x="620" y="1753"/>
                      </a:cubicBezTo>
                      <a:cubicBezTo>
                        <a:pt x="1096" y="1668"/>
                        <a:pt x="1187" y="919"/>
                        <a:pt x="1252" y="528"/>
                      </a:cubicBezTo>
                      <a:cubicBezTo>
                        <a:pt x="1303" y="207"/>
                        <a:pt x="1065" y="1"/>
                        <a:pt x="82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64"/>
                <p:cNvSpPr/>
                <p:nvPr/>
              </p:nvSpPr>
              <p:spPr>
                <a:xfrm>
                  <a:off x="3284460" y="3672282"/>
                  <a:ext cx="31787" cy="4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888" extrusionOk="0">
                      <a:moveTo>
                        <a:pt x="986" y="0"/>
                      </a:moveTo>
                      <a:cubicBezTo>
                        <a:pt x="909" y="0"/>
                        <a:pt x="835" y="36"/>
                        <a:pt x="796" y="121"/>
                      </a:cubicBezTo>
                      <a:cubicBezTo>
                        <a:pt x="698" y="343"/>
                        <a:pt x="574" y="551"/>
                        <a:pt x="438" y="747"/>
                      </a:cubicBezTo>
                      <a:cubicBezTo>
                        <a:pt x="307" y="936"/>
                        <a:pt x="125" y="1086"/>
                        <a:pt x="73" y="1314"/>
                      </a:cubicBezTo>
                      <a:cubicBezTo>
                        <a:pt x="1" y="1607"/>
                        <a:pt x="233" y="1888"/>
                        <a:pt x="504" y="1888"/>
                      </a:cubicBezTo>
                      <a:cubicBezTo>
                        <a:pt x="576" y="1888"/>
                        <a:pt x="651" y="1868"/>
                        <a:pt x="724" y="1822"/>
                      </a:cubicBezTo>
                      <a:cubicBezTo>
                        <a:pt x="1207" y="1522"/>
                        <a:pt x="1259" y="760"/>
                        <a:pt x="1259" y="251"/>
                      </a:cubicBezTo>
                      <a:cubicBezTo>
                        <a:pt x="1259" y="104"/>
                        <a:pt x="1117" y="0"/>
                        <a:pt x="986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64"/>
                <p:cNvSpPr/>
                <p:nvPr/>
              </p:nvSpPr>
              <p:spPr>
                <a:xfrm>
                  <a:off x="3285141" y="3719823"/>
                  <a:ext cx="39007" cy="45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5" h="1788" extrusionOk="0">
                      <a:moveTo>
                        <a:pt x="1258" y="1"/>
                      </a:moveTo>
                      <a:cubicBezTo>
                        <a:pt x="1173" y="1"/>
                        <a:pt x="1083" y="41"/>
                        <a:pt x="1036" y="109"/>
                      </a:cubicBezTo>
                      <a:cubicBezTo>
                        <a:pt x="815" y="421"/>
                        <a:pt x="554" y="695"/>
                        <a:pt x="254" y="923"/>
                      </a:cubicBezTo>
                      <a:cubicBezTo>
                        <a:pt x="0" y="1138"/>
                        <a:pt x="98" y="1562"/>
                        <a:pt x="358" y="1718"/>
                      </a:cubicBezTo>
                      <a:cubicBezTo>
                        <a:pt x="439" y="1766"/>
                        <a:pt x="521" y="1787"/>
                        <a:pt x="601" y="1787"/>
                      </a:cubicBezTo>
                      <a:cubicBezTo>
                        <a:pt x="775" y="1787"/>
                        <a:pt x="938" y="1688"/>
                        <a:pt x="1049" y="1536"/>
                      </a:cubicBezTo>
                      <a:cubicBezTo>
                        <a:pt x="1362" y="1119"/>
                        <a:pt x="1545" y="689"/>
                        <a:pt x="1460" y="167"/>
                      </a:cubicBezTo>
                      <a:cubicBezTo>
                        <a:pt x="1443" y="51"/>
                        <a:pt x="1353" y="1"/>
                        <a:pt x="1258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64"/>
                <p:cNvSpPr/>
                <p:nvPr/>
              </p:nvSpPr>
              <p:spPr>
                <a:xfrm>
                  <a:off x="3287439" y="3774535"/>
                  <a:ext cx="34084" cy="3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490" extrusionOk="0">
                      <a:moveTo>
                        <a:pt x="1147" y="0"/>
                      </a:moveTo>
                      <a:cubicBezTo>
                        <a:pt x="1118" y="0"/>
                        <a:pt x="1087" y="8"/>
                        <a:pt x="1056" y="27"/>
                      </a:cubicBezTo>
                      <a:cubicBezTo>
                        <a:pt x="991" y="73"/>
                        <a:pt x="900" y="86"/>
                        <a:pt x="828" y="125"/>
                      </a:cubicBezTo>
                      <a:cubicBezTo>
                        <a:pt x="733" y="182"/>
                        <a:pt x="651" y="239"/>
                        <a:pt x="569" y="308"/>
                      </a:cubicBezTo>
                      <a:lnTo>
                        <a:pt x="569" y="308"/>
                      </a:lnTo>
                      <a:cubicBezTo>
                        <a:pt x="550" y="322"/>
                        <a:pt x="509" y="353"/>
                        <a:pt x="509" y="353"/>
                      </a:cubicBezTo>
                      <a:cubicBezTo>
                        <a:pt x="470" y="373"/>
                        <a:pt x="430" y="399"/>
                        <a:pt x="391" y="418"/>
                      </a:cubicBezTo>
                      <a:cubicBezTo>
                        <a:pt x="261" y="470"/>
                        <a:pt x="157" y="562"/>
                        <a:pt x="98" y="686"/>
                      </a:cubicBezTo>
                      <a:cubicBezTo>
                        <a:pt x="0" y="855"/>
                        <a:pt x="7" y="1057"/>
                        <a:pt x="98" y="1220"/>
                      </a:cubicBezTo>
                      <a:cubicBezTo>
                        <a:pt x="177" y="1360"/>
                        <a:pt x="354" y="1489"/>
                        <a:pt x="520" y="1489"/>
                      </a:cubicBezTo>
                      <a:cubicBezTo>
                        <a:pt x="531" y="1489"/>
                        <a:pt x="543" y="1488"/>
                        <a:pt x="554" y="1487"/>
                      </a:cubicBezTo>
                      <a:cubicBezTo>
                        <a:pt x="808" y="1455"/>
                        <a:pt x="984" y="1363"/>
                        <a:pt x="1115" y="1135"/>
                      </a:cubicBezTo>
                      <a:cubicBezTo>
                        <a:pt x="1173" y="1037"/>
                        <a:pt x="1219" y="933"/>
                        <a:pt x="1258" y="822"/>
                      </a:cubicBezTo>
                      <a:cubicBezTo>
                        <a:pt x="1304" y="705"/>
                        <a:pt x="1336" y="588"/>
                        <a:pt x="1343" y="464"/>
                      </a:cubicBezTo>
                      <a:cubicBezTo>
                        <a:pt x="1349" y="392"/>
                        <a:pt x="1317" y="288"/>
                        <a:pt x="1330" y="242"/>
                      </a:cubicBezTo>
                      <a:cubicBezTo>
                        <a:pt x="1345" y="123"/>
                        <a:pt x="12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64"/>
                <p:cNvSpPr/>
                <p:nvPr/>
              </p:nvSpPr>
              <p:spPr>
                <a:xfrm>
                  <a:off x="3275169" y="3828792"/>
                  <a:ext cx="48500" cy="114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1" h="4541" extrusionOk="0">
                      <a:moveTo>
                        <a:pt x="894" y="1"/>
                      </a:moveTo>
                      <a:cubicBezTo>
                        <a:pt x="455" y="1"/>
                        <a:pt x="1" y="358"/>
                        <a:pt x="199" y="863"/>
                      </a:cubicBezTo>
                      <a:cubicBezTo>
                        <a:pt x="656" y="2023"/>
                        <a:pt x="695" y="3307"/>
                        <a:pt x="1171" y="4448"/>
                      </a:cubicBezTo>
                      <a:cubicBezTo>
                        <a:pt x="1187" y="4510"/>
                        <a:pt x="1239" y="4541"/>
                        <a:pt x="1292" y="4541"/>
                      </a:cubicBezTo>
                      <a:cubicBezTo>
                        <a:pt x="1345" y="4541"/>
                        <a:pt x="1399" y="4510"/>
                        <a:pt x="1418" y="4448"/>
                      </a:cubicBezTo>
                      <a:cubicBezTo>
                        <a:pt x="1920" y="3236"/>
                        <a:pt x="1881" y="1737"/>
                        <a:pt x="1542" y="492"/>
                      </a:cubicBezTo>
                      <a:cubicBezTo>
                        <a:pt x="1448" y="146"/>
                        <a:pt x="1174" y="1"/>
                        <a:pt x="89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64"/>
                <p:cNvSpPr/>
                <p:nvPr/>
              </p:nvSpPr>
              <p:spPr>
                <a:xfrm>
                  <a:off x="3280723" y="3951495"/>
                  <a:ext cx="43602" cy="116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" h="4603" extrusionOk="0">
                      <a:moveTo>
                        <a:pt x="537" y="0"/>
                      </a:moveTo>
                      <a:cubicBezTo>
                        <a:pt x="262" y="0"/>
                        <a:pt x="1" y="235"/>
                        <a:pt x="77" y="592"/>
                      </a:cubicBezTo>
                      <a:cubicBezTo>
                        <a:pt x="227" y="1282"/>
                        <a:pt x="481" y="1895"/>
                        <a:pt x="462" y="2619"/>
                      </a:cubicBezTo>
                      <a:cubicBezTo>
                        <a:pt x="442" y="3212"/>
                        <a:pt x="338" y="3798"/>
                        <a:pt x="442" y="4385"/>
                      </a:cubicBezTo>
                      <a:cubicBezTo>
                        <a:pt x="470" y="4534"/>
                        <a:pt x="591" y="4602"/>
                        <a:pt x="718" y="4602"/>
                      </a:cubicBezTo>
                      <a:cubicBezTo>
                        <a:pt x="829" y="4602"/>
                        <a:pt x="945" y="4551"/>
                        <a:pt x="1009" y="4457"/>
                      </a:cubicBezTo>
                      <a:cubicBezTo>
                        <a:pt x="1726" y="3362"/>
                        <a:pt x="1707" y="1296"/>
                        <a:pt x="944" y="220"/>
                      </a:cubicBezTo>
                      <a:cubicBezTo>
                        <a:pt x="837" y="68"/>
                        <a:pt x="685" y="0"/>
                        <a:pt x="5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64"/>
                <p:cNvSpPr/>
                <p:nvPr/>
              </p:nvSpPr>
              <p:spPr>
                <a:xfrm>
                  <a:off x="3232298" y="3867471"/>
                  <a:ext cx="47718" cy="172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" h="6819" extrusionOk="0">
                      <a:moveTo>
                        <a:pt x="952" y="1"/>
                      </a:moveTo>
                      <a:cubicBezTo>
                        <a:pt x="589" y="1"/>
                        <a:pt x="226" y="240"/>
                        <a:pt x="209" y="720"/>
                      </a:cubicBezTo>
                      <a:cubicBezTo>
                        <a:pt x="144" y="2642"/>
                        <a:pt x="1" y="5119"/>
                        <a:pt x="1278" y="6716"/>
                      </a:cubicBezTo>
                      <a:cubicBezTo>
                        <a:pt x="1336" y="6787"/>
                        <a:pt x="1418" y="6819"/>
                        <a:pt x="1504" y="6819"/>
                      </a:cubicBezTo>
                      <a:cubicBezTo>
                        <a:pt x="1690" y="6819"/>
                        <a:pt x="1889" y="6671"/>
                        <a:pt x="1871" y="6474"/>
                      </a:cubicBezTo>
                      <a:cubicBezTo>
                        <a:pt x="1682" y="4545"/>
                        <a:pt x="1748" y="2649"/>
                        <a:pt x="1689" y="720"/>
                      </a:cubicBezTo>
                      <a:cubicBezTo>
                        <a:pt x="1676" y="240"/>
                        <a:pt x="1314" y="1"/>
                        <a:pt x="95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64"/>
                <p:cNvSpPr/>
                <p:nvPr/>
              </p:nvSpPr>
              <p:spPr>
                <a:xfrm>
                  <a:off x="3147063" y="4072304"/>
                  <a:ext cx="31307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7200" extrusionOk="0">
                      <a:moveTo>
                        <a:pt x="599" y="0"/>
                      </a:moveTo>
                      <a:cubicBezTo>
                        <a:pt x="536" y="0"/>
                        <a:pt x="468" y="52"/>
                        <a:pt x="464" y="121"/>
                      </a:cubicBezTo>
                      <a:cubicBezTo>
                        <a:pt x="444" y="1184"/>
                        <a:pt x="457" y="2226"/>
                        <a:pt x="359" y="3276"/>
                      </a:cubicBezTo>
                      <a:cubicBezTo>
                        <a:pt x="261" y="4429"/>
                        <a:pt x="1" y="5596"/>
                        <a:pt x="33" y="6750"/>
                      </a:cubicBezTo>
                      <a:cubicBezTo>
                        <a:pt x="46" y="7054"/>
                        <a:pt x="255" y="7199"/>
                        <a:pt x="471" y="7199"/>
                      </a:cubicBezTo>
                      <a:cubicBezTo>
                        <a:pt x="696" y="7199"/>
                        <a:pt x="929" y="7044"/>
                        <a:pt x="965" y="6750"/>
                      </a:cubicBezTo>
                      <a:cubicBezTo>
                        <a:pt x="1109" y="5609"/>
                        <a:pt x="1148" y="4429"/>
                        <a:pt x="1193" y="3276"/>
                      </a:cubicBezTo>
                      <a:cubicBezTo>
                        <a:pt x="1239" y="2181"/>
                        <a:pt x="1161" y="1073"/>
                        <a:pt x="692" y="63"/>
                      </a:cubicBezTo>
                      <a:cubicBezTo>
                        <a:pt x="672" y="19"/>
                        <a:pt x="636" y="0"/>
                        <a:pt x="59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64"/>
                <p:cNvSpPr/>
                <p:nvPr/>
              </p:nvSpPr>
              <p:spPr>
                <a:xfrm>
                  <a:off x="3113989" y="4102121"/>
                  <a:ext cx="40093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4792" extrusionOk="0">
                      <a:moveTo>
                        <a:pt x="850" y="0"/>
                      </a:moveTo>
                      <a:cubicBezTo>
                        <a:pt x="683" y="0"/>
                        <a:pt x="514" y="82"/>
                        <a:pt x="398" y="276"/>
                      </a:cubicBezTo>
                      <a:cubicBezTo>
                        <a:pt x="1" y="941"/>
                        <a:pt x="27" y="1873"/>
                        <a:pt x="59" y="2616"/>
                      </a:cubicBezTo>
                      <a:cubicBezTo>
                        <a:pt x="85" y="3164"/>
                        <a:pt x="40" y="4376"/>
                        <a:pt x="509" y="4747"/>
                      </a:cubicBezTo>
                      <a:cubicBezTo>
                        <a:pt x="542" y="4777"/>
                        <a:pt x="582" y="4791"/>
                        <a:pt x="623" y="4791"/>
                      </a:cubicBezTo>
                      <a:cubicBezTo>
                        <a:pt x="664" y="4791"/>
                        <a:pt x="705" y="4777"/>
                        <a:pt x="737" y="4747"/>
                      </a:cubicBezTo>
                      <a:cubicBezTo>
                        <a:pt x="1154" y="4402"/>
                        <a:pt x="998" y="3574"/>
                        <a:pt x="998" y="3098"/>
                      </a:cubicBezTo>
                      <a:cubicBezTo>
                        <a:pt x="998" y="2297"/>
                        <a:pt x="991" y="1560"/>
                        <a:pt x="1363" y="837"/>
                      </a:cubicBezTo>
                      <a:cubicBezTo>
                        <a:pt x="1587" y="397"/>
                        <a:pt x="1221" y="0"/>
                        <a:pt x="85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64"/>
                <p:cNvSpPr/>
                <p:nvPr/>
              </p:nvSpPr>
              <p:spPr>
                <a:xfrm>
                  <a:off x="3253052" y="4072304"/>
                  <a:ext cx="31282" cy="181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7200" extrusionOk="0">
                      <a:moveTo>
                        <a:pt x="642" y="0"/>
                      </a:moveTo>
                      <a:cubicBezTo>
                        <a:pt x="604" y="0"/>
                        <a:pt x="567" y="19"/>
                        <a:pt x="548" y="63"/>
                      </a:cubicBezTo>
                      <a:cubicBezTo>
                        <a:pt x="85" y="1073"/>
                        <a:pt x="0" y="2181"/>
                        <a:pt x="46" y="3276"/>
                      </a:cubicBezTo>
                      <a:cubicBezTo>
                        <a:pt x="91" y="4429"/>
                        <a:pt x="130" y="5609"/>
                        <a:pt x="274" y="6750"/>
                      </a:cubicBezTo>
                      <a:cubicBezTo>
                        <a:pt x="314" y="7044"/>
                        <a:pt x="549" y="7199"/>
                        <a:pt x="773" y="7199"/>
                      </a:cubicBezTo>
                      <a:cubicBezTo>
                        <a:pt x="990" y="7199"/>
                        <a:pt x="1196" y="7054"/>
                        <a:pt x="1206" y="6750"/>
                      </a:cubicBezTo>
                      <a:cubicBezTo>
                        <a:pt x="1238" y="5596"/>
                        <a:pt x="984" y="4429"/>
                        <a:pt x="880" y="3276"/>
                      </a:cubicBezTo>
                      <a:cubicBezTo>
                        <a:pt x="789" y="2226"/>
                        <a:pt x="795" y="1184"/>
                        <a:pt x="776" y="121"/>
                      </a:cubicBezTo>
                      <a:cubicBezTo>
                        <a:pt x="776" y="52"/>
                        <a:pt x="707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64"/>
                <p:cNvSpPr/>
                <p:nvPr/>
              </p:nvSpPr>
              <p:spPr>
                <a:xfrm>
                  <a:off x="3277491" y="4102121"/>
                  <a:ext cx="40068" cy="1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4792" extrusionOk="0">
                      <a:moveTo>
                        <a:pt x="737" y="0"/>
                      </a:moveTo>
                      <a:cubicBezTo>
                        <a:pt x="366" y="0"/>
                        <a:pt x="0" y="397"/>
                        <a:pt x="225" y="837"/>
                      </a:cubicBezTo>
                      <a:cubicBezTo>
                        <a:pt x="596" y="1560"/>
                        <a:pt x="590" y="2297"/>
                        <a:pt x="590" y="3098"/>
                      </a:cubicBezTo>
                      <a:cubicBezTo>
                        <a:pt x="590" y="3574"/>
                        <a:pt x="433" y="4402"/>
                        <a:pt x="844" y="4747"/>
                      </a:cubicBezTo>
                      <a:cubicBezTo>
                        <a:pt x="877" y="4777"/>
                        <a:pt x="917" y="4791"/>
                        <a:pt x="958" y="4791"/>
                      </a:cubicBezTo>
                      <a:cubicBezTo>
                        <a:pt x="999" y="4791"/>
                        <a:pt x="1039" y="4777"/>
                        <a:pt x="1072" y="4747"/>
                      </a:cubicBezTo>
                      <a:cubicBezTo>
                        <a:pt x="1541" y="4376"/>
                        <a:pt x="1496" y="3164"/>
                        <a:pt x="1522" y="2616"/>
                      </a:cubicBezTo>
                      <a:cubicBezTo>
                        <a:pt x="1554" y="1873"/>
                        <a:pt x="1587" y="941"/>
                        <a:pt x="1189" y="276"/>
                      </a:cubicBezTo>
                      <a:cubicBezTo>
                        <a:pt x="1074" y="82"/>
                        <a:pt x="905" y="0"/>
                        <a:pt x="737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64"/>
                <p:cNvSpPr/>
                <p:nvPr/>
              </p:nvSpPr>
              <p:spPr>
                <a:xfrm>
                  <a:off x="3097199" y="3168065"/>
                  <a:ext cx="106494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8" h="2965" extrusionOk="0">
                      <a:moveTo>
                        <a:pt x="2117" y="1"/>
                      </a:moveTo>
                      <a:cubicBezTo>
                        <a:pt x="1413" y="1"/>
                        <a:pt x="712" y="474"/>
                        <a:pt x="444" y="1107"/>
                      </a:cubicBezTo>
                      <a:cubicBezTo>
                        <a:pt x="236" y="1602"/>
                        <a:pt x="86" y="2117"/>
                        <a:pt x="1" y="2651"/>
                      </a:cubicBezTo>
                      <a:cubicBezTo>
                        <a:pt x="451" y="2188"/>
                        <a:pt x="1070" y="1921"/>
                        <a:pt x="1715" y="1921"/>
                      </a:cubicBezTo>
                      <a:cubicBezTo>
                        <a:pt x="2504" y="1928"/>
                        <a:pt x="3240" y="2312"/>
                        <a:pt x="3683" y="2964"/>
                      </a:cubicBezTo>
                      <a:cubicBezTo>
                        <a:pt x="3729" y="2847"/>
                        <a:pt x="3775" y="2729"/>
                        <a:pt x="3833" y="2619"/>
                      </a:cubicBezTo>
                      <a:cubicBezTo>
                        <a:pt x="4218" y="1830"/>
                        <a:pt x="3898" y="989"/>
                        <a:pt x="3305" y="422"/>
                      </a:cubicBezTo>
                      <a:cubicBezTo>
                        <a:pt x="3058" y="188"/>
                        <a:pt x="2738" y="96"/>
                        <a:pt x="2419" y="31"/>
                      </a:cubicBezTo>
                      <a:cubicBezTo>
                        <a:pt x="2319" y="11"/>
                        <a:pt x="2218" y="1"/>
                        <a:pt x="211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64"/>
                <p:cNvSpPr/>
                <p:nvPr/>
              </p:nvSpPr>
              <p:spPr>
                <a:xfrm>
                  <a:off x="3104117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3312" y="1"/>
                      </a:moveTo>
                      <a:cubicBezTo>
                        <a:pt x="2855" y="574"/>
                        <a:pt x="2165" y="907"/>
                        <a:pt x="1435" y="913"/>
                      </a:cubicBezTo>
                      <a:cubicBezTo>
                        <a:pt x="920" y="907"/>
                        <a:pt x="411" y="737"/>
                        <a:pt x="1" y="424"/>
                      </a:cubicBezTo>
                      <a:lnTo>
                        <a:pt x="1" y="424"/>
                      </a:lnTo>
                      <a:cubicBezTo>
                        <a:pt x="397" y="1681"/>
                        <a:pt x="1622" y="3208"/>
                        <a:pt x="3011" y="3208"/>
                      </a:cubicBezTo>
                      <a:cubicBezTo>
                        <a:pt x="3085" y="3208"/>
                        <a:pt x="3159" y="3203"/>
                        <a:pt x="3233" y="3194"/>
                      </a:cubicBezTo>
                      <a:cubicBezTo>
                        <a:pt x="3690" y="3142"/>
                        <a:pt x="4113" y="2686"/>
                        <a:pt x="4015" y="2210"/>
                      </a:cubicBezTo>
                      <a:cubicBezTo>
                        <a:pt x="3853" y="1428"/>
                        <a:pt x="3488" y="763"/>
                        <a:pt x="331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64"/>
                <p:cNvSpPr/>
                <p:nvPr/>
              </p:nvSpPr>
              <p:spPr>
                <a:xfrm>
                  <a:off x="3097199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2797" y="1193"/>
                      </a:moveTo>
                      <a:cubicBezTo>
                        <a:pt x="2797" y="2255"/>
                        <a:pt x="1513" y="2790"/>
                        <a:pt x="757" y="2040"/>
                      </a:cubicBezTo>
                      <a:cubicBezTo>
                        <a:pt x="1" y="1291"/>
                        <a:pt x="535" y="0"/>
                        <a:pt x="1604" y="0"/>
                      </a:cubicBezTo>
                      <a:cubicBezTo>
                        <a:pt x="2256" y="0"/>
                        <a:pt x="2790" y="535"/>
                        <a:pt x="279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64"/>
                <p:cNvSpPr/>
                <p:nvPr/>
              </p:nvSpPr>
              <p:spPr>
                <a:xfrm>
                  <a:off x="3227527" y="3168065"/>
                  <a:ext cx="106342" cy="7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2" h="2965" extrusionOk="0">
                      <a:moveTo>
                        <a:pt x="2102" y="1"/>
                      </a:moveTo>
                      <a:cubicBezTo>
                        <a:pt x="2001" y="1"/>
                        <a:pt x="1900" y="11"/>
                        <a:pt x="1800" y="31"/>
                      </a:cubicBezTo>
                      <a:cubicBezTo>
                        <a:pt x="1474" y="96"/>
                        <a:pt x="1154" y="188"/>
                        <a:pt x="913" y="422"/>
                      </a:cubicBezTo>
                      <a:cubicBezTo>
                        <a:pt x="320" y="989"/>
                        <a:pt x="1" y="1830"/>
                        <a:pt x="385" y="2619"/>
                      </a:cubicBezTo>
                      <a:cubicBezTo>
                        <a:pt x="438" y="2729"/>
                        <a:pt x="490" y="2847"/>
                        <a:pt x="529" y="2964"/>
                      </a:cubicBezTo>
                      <a:cubicBezTo>
                        <a:pt x="978" y="2312"/>
                        <a:pt x="1715" y="1928"/>
                        <a:pt x="2504" y="1921"/>
                      </a:cubicBezTo>
                      <a:cubicBezTo>
                        <a:pt x="3142" y="1921"/>
                        <a:pt x="3761" y="2188"/>
                        <a:pt x="4211" y="2651"/>
                      </a:cubicBezTo>
                      <a:cubicBezTo>
                        <a:pt x="4126" y="2117"/>
                        <a:pt x="3983" y="1602"/>
                        <a:pt x="3775" y="1107"/>
                      </a:cubicBezTo>
                      <a:cubicBezTo>
                        <a:pt x="3501" y="474"/>
                        <a:pt x="2804" y="1"/>
                        <a:pt x="210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64"/>
                <p:cNvSpPr/>
                <p:nvPr/>
              </p:nvSpPr>
              <p:spPr>
                <a:xfrm>
                  <a:off x="3223083" y="3314955"/>
                  <a:ext cx="103868" cy="8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208" extrusionOk="0">
                      <a:moveTo>
                        <a:pt x="809" y="1"/>
                      </a:moveTo>
                      <a:cubicBezTo>
                        <a:pt x="627" y="763"/>
                        <a:pt x="262" y="1428"/>
                        <a:pt x="99" y="2210"/>
                      </a:cubicBezTo>
                      <a:cubicBezTo>
                        <a:pt x="1" y="2686"/>
                        <a:pt x="425" y="3142"/>
                        <a:pt x="881" y="3194"/>
                      </a:cubicBezTo>
                      <a:cubicBezTo>
                        <a:pt x="955" y="3203"/>
                        <a:pt x="1030" y="3208"/>
                        <a:pt x="1103" y="3208"/>
                      </a:cubicBezTo>
                      <a:cubicBezTo>
                        <a:pt x="2493" y="3208"/>
                        <a:pt x="3717" y="1681"/>
                        <a:pt x="4113" y="424"/>
                      </a:cubicBezTo>
                      <a:lnTo>
                        <a:pt x="4113" y="424"/>
                      </a:lnTo>
                      <a:cubicBezTo>
                        <a:pt x="3703" y="737"/>
                        <a:pt x="3194" y="907"/>
                        <a:pt x="2680" y="913"/>
                      </a:cubicBezTo>
                      <a:cubicBezTo>
                        <a:pt x="1950" y="907"/>
                        <a:pt x="1259" y="574"/>
                        <a:pt x="80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64"/>
                <p:cNvSpPr/>
                <p:nvPr/>
              </p:nvSpPr>
              <p:spPr>
                <a:xfrm>
                  <a:off x="3263252" y="3249967"/>
                  <a:ext cx="70617" cy="7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7" h="2790" fill="none" extrusionOk="0">
                      <a:moveTo>
                        <a:pt x="7" y="1193"/>
                      </a:moveTo>
                      <a:cubicBezTo>
                        <a:pt x="0" y="2255"/>
                        <a:pt x="1284" y="2790"/>
                        <a:pt x="2040" y="2040"/>
                      </a:cubicBezTo>
                      <a:cubicBezTo>
                        <a:pt x="2796" y="1291"/>
                        <a:pt x="2262" y="0"/>
                        <a:pt x="1199" y="0"/>
                      </a:cubicBezTo>
                      <a:cubicBezTo>
                        <a:pt x="541" y="0"/>
                        <a:pt x="7" y="535"/>
                        <a:pt x="7" y="1193"/>
                      </a:cubicBezTo>
                      <a:close/>
                    </a:path>
                  </a:pathLst>
                </a:custGeom>
                <a:noFill/>
                <a:ln w="10275" cap="flat" cmpd="sng">
                  <a:solidFill>
                    <a:srgbClr val="445D73"/>
                  </a:solidFill>
                  <a:prstDash val="solid"/>
                  <a:miter lim="651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60" name="Google Shape;6960;p64"/>
          <p:cNvGrpSpPr/>
          <p:nvPr/>
        </p:nvGrpSpPr>
        <p:grpSpPr>
          <a:xfrm>
            <a:off x="3928852" y="3064707"/>
            <a:ext cx="550799" cy="1310497"/>
            <a:chOff x="3928852" y="3050537"/>
            <a:chExt cx="550799" cy="1310497"/>
          </a:xfrm>
        </p:grpSpPr>
        <p:sp>
          <p:nvSpPr>
            <p:cNvPr id="6961" name="Google Shape;6961;p64"/>
            <p:cNvSpPr/>
            <p:nvPr/>
          </p:nvSpPr>
          <p:spPr>
            <a:xfrm>
              <a:off x="3977731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9" y="1943"/>
                  </a:cubicBezTo>
                  <a:cubicBezTo>
                    <a:pt x="13929" y="1943"/>
                    <a:pt x="17943" y="1506"/>
                    <a:pt x="17943" y="972"/>
                  </a:cubicBezTo>
                  <a:cubicBezTo>
                    <a:pt x="17943" y="437"/>
                    <a:pt x="13929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62" name="Google Shape;6962;p64"/>
            <p:cNvGrpSpPr/>
            <p:nvPr/>
          </p:nvGrpSpPr>
          <p:grpSpPr>
            <a:xfrm>
              <a:off x="3928852" y="3050537"/>
              <a:ext cx="550799" cy="1278256"/>
              <a:chOff x="3928852" y="3050537"/>
              <a:chExt cx="550799" cy="1278256"/>
            </a:xfrm>
          </p:grpSpPr>
          <p:sp>
            <p:nvSpPr>
              <p:cNvPr id="6963" name="Google Shape;6963;p64"/>
              <p:cNvSpPr/>
              <p:nvPr/>
            </p:nvSpPr>
            <p:spPr>
              <a:xfrm>
                <a:off x="3928852" y="3050537"/>
                <a:ext cx="550799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55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2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8" y="13804"/>
                      <a:pt x="8754" y="14560"/>
                    </a:cubicBezTo>
                    <a:cubicBezTo>
                      <a:pt x="8793" y="14573"/>
                      <a:pt x="8884" y="14593"/>
                      <a:pt x="8884" y="14606"/>
                    </a:cubicBezTo>
                    <a:lnTo>
                      <a:pt x="8884" y="16620"/>
                    </a:lnTo>
                    <a:lnTo>
                      <a:pt x="5651" y="16620"/>
                    </a:lnTo>
                    <a:cubicBezTo>
                      <a:pt x="5651" y="16620"/>
                      <a:pt x="5638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3" y="34977"/>
                      <a:pt x="2330" y="34756"/>
                      <a:pt x="2575" y="34360"/>
                    </a:cubicBezTo>
                    <a:cubicBezTo>
                      <a:pt x="2621" y="34387"/>
                      <a:pt x="2666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70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3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43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1" y="31929"/>
                    </a:lnTo>
                    <a:cubicBezTo>
                      <a:pt x="18302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3" y="34749"/>
                      <a:pt x="19903" y="34984"/>
                      <a:pt x="20357" y="34984"/>
                    </a:cubicBezTo>
                    <a:cubicBezTo>
                      <a:pt x="20538" y="34984"/>
                      <a:pt x="20722" y="34947"/>
                      <a:pt x="20896" y="34869"/>
                    </a:cubicBezTo>
                    <a:cubicBezTo>
                      <a:pt x="21509" y="34589"/>
                      <a:pt x="21815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25" y="16626"/>
                    </a:lnTo>
                    <a:lnTo>
                      <a:pt x="12625" y="14704"/>
                    </a:lnTo>
                    <a:cubicBezTo>
                      <a:pt x="12625" y="14704"/>
                      <a:pt x="12651" y="14697"/>
                      <a:pt x="12658" y="14691"/>
                    </a:cubicBezTo>
                    <a:lnTo>
                      <a:pt x="12704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67" y="9485"/>
                      <a:pt x="18999" y="8929"/>
                    </a:cubicBezTo>
                    <a:cubicBezTo>
                      <a:pt x="19032" y="8375"/>
                      <a:pt x="18615" y="7893"/>
                      <a:pt x="18061" y="7834"/>
                    </a:cubicBezTo>
                    <a:lnTo>
                      <a:pt x="18061" y="7828"/>
                    </a:lnTo>
                    <a:cubicBezTo>
                      <a:pt x="18061" y="7815"/>
                      <a:pt x="18048" y="7802"/>
                      <a:pt x="18048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64" name="Google Shape;6964;p64"/>
              <p:cNvGrpSpPr/>
              <p:nvPr/>
            </p:nvGrpSpPr>
            <p:grpSpPr>
              <a:xfrm>
                <a:off x="4097202" y="3317252"/>
                <a:ext cx="209832" cy="593417"/>
                <a:chOff x="4097202" y="3317252"/>
                <a:chExt cx="209832" cy="593417"/>
              </a:xfrm>
            </p:grpSpPr>
            <p:grpSp>
              <p:nvGrpSpPr>
                <p:cNvPr id="6965" name="Google Shape;6965;p64"/>
                <p:cNvGrpSpPr/>
                <p:nvPr/>
              </p:nvGrpSpPr>
              <p:grpSpPr>
                <a:xfrm>
                  <a:off x="4155271" y="3317252"/>
                  <a:ext cx="96622" cy="294739"/>
                  <a:chOff x="4155271" y="3317252"/>
                  <a:chExt cx="96622" cy="294739"/>
                </a:xfrm>
              </p:grpSpPr>
              <p:sp>
                <p:nvSpPr>
                  <p:cNvPr id="6966" name="Google Shape;6966;p64"/>
                  <p:cNvSpPr/>
                  <p:nvPr/>
                </p:nvSpPr>
                <p:spPr>
                  <a:xfrm>
                    <a:off x="4191804" y="3350175"/>
                    <a:ext cx="21435" cy="261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9" h="10370" extrusionOk="0">
                        <a:moveTo>
                          <a:pt x="1" y="0"/>
                        </a:moveTo>
                        <a:lnTo>
                          <a:pt x="1" y="10370"/>
                        </a:lnTo>
                        <a:lnTo>
                          <a:pt x="848" y="10370"/>
                        </a:lnTo>
                        <a:lnTo>
                          <a:pt x="848" y="0"/>
                        </a:ln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7" name="Google Shape;6967;p64"/>
                  <p:cNvSpPr/>
                  <p:nvPr/>
                </p:nvSpPr>
                <p:spPr>
                  <a:xfrm>
                    <a:off x="4155271" y="3317252"/>
                    <a:ext cx="96622" cy="60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7" h="2380" extrusionOk="0">
                        <a:moveTo>
                          <a:pt x="1911" y="1"/>
                        </a:moveTo>
                        <a:cubicBezTo>
                          <a:pt x="855" y="1"/>
                          <a:pt x="1" y="535"/>
                          <a:pt x="1" y="1194"/>
                        </a:cubicBezTo>
                        <a:cubicBezTo>
                          <a:pt x="1" y="1852"/>
                          <a:pt x="855" y="2380"/>
                          <a:pt x="1911" y="2380"/>
                        </a:cubicBezTo>
                        <a:cubicBezTo>
                          <a:pt x="2973" y="2380"/>
                          <a:pt x="3827" y="1852"/>
                          <a:pt x="3827" y="1194"/>
                        </a:cubicBezTo>
                        <a:cubicBezTo>
                          <a:pt x="3827" y="535"/>
                          <a:pt x="2973" y="1"/>
                          <a:pt x="1911" y="1"/>
                        </a:cubicBezTo>
                        <a:close/>
                      </a:path>
                    </a:pathLst>
                  </a:custGeom>
                  <a:solidFill>
                    <a:srgbClr val="D4DB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968" name="Google Shape;6968;p64"/>
                <p:cNvSpPr/>
                <p:nvPr/>
              </p:nvSpPr>
              <p:spPr>
                <a:xfrm>
                  <a:off x="4138835" y="3605149"/>
                  <a:ext cx="148455" cy="137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440" extrusionOk="0">
                      <a:moveTo>
                        <a:pt x="3434" y="0"/>
                      </a:moveTo>
                      <a:cubicBezTo>
                        <a:pt x="3129" y="0"/>
                        <a:pt x="2783" y="173"/>
                        <a:pt x="2783" y="173"/>
                      </a:cubicBezTo>
                      <a:cubicBezTo>
                        <a:pt x="2725" y="1444"/>
                        <a:pt x="3819" y="1763"/>
                        <a:pt x="3272" y="3145"/>
                      </a:cubicBezTo>
                      <a:cubicBezTo>
                        <a:pt x="3194" y="3338"/>
                        <a:pt x="3083" y="3412"/>
                        <a:pt x="2954" y="3412"/>
                      </a:cubicBezTo>
                      <a:cubicBezTo>
                        <a:pt x="2770" y="3412"/>
                        <a:pt x="2550" y="3259"/>
                        <a:pt x="2347" y="3086"/>
                      </a:cubicBezTo>
                      <a:cubicBezTo>
                        <a:pt x="2142" y="2920"/>
                        <a:pt x="1689" y="2641"/>
                        <a:pt x="1242" y="2641"/>
                      </a:cubicBezTo>
                      <a:cubicBezTo>
                        <a:pt x="1077" y="2641"/>
                        <a:pt x="913" y="2679"/>
                        <a:pt x="763" y="2774"/>
                      </a:cubicBezTo>
                      <a:cubicBezTo>
                        <a:pt x="0" y="3236"/>
                        <a:pt x="124" y="5439"/>
                        <a:pt x="124" y="5439"/>
                      </a:cubicBezTo>
                      <a:lnTo>
                        <a:pt x="789" y="5394"/>
                      </a:lnTo>
                      <a:cubicBezTo>
                        <a:pt x="789" y="5394"/>
                        <a:pt x="1095" y="3614"/>
                        <a:pt x="1095" y="3608"/>
                      </a:cubicBezTo>
                      <a:cubicBezTo>
                        <a:pt x="1095" y="3608"/>
                        <a:pt x="1102" y="3601"/>
                        <a:pt x="1102" y="3601"/>
                      </a:cubicBezTo>
                      <a:cubicBezTo>
                        <a:pt x="1102" y="3601"/>
                        <a:pt x="1108" y="3595"/>
                        <a:pt x="1108" y="3595"/>
                      </a:cubicBezTo>
                      <a:lnTo>
                        <a:pt x="1115" y="3588"/>
                      </a:lnTo>
                      <a:lnTo>
                        <a:pt x="1115" y="3575"/>
                      </a:lnTo>
                      <a:lnTo>
                        <a:pt x="1115" y="3569"/>
                      </a:lnTo>
                      <a:lnTo>
                        <a:pt x="1121" y="3562"/>
                      </a:lnTo>
                      <a:lnTo>
                        <a:pt x="1128" y="3556"/>
                      </a:lnTo>
                      <a:lnTo>
                        <a:pt x="1134" y="3556"/>
                      </a:lnTo>
                      <a:lnTo>
                        <a:pt x="1141" y="3549"/>
                      </a:lnTo>
                      <a:lnTo>
                        <a:pt x="1147" y="3549"/>
                      </a:lnTo>
                      <a:lnTo>
                        <a:pt x="1154" y="3543"/>
                      </a:lnTo>
                      <a:lnTo>
                        <a:pt x="1180" y="3543"/>
                      </a:lnTo>
                      <a:cubicBezTo>
                        <a:pt x="1180" y="3543"/>
                        <a:pt x="1239" y="3588"/>
                        <a:pt x="1239" y="3588"/>
                      </a:cubicBezTo>
                      <a:cubicBezTo>
                        <a:pt x="1239" y="3588"/>
                        <a:pt x="1245" y="3582"/>
                        <a:pt x="1245" y="3582"/>
                      </a:cubicBezTo>
                      <a:lnTo>
                        <a:pt x="1258" y="3582"/>
                      </a:lnTo>
                      <a:cubicBezTo>
                        <a:pt x="1258" y="3582"/>
                        <a:pt x="1265" y="3588"/>
                        <a:pt x="1265" y="3595"/>
                      </a:cubicBezTo>
                      <a:cubicBezTo>
                        <a:pt x="1265" y="3595"/>
                        <a:pt x="1265" y="3601"/>
                        <a:pt x="1265" y="3601"/>
                      </a:cubicBezTo>
                      <a:cubicBezTo>
                        <a:pt x="1265" y="3608"/>
                        <a:pt x="1265" y="3608"/>
                        <a:pt x="1265" y="3608"/>
                      </a:cubicBezTo>
                      <a:cubicBezTo>
                        <a:pt x="1304" y="3790"/>
                        <a:pt x="1369" y="3966"/>
                        <a:pt x="1447" y="4136"/>
                      </a:cubicBezTo>
                      <a:cubicBezTo>
                        <a:pt x="1643" y="4423"/>
                        <a:pt x="1916" y="4840"/>
                        <a:pt x="2679" y="5029"/>
                      </a:cubicBezTo>
                      <a:cubicBezTo>
                        <a:pt x="2882" y="5079"/>
                        <a:pt x="3079" y="5102"/>
                        <a:pt x="3269" y="5102"/>
                      </a:cubicBezTo>
                      <a:cubicBezTo>
                        <a:pt x="4290" y="5102"/>
                        <a:pt x="5100" y="4413"/>
                        <a:pt x="5540" y="3412"/>
                      </a:cubicBezTo>
                      <a:cubicBezTo>
                        <a:pt x="5879" y="2663"/>
                        <a:pt x="5768" y="1314"/>
                        <a:pt x="5103" y="1027"/>
                      </a:cubicBezTo>
                      <a:cubicBezTo>
                        <a:pt x="4961" y="964"/>
                        <a:pt x="4840" y="940"/>
                        <a:pt x="4736" y="940"/>
                      </a:cubicBezTo>
                      <a:cubicBezTo>
                        <a:pt x="4400" y="940"/>
                        <a:pt x="4228" y="1187"/>
                        <a:pt x="4026" y="1187"/>
                      </a:cubicBezTo>
                      <a:cubicBezTo>
                        <a:pt x="3997" y="1187"/>
                        <a:pt x="3968" y="1182"/>
                        <a:pt x="3937" y="1170"/>
                      </a:cubicBezTo>
                      <a:cubicBezTo>
                        <a:pt x="3617" y="1053"/>
                        <a:pt x="3507" y="4"/>
                        <a:pt x="3507" y="4"/>
                      </a:cubicBezTo>
                      <a:cubicBezTo>
                        <a:pt x="3483" y="1"/>
                        <a:pt x="3458" y="0"/>
                        <a:pt x="3434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64"/>
                <p:cNvSpPr/>
                <p:nvPr/>
              </p:nvSpPr>
              <p:spPr>
                <a:xfrm>
                  <a:off x="4100005" y="3582275"/>
                  <a:ext cx="167694" cy="101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2" h="4026" extrusionOk="0">
                      <a:moveTo>
                        <a:pt x="4886" y="1"/>
                      </a:moveTo>
                      <a:cubicBezTo>
                        <a:pt x="4691" y="1"/>
                        <a:pt x="4372" y="32"/>
                        <a:pt x="4236" y="69"/>
                      </a:cubicBezTo>
                      <a:cubicBezTo>
                        <a:pt x="4158" y="69"/>
                        <a:pt x="3643" y="88"/>
                        <a:pt x="3624" y="88"/>
                      </a:cubicBezTo>
                      <a:cubicBezTo>
                        <a:pt x="3383" y="88"/>
                        <a:pt x="3128" y="75"/>
                        <a:pt x="2887" y="69"/>
                      </a:cubicBezTo>
                      <a:cubicBezTo>
                        <a:pt x="2646" y="62"/>
                        <a:pt x="2418" y="56"/>
                        <a:pt x="2196" y="56"/>
                      </a:cubicBezTo>
                      <a:cubicBezTo>
                        <a:pt x="1493" y="56"/>
                        <a:pt x="795" y="128"/>
                        <a:pt x="469" y="649"/>
                      </a:cubicBezTo>
                      <a:cubicBezTo>
                        <a:pt x="0" y="1392"/>
                        <a:pt x="98" y="2148"/>
                        <a:pt x="189" y="2813"/>
                      </a:cubicBezTo>
                      <a:cubicBezTo>
                        <a:pt x="209" y="2956"/>
                        <a:pt x="222" y="3093"/>
                        <a:pt x="235" y="3230"/>
                      </a:cubicBezTo>
                      <a:cubicBezTo>
                        <a:pt x="280" y="3706"/>
                        <a:pt x="352" y="4025"/>
                        <a:pt x="574" y="4025"/>
                      </a:cubicBezTo>
                      <a:cubicBezTo>
                        <a:pt x="756" y="4025"/>
                        <a:pt x="1030" y="3849"/>
                        <a:pt x="1395" y="3510"/>
                      </a:cubicBezTo>
                      <a:cubicBezTo>
                        <a:pt x="1408" y="3504"/>
                        <a:pt x="1421" y="3497"/>
                        <a:pt x="1434" y="3491"/>
                      </a:cubicBezTo>
                      <a:cubicBezTo>
                        <a:pt x="1453" y="3484"/>
                        <a:pt x="3350" y="2911"/>
                        <a:pt x="4021" y="2402"/>
                      </a:cubicBezTo>
                      <a:cubicBezTo>
                        <a:pt x="4210" y="2337"/>
                        <a:pt x="4399" y="2265"/>
                        <a:pt x="4588" y="2194"/>
                      </a:cubicBezTo>
                      <a:cubicBezTo>
                        <a:pt x="4999" y="2109"/>
                        <a:pt x="5651" y="1907"/>
                        <a:pt x="6048" y="1353"/>
                      </a:cubicBezTo>
                      <a:lnTo>
                        <a:pt x="6166" y="1190"/>
                      </a:lnTo>
                      <a:cubicBezTo>
                        <a:pt x="6413" y="864"/>
                        <a:pt x="6641" y="532"/>
                        <a:pt x="6550" y="356"/>
                      </a:cubicBezTo>
                      <a:cubicBezTo>
                        <a:pt x="6452" y="154"/>
                        <a:pt x="5944" y="30"/>
                        <a:pt x="5038" y="17"/>
                      </a:cubicBezTo>
                      <a:cubicBezTo>
                        <a:pt x="5020" y="6"/>
                        <a:pt x="4962" y="1"/>
                        <a:pt x="48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64"/>
                <p:cNvSpPr/>
                <p:nvPr/>
              </p:nvSpPr>
              <p:spPr>
                <a:xfrm>
                  <a:off x="4122046" y="3755473"/>
                  <a:ext cx="151258" cy="124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1" h="4915" extrusionOk="0">
                      <a:moveTo>
                        <a:pt x="4876" y="1180"/>
                      </a:moveTo>
                      <a:cubicBezTo>
                        <a:pt x="4908" y="1199"/>
                        <a:pt x="4941" y="1212"/>
                        <a:pt x="4980" y="1225"/>
                      </a:cubicBezTo>
                      <a:cubicBezTo>
                        <a:pt x="4973" y="1310"/>
                        <a:pt x="4993" y="1395"/>
                        <a:pt x="5032" y="1467"/>
                      </a:cubicBezTo>
                      <a:cubicBezTo>
                        <a:pt x="4941" y="1486"/>
                        <a:pt x="4862" y="1532"/>
                        <a:pt x="4797" y="1597"/>
                      </a:cubicBezTo>
                      <a:cubicBezTo>
                        <a:pt x="4726" y="1669"/>
                        <a:pt x="4680" y="1760"/>
                        <a:pt x="4660" y="1858"/>
                      </a:cubicBezTo>
                      <a:cubicBezTo>
                        <a:pt x="4600" y="1831"/>
                        <a:pt x="4534" y="1818"/>
                        <a:pt x="4469" y="1818"/>
                      </a:cubicBezTo>
                      <a:cubicBezTo>
                        <a:pt x="4422" y="1818"/>
                        <a:pt x="4374" y="1825"/>
                        <a:pt x="4328" y="1838"/>
                      </a:cubicBezTo>
                      <a:cubicBezTo>
                        <a:pt x="4198" y="1871"/>
                        <a:pt x="4087" y="1962"/>
                        <a:pt x="4028" y="2079"/>
                      </a:cubicBezTo>
                      <a:lnTo>
                        <a:pt x="4022" y="2079"/>
                      </a:lnTo>
                      <a:cubicBezTo>
                        <a:pt x="3976" y="2040"/>
                        <a:pt x="3930" y="2008"/>
                        <a:pt x="3885" y="1981"/>
                      </a:cubicBezTo>
                      <a:cubicBezTo>
                        <a:pt x="3937" y="1968"/>
                        <a:pt x="3983" y="1942"/>
                        <a:pt x="4028" y="1910"/>
                      </a:cubicBezTo>
                      <a:cubicBezTo>
                        <a:pt x="4146" y="1819"/>
                        <a:pt x="4224" y="1682"/>
                        <a:pt x="4230" y="1538"/>
                      </a:cubicBezTo>
                      <a:cubicBezTo>
                        <a:pt x="4282" y="1556"/>
                        <a:pt x="4337" y="1565"/>
                        <a:pt x="4392" y="1565"/>
                      </a:cubicBezTo>
                      <a:cubicBezTo>
                        <a:pt x="4482" y="1565"/>
                        <a:pt x="4571" y="1541"/>
                        <a:pt x="4647" y="1493"/>
                      </a:cubicBezTo>
                      <a:cubicBezTo>
                        <a:pt x="4765" y="1421"/>
                        <a:pt x="4843" y="1310"/>
                        <a:pt x="4876" y="1180"/>
                      </a:cubicBezTo>
                      <a:close/>
                      <a:moveTo>
                        <a:pt x="2627" y="2868"/>
                      </a:moveTo>
                      <a:cubicBezTo>
                        <a:pt x="2705" y="2927"/>
                        <a:pt x="2796" y="2953"/>
                        <a:pt x="2894" y="2953"/>
                      </a:cubicBezTo>
                      <a:cubicBezTo>
                        <a:pt x="2927" y="2953"/>
                        <a:pt x="2959" y="2946"/>
                        <a:pt x="2985" y="2940"/>
                      </a:cubicBezTo>
                      <a:lnTo>
                        <a:pt x="2985" y="2940"/>
                      </a:lnTo>
                      <a:cubicBezTo>
                        <a:pt x="2953" y="2998"/>
                        <a:pt x="2933" y="3063"/>
                        <a:pt x="2927" y="3135"/>
                      </a:cubicBezTo>
                      <a:cubicBezTo>
                        <a:pt x="2866" y="3109"/>
                        <a:pt x="2803" y="3096"/>
                        <a:pt x="2740" y="3096"/>
                      </a:cubicBezTo>
                      <a:cubicBezTo>
                        <a:pt x="2647" y="3096"/>
                        <a:pt x="2555" y="3124"/>
                        <a:pt x="2477" y="3174"/>
                      </a:cubicBezTo>
                      <a:cubicBezTo>
                        <a:pt x="2360" y="3246"/>
                        <a:pt x="2282" y="3363"/>
                        <a:pt x="2255" y="3500"/>
                      </a:cubicBezTo>
                      <a:cubicBezTo>
                        <a:pt x="2185" y="3467"/>
                        <a:pt x="2110" y="3450"/>
                        <a:pt x="2033" y="3450"/>
                      </a:cubicBezTo>
                      <a:cubicBezTo>
                        <a:pt x="1988" y="3450"/>
                        <a:pt x="1942" y="3456"/>
                        <a:pt x="1897" y="3467"/>
                      </a:cubicBezTo>
                      <a:cubicBezTo>
                        <a:pt x="1793" y="3500"/>
                        <a:pt x="1701" y="3572"/>
                        <a:pt x="1636" y="3656"/>
                      </a:cubicBezTo>
                      <a:cubicBezTo>
                        <a:pt x="1558" y="3572"/>
                        <a:pt x="1454" y="3507"/>
                        <a:pt x="1336" y="3487"/>
                      </a:cubicBezTo>
                      <a:lnTo>
                        <a:pt x="1258" y="3487"/>
                      </a:lnTo>
                      <a:cubicBezTo>
                        <a:pt x="1180" y="3487"/>
                        <a:pt x="1102" y="3507"/>
                        <a:pt x="1037" y="3539"/>
                      </a:cubicBezTo>
                      <a:cubicBezTo>
                        <a:pt x="1017" y="3474"/>
                        <a:pt x="985" y="3409"/>
                        <a:pt x="945" y="3350"/>
                      </a:cubicBezTo>
                      <a:cubicBezTo>
                        <a:pt x="958" y="3337"/>
                        <a:pt x="978" y="3324"/>
                        <a:pt x="991" y="3305"/>
                      </a:cubicBezTo>
                      <a:cubicBezTo>
                        <a:pt x="1069" y="3233"/>
                        <a:pt x="1115" y="3135"/>
                        <a:pt x="1128" y="3031"/>
                      </a:cubicBezTo>
                      <a:cubicBezTo>
                        <a:pt x="1188" y="3055"/>
                        <a:pt x="1252" y="3069"/>
                        <a:pt x="1317" y="3069"/>
                      </a:cubicBezTo>
                      <a:cubicBezTo>
                        <a:pt x="1359" y="3069"/>
                        <a:pt x="1400" y="3063"/>
                        <a:pt x="1441" y="3050"/>
                      </a:cubicBezTo>
                      <a:lnTo>
                        <a:pt x="1460" y="3050"/>
                      </a:lnTo>
                      <a:cubicBezTo>
                        <a:pt x="1539" y="3089"/>
                        <a:pt x="1623" y="3103"/>
                        <a:pt x="1708" y="3103"/>
                      </a:cubicBezTo>
                      <a:cubicBezTo>
                        <a:pt x="1825" y="3096"/>
                        <a:pt x="1943" y="3044"/>
                        <a:pt x="2027" y="2966"/>
                      </a:cubicBezTo>
                      <a:lnTo>
                        <a:pt x="2125" y="2966"/>
                      </a:lnTo>
                      <a:cubicBezTo>
                        <a:pt x="2203" y="2959"/>
                        <a:pt x="2288" y="2940"/>
                        <a:pt x="2353" y="2894"/>
                      </a:cubicBezTo>
                      <a:cubicBezTo>
                        <a:pt x="2382" y="2900"/>
                        <a:pt x="2412" y="2903"/>
                        <a:pt x="2441" y="2903"/>
                      </a:cubicBezTo>
                      <a:cubicBezTo>
                        <a:pt x="2503" y="2903"/>
                        <a:pt x="2565" y="2890"/>
                        <a:pt x="2627" y="2868"/>
                      </a:cubicBezTo>
                      <a:close/>
                      <a:moveTo>
                        <a:pt x="3106" y="0"/>
                      </a:moveTo>
                      <a:cubicBezTo>
                        <a:pt x="3003" y="0"/>
                        <a:pt x="2899" y="32"/>
                        <a:pt x="2809" y="98"/>
                      </a:cubicBezTo>
                      <a:cubicBezTo>
                        <a:pt x="2699" y="176"/>
                        <a:pt x="2627" y="300"/>
                        <a:pt x="2614" y="430"/>
                      </a:cubicBezTo>
                      <a:cubicBezTo>
                        <a:pt x="2597" y="429"/>
                        <a:pt x="2580" y="428"/>
                        <a:pt x="2564" y="428"/>
                      </a:cubicBezTo>
                      <a:cubicBezTo>
                        <a:pt x="2511" y="428"/>
                        <a:pt x="2460" y="436"/>
                        <a:pt x="2405" y="456"/>
                      </a:cubicBezTo>
                      <a:cubicBezTo>
                        <a:pt x="2262" y="502"/>
                        <a:pt x="2145" y="619"/>
                        <a:pt x="2093" y="769"/>
                      </a:cubicBezTo>
                      <a:cubicBezTo>
                        <a:pt x="2009" y="711"/>
                        <a:pt x="1910" y="679"/>
                        <a:pt x="1810" y="679"/>
                      </a:cubicBezTo>
                      <a:cubicBezTo>
                        <a:pt x="1754" y="679"/>
                        <a:pt x="1697" y="689"/>
                        <a:pt x="1643" y="711"/>
                      </a:cubicBezTo>
                      <a:cubicBezTo>
                        <a:pt x="1473" y="776"/>
                        <a:pt x="1350" y="926"/>
                        <a:pt x="1323" y="1102"/>
                      </a:cubicBezTo>
                      <a:cubicBezTo>
                        <a:pt x="1259" y="1072"/>
                        <a:pt x="1191" y="1057"/>
                        <a:pt x="1123" y="1057"/>
                      </a:cubicBezTo>
                      <a:cubicBezTo>
                        <a:pt x="998" y="1057"/>
                        <a:pt x="875" y="1106"/>
                        <a:pt x="782" y="1199"/>
                      </a:cubicBezTo>
                      <a:cubicBezTo>
                        <a:pt x="600" y="1382"/>
                        <a:pt x="587" y="1675"/>
                        <a:pt x="750" y="1871"/>
                      </a:cubicBezTo>
                      <a:cubicBezTo>
                        <a:pt x="548" y="2001"/>
                        <a:pt x="476" y="2255"/>
                        <a:pt x="567" y="2477"/>
                      </a:cubicBezTo>
                      <a:cubicBezTo>
                        <a:pt x="463" y="2490"/>
                        <a:pt x="365" y="2542"/>
                        <a:pt x="287" y="2614"/>
                      </a:cubicBezTo>
                      <a:cubicBezTo>
                        <a:pt x="111" y="2796"/>
                        <a:pt x="98" y="3070"/>
                        <a:pt x="248" y="3265"/>
                      </a:cubicBezTo>
                      <a:cubicBezTo>
                        <a:pt x="242" y="3278"/>
                        <a:pt x="229" y="3285"/>
                        <a:pt x="222" y="3292"/>
                      </a:cubicBezTo>
                      <a:cubicBezTo>
                        <a:pt x="20" y="3474"/>
                        <a:pt x="0" y="3787"/>
                        <a:pt x="183" y="3989"/>
                      </a:cubicBezTo>
                      <a:cubicBezTo>
                        <a:pt x="279" y="4097"/>
                        <a:pt x="412" y="4152"/>
                        <a:pt x="548" y="4152"/>
                      </a:cubicBezTo>
                      <a:cubicBezTo>
                        <a:pt x="625" y="4152"/>
                        <a:pt x="703" y="4135"/>
                        <a:pt x="776" y="4100"/>
                      </a:cubicBezTo>
                      <a:cubicBezTo>
                        <a:pt x="822" y="4289"/>
                        <a:pt x="985" y="4432"/>
                        <a:pt x="1180" y="4465"/>
                      </a:cubicBezTo>
                      <a:cubicBezTo>
                        <a:pt x="1208" y="4470"/>
                        <a:pt x="1235" y="4472"/>
                        <a:pt x="1263" y="4472"/>
                      </a:cubicBezTo>
                      <a:cubicBezTo>
                        <a:pt x="1418" y="4472"/>
                        <a:pt x="1568" y="4396"/>
                        <a:pt x="1662" y="4263"/>
                      </a:cubicBezTo>
                      <a:cubicBezTo>
                        <a:pt x="1756" y="4376"/>
                        <a:pt x="1896" y="4438"/>
                        <a:pt x="2040" y="4438"/>
                      </a:cubicBezTo>
                      <a:cubicBezTo>
                        <a:pt x="2086" y="4438"/>
                        <a:pt x="2132" y="4432"/>
                        <a:pt x="2177" y="4419"/>
                      </a:cubicBezTo>
                      <a:cubicBezTo>
                        <a:pt x="2353" y="4360"/>
                        <a:pt x="2484" y="4217"/>
                        <a:pt x="2523" y="4035"/>
                      </a:cubicBezTo>
                      <a:cubicBezTo>
                        <a:pt x="2589" y="4069"/>
                        <a:pt x="2662" y="4086"/>
                        <a:pt x="2735" y="4086"/>
                      </a:cubicBezTo>
                      <a:cubicBezTo>
                        <a:pt x="2828" y="4086"/>
                        <a:pt x="2921" y="4059"/>
                        <a:pt x="3005" y="4008"/>
                      </a:cubicBezTo>
                      <a:cubicBezTo>
                        <a:pt x="3129" y="3924"/>
                        <a:pt x="3214" y="3793"/>
                        <a:pt x="3227" y="3643"/>
                      </a:cubicBezTo>
                      <a:cubicBezTo>
                        <a:pt x="3286" y="3667"/>
                        <a:pt x="3348" y="3679"/>
                        <a:pt x="3410" y="3679"/>
                      </a:cubicBezTo>
                      <a:cubicBezTo>
                        <a:pt x="3484" y="3679"/>
                        <a:pt x="3557" y="3662"/>
                        <a:pt x="3624" y="3630"/>
                      </a:cubicBezTo>
                      <a:cubicBezTo>
                        <a:pt x="3722" y="3585"/>
                        <a:pt x="3800" y="3507"/>
                        <a:pt x="3852" y="3409"/>
                      </a:cubicBezTo>
                      <a:cubicBezTo>
                        <a:pt x="3911" y="3461"/>
                        <a:pt x="3976" y="3494"/>
                        <a:pt x="4048" y="3513"/>
                      </a:cubicBezTo>
                      <a:cubicBezTo>
                        <a:pt x="3957" y="3520"/>
                        <a:pt x="3865" y="3552"/>
                        <a:pt x="3787" y="3611"/>
                      </a:cubicBezTo>
                      <a:cubicBezTo>
                        <a:pt x="3670" y="3696"/>
                        <a:pt x="3598" y="3826"/>
                        <a:pt x="3585" y="3969"/>
                      </a:cubicBezTo>
                      <a:cubicBezTo>
                        <a:pt x="3531" y="3948"/>
                        <a:pt x="3473" y="3937"/>
                        <a:pt x="3415" y="3937"/>
                      </a:cubicBezTo>
                      <a:cubicBezTo>
                        <a:pt x="3334" y="3937"/>
                        <a:pt x="3253" y="3957"/>
                        <a:pt x="3181" y="3995"/>
                      </a:cubicBezTo>
                      <a:cubicBezTo>
                        <a:pt x="2940" y="4126"/>
                        <a:pt x="2855" y="4426"/>
                        <a:pt x="2979" y="4667"/>
                      </a:cubicBezTo>
                      <a:cubicBezTo>
                        <a:pt x="3070" y="4817"/>
                        <a:pt x="3233" y="4914"/>
                        <a:pt x="3416" y="4914"/>
                      </a:cubicBezTo>
                      <a:cubicBezTo>
                        <a:pt x="3494" y="4914"/>
                        <a:pt x="3572" y="4895"/>
                        <a:pt x="3644" y="4856"/>
                      </a:cubicBezTo>
                      <a:cubicBezTo>
                        <a:pt x="3794" y="4771"/>
                        <a:pt x="3891" y="4628"/>
                        <a:pt x="3904" y="4458"/>
                      </a:cubicBezTo>
                      <a:cubicBezTo>
                        <a:pt x="3960" y="4479"/>
                        <a:pt x="4018" y="4489"/>
                        <a:pt x="4076" y="4489"/>
                      </a:cubicBezTo>
                      <a:cubicBezTo>
                        <a:pt x="4180" y="4489"/>
                        <a:pt x="4283" y="4456"/>
                        <a:pt x="4367" y="4393"/>
                      </a:cubicBezTo>
                      <a:cubicBezTo>
                        <a:pt x="4517" y="4289"/>
                        <a:pt x="4589" y="4113"/>
                        <a:pt x="4563" y="3930"/>
                      </a:cubicBezTo>
                      <a:lnTo>
                        <a:pt x="4563" y="3930"/>
                      </a:lnTo>
                      <a:cubicBezTo>
                        <a:pt x="4588" y="3934"/>
                        <a:pt x="4613" y="3936"/>
                        <a:pt x="4638" y="3936"/>
                      </a:cubicBezTo>
                      <a:cubicBezTo>
                        <a:pt x="4818" y="3936"/>
                        <a:pt x="4980" y="3836"/>
                        <a:pt x="5071" y="3676"/>
                      </a:cubicBezTo>
                      <a:cubicBezTo>
                        <a:pt x="5195" y="3441"/>
                        <a:pt x="5104" y="3142"/>
                        <a:pt x="4869" y="3011"/>
                      </a:cubicBezTo>
                      <a:cubicBezTo>
                        <a:pt x="4804" y="2979"/>
                        <a:pt x="4732" y="2959"/>
                        <a:pt x="4660" y="2953"/>
                      </a:cubicBezTo>
                      <a:cubicBezTo>
                        <a:pt x="4647" y="2894"/>
                        <a:pt x="4628" y="2829"/>
                        <a:pt x="4595" y="2777"/>
                      </a:cubicBezTo>
                      <a:cubicBezTo>
                        <a:pt x="4771" y="2724"/>
                        <a:pt x="4902" y="2575"/>
                        <a:pt x="4934" y="2392"/>
                      </a:cubicBezTo>
                      <a:cubicBezTo>
                        <a:pt x="5001" y="2422"/>
                        <a:pt x="5071" y="2436"/>
                        <a:pt x="5141" y="2436"/>
                      </a:cubicBezTo>
                      <a:cubicBezTo>
                        <a:pt x="5269" y="2436"/>
                        <a:pt x="5395" y="2387"/>
                        <a:pt x="5488" y="2294"/>
                      </a:cubicBezTo>
                      <a:cubicBezTo>
                        <a:pt x="5638" y="2138"/>
                        <a:pt x="5671" y="1910"/>
                        <a:pt x="5579" y="1721"/>
                      </a:cubicBezTo>
                      <a:cubicBezTo>
                        <a:pt x="5768" y="1675"/>
                        <a:pt x="5912" y="1525"/>
                        <a:pt x="5944" y="1330"/>
                      </a:cubicBezTo>
                      <a:cubicBezTo>
                        <a:pt x="5990" y="1082"/>
                        <a:pt x="5840" y="834"/>
                        <a:pt x="5592" y="769"/>
                      </a:cubicBezTo>
                      <a:cubicBezTo>
                        <a:pt x="5592" y="730"/>
                        <a:pt x="5592" y="685"/>
                        <a:pt x="5586" y="652"/>
                      </a:cubicBezTo>
                      <a:cubicBezTo>
                        <a:pt x="5540" y="411"/>
                        <a:pt x="5332" y="245"/>
                        <a:pt x="5100" y="245"/>
                      </a:cubicBezTo>
                      <a:cubicBezTo>
                        <a:pt x="5069" y="245"/>
                        <a:pt x="5037" y="248"/>
                        <a:pt x="5006" y="254"/>
                      </a:cubicBezTo>
                      <a:cubicBezTo>
                        <a:pt x="4817" y="293"/>
                        <a:pt x="4660" y="437"/>
                        <a:pt x="4621" y="632"/>
                      </a:cubicBezTo>
                      <a:cubicBezTo>
                        <a:pt x="4545" y="591"/>
                        <a:pt x="4462" y="570"/>
                        <a:pt x="4379" y="570"/>
                      </a:cubicBezTo>
                      <a:cubicBezTo>
                        <a:pt x="4294" y="570"/>
                        <a:pt x="4209" y="592"/>
                        <a:pt x="4133" y="639"/>
                      </a:cubicBezTo>
                      <a:cubicBezTo>
                        <a:pt x="3989" y="724"/>
                        <a:pt x="3904" y="874"/>
                        <a:pt x="3898" y="1036"/>
                      </a:cubicBezTo>
                      <a:cubicBezTo>
                        <a:pt x="3844" y="1019"/>
                        <a:pt x="3789" y="1010"/>
                        <a:pt x="3734" y="1010"/>
                      </a:cubicBezTo>
                      <a:cubicBezTo>
                        <a:pt x="3630" y="1010"/>
                        <a:pt x="3527" y="1042"/>
                        <a:pt x="3442" y="1102"/>
                      </a:cubicBezTo>
                      <a:cubicBezTo>
                        <a:pt x="3311" y="1199"/>
                        <a:pt x="3233" y="1349"/>
                        <a:pt x="3240" y="1512"/>
                      </a:cubicBezTo>
                      <a:cubicBezTo>
                        <a:pt x="3193" y="1499"/>
                        <a:pt x="3145" y="1492"/>
                        <a:pt x="3099" y="1492"/>
                      </a:cubicBezTo>
                      <a:cubicBezTo>
                        <a:pt x="2989" y="1492"/>
                        <a:pt x="2883" y="1528"/>
                        <a:pt x="2796" y="1597"/>
                      </a:cubicBezTo>
                      <a:cubicBezTo>
                        <a:pt x="2686" y="1682"/>
                        <a:pt x="2620" y="1812"/>
                        <a:pt x="2614" y="1949"/>
                      </a:cubicBezTo>
                      <a:cubicBezTo>
                        <a:pt x="2556" y="1928"/>
                        <a:pt x="2497" y="1918"/>
                        <a:pt x="2440" y="1918"/>
                      </a:cubicBezTo>
                      <a:cubicBezTo>
                        <a:pt x="2373" y="1918"/>
                        <a:pt x="2308" y="1931"/>
                        <a:pt x="2249" y="1955"/>
                      </a:cubicBezTo>
                      <a:cubicBezTo>
                        <a:pt x="2223" y="1968"/>
                        <a:pt x="2203" y="1975"/>
                        <a:pt x="2184" y="1988"/>
                      </a:cubicBezTo>
                      <a:cubicBezTo>
                        <a:pt x="2156" y="1983"/>
                        <a:pt x="2132" y="1979"/>
                        <a:pt x="2106" y="1979"/>
                      </a:cubicBezTo>
                      <a:cubicBezTo>
                        <a:pt x="2095" y="1979"/>
                        <a:pt x="2084" y="1980"/>
                        <a:pt x="2073" y="1981"/>
                      </a:cubicBezTo>
                      <a:cubicBezTo>
                        <a:pt x="1956" y="1988"/>
                        <a:pt x="1838" y="2034"/>
                        <a:pt x="1754" y="2118"/>
                      </a:cubicBezTo>
                      <a:cubicBezTo>
                        <a:pt x="1737" y="2115"/>
                        <a:pt x="1721" y="2113"/>
                        <a:pt x="1705" y="2113"/>
                      </a:cubicBezTo>
                      <a:cubicBezTo>
                        <a:pt x="1688" y="2113"/>
                        <a:pt x="1672" y="2115"/>
                        <a:pt x="1656" y="2118"/>
                      </a:cubicBezTo>
                      <a:cubicBezTo>
                        <a:pt x="1617" y="2118"/>
                        <a:pt x="1578" y="2125"/>
                        <a:pt x="1539" y="2138"/>
                      </a:cubicBezTo>
                      <a:cubicBezTo>
                        <a:pt x="1519" y="2125"/>
                        <a:pt x="1506" y="2118"/>
                        <a:pt x="1486" y="2112"/>
                      </a:cubicBezTo>
                      <a:cubicBezTo>
                        <a:pt x="1480" y="2105"/>
                        <a:pt x="1473" y="2092"/>
                        <a:pt x="1473" y="2079"/>
                      </a:cubicBezTo>
                      <a:cubicBezTo>
                        <a:pt x="1454" y="2040"/>
                        <a:pt x="1428" y="1995"/>
                        <a:pt x="1402" y="1962"/>
                      </a:cubicBezTo>
                      <a:cubicBezTo>
                        <a:pt x="1428" y="1942"/>
                        <a:pt x="1447" y="1923"/>
                        <a:pt x="1473" y="1903"/>
                      </a:cubicBezTo>
                      <a:cubicBezTo>
                        <a:pt x="1552" y="1825"/>
                        <a:pt x="1597" y="1727"/>
                        <a:pt x="1617" y="1623"/>
                      </a:cubicBezTo>
                      <a:cubicBezTo>
                        <a:pt x="1680" y="1651"/>
                        <a:pt x="1746" y="1664"/>
                        <a:pt x="1814" y="1664"/>
                      </a:cubicBezTo>
                      <a:cubicBezTo>
                        <a:pt x="1872" y="1664"/>
                        <a:pt x="1931" y="1654"/>
                        <a:pt x="1988" y="1636"/>
                      </a:cubicBezTo>
                      <a:cubicBezTo>
                        <a:pt x="2125" y="1584"/>
                        <a:pt x="2236" y="1467"/>
                        <a:pt x="2282" y="1330"/>
                      </a:cubicBezTo>
                      <a:cubicBezTo>
                        <a:pt x="2366" y="1385"/>
                        <a:pt x="2465" y="1415"/>
                        <a:pt x="2563" y="1415"/>
                      </a:cubicBezTo>
                      <a:cubicBezTo>
                        <a:pt x="2616" y="1415"/>
                        <a:pt x="2668" y="1407"/>
                        <a:pt x="2718" y="1388"/>
                      </a:cubicBezTo>
                      <a:cubicBezTo>
                        <a:pt x="2901" y="1330"/>
                        <a:pt x="3031" y="1173"/>
                        <a:pt x="3051" y="984"/>
                      </a:cubicBezTo>
                      <a:cubicBezTo>
                        <a:pt x="3063" y="985"/>
                        <a:pt x="3075" y="985"/>
                        <a:pt x="3087" y="985"/>
                      </a:cubicBezTo>
                      <a:cubicBezTo>
                        <a:pt x="3197" y="985"/>
                        <a:pt x="3301" y="958"/>
                        <a:pt x="3390" y="893"/>
                      </a:cubicBezTo>
                      <a:cubicBezTo>
                        <a:pt x="3611" y="730"/>
                        <a:pt x="3663" y="424"/>
                        <a:pt x="3500" y="202"/>
                      </a:cubicBezTo>
                      <a:cubicBezTo>
                        <a:pt x="3407" y="70"/>
                        <a:pt x="3258" y="0"/>
                        <a:pt x="3106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64"/>
                <p:cNvSpPr/>
                <p:nvPr/>
              </p:nvSpPr>
              <p:spPr>
                <a:xfrm>
                  <a:off x="4097202" y="3724545"/>
                  <a:ext cx="209832" cy="1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11" h="7372" extrusionOk="0">
                      <a:moveTo>
                        <a:pt x="6755" y="1"/>
                      </a:moveTo>
                      <a:cubicBezTo>
                        <a:pt x="6626" y="1"/>
                        <a:pt x="6495" y="32"/>
                        <a:pt x="6374" y="98"/>
                      </a:cubicBezTo>
                      <a:cubicBezTo>
                        <a:pt x="6172" y="208"/>
                        <a:pt x="6029" y="410"/>
                        <a:pt x="5983" y="639"/>
                      </a:cubicBezTo>
                      <a:cubicBezTo>
                        <a:pt x="5835" y="506"/>
                        <a:pt x="5649" y="439"/>
                        <a:pt x="5458" y="439"/>
                      </a:cubicBezTo>
                      <a:cubicBezTo>
                        <a:pt x="5414" y="439"/>
                        <a:pt x="5369" y="442"/>
                        <a:pt x="5325" y="450"/>
                      </a:cubicBezTo>
                      <a:cubicBezTo>
                        <a:pt x="5071" y="489"/>
                        <a:pt x="4856" y="652"/>
                        <a:pt x="4745" y="880"/>
                      </a:cubicBezTo>
                      <a:cubicBezTo>
                        <a:pt x="4608" y="658"/>
                        <a:pt x="4374" y="521"/>
                        <a:pt x="4113" y="508"/>
                      </a:cubicBezTo>
                      <a:cubicBezTo>
                        <a:pt x="4100" y="508"/>
                        <a:pt x="4087" y="507"/>
                        <a:pt x="4074" y="507"/>
                      </a:cubicBezTo>
                      <a:cubicBezTo>
                        <a:pt x="3821" y="507"/>
                        <a:pt x="3584" y="629"/>
                        <a:pt x="3442" y="834"/>
                      </a:cubicBezTo>
                      <a:cubicBezTo>
                        <a:pt x="3337" y="586"/>
                        <a:pt x="3122" y="404"/>
                        <a:pt x="2855" y="352"/>
                      </a:cubicBezTo>
                      <a:cubicBezTo>
                        <a:pt x="2808" y="344"/>
                        <a:pt x="2760" y="340"/>
                        <a:pt x="2713" y="340"/>
                      </a:cubicBezTo>
                      <a:cubicBezTo>
                        <a:pt x="2493" y="340"/>
                        <a:pt x="2282" y="426"/>
                        <a:pt x="2131" y="586"/>
                      </a:cubicBezTo>
                      <a:cubicBezTo>
                        <a:pt x="2060" y="326"/>
                        <a:pt x="1864" y="124"/>
                        <a:pt x="1610" y="39"/>
                      </a:cubicBezTo>
                      <a:cubicBezTo>
                        <a:pt x="1531" y="14"/>
                        <a:pt x="1450" y="2"/>
                        <a:pt x="1371" y="2"/>
                      </a:cubicBezTo>
                      <a:cubicBezTo>
                        <a:pt x="1036" y="2"/>
                        <a:pt x="725" y="216"/>
                        <a:pt x="619" y="554"/>
                      </a:cubicBezTo>
                      <a:cubicBezTo>
                        <a:pt x="593" y="645"/>
                        <a:pt x="580" y="736"/>
                        <a:pt x="587" y="828"/>
                      </a:cubicBezTo>
                      <a:cubicBezTo>
                        <a:pt x="294" y="932"/>
                        <a:pt x="85" y="1199"/>
                        <a:pt x="59" y="1505"/>
                      </a:cubicBezTo>
                      <a:cubicBezTo>
                        <a:pt x="33" y="1805"/>
                        <a:pt x="183" y="2092"/>
                        <a:pt x="437" y="2248"/>
                      </a:cubicBezTo>
                      <a:cubicBezTo>
                        <a:pt x="170" y="2385"/>
                        <a:pt x="0" y="2666"/>
                        <a:pt x="7" y="2965"/>
                      </a:cubicBezTo>
                      <a:cubicBezTo>
                        <a:pt x="13" y="3272"/>
                        <a:pt x="196" y="3545"/>
                        <a:pt x="476" y="3669"/>
                      </a:cubicBezTo>
                      <a:cubicBezTo>
                        <a:pt x="215" y="3845"/>
                        <a:pt x="85" y="4158"/>
                        <a:pt x="137" y="4464"/>
                      </a:cubicBezTo>
                      <a:cubicBezTo>
                        <a:pt x="202" y="4784"/>
                        <a:pt x="450" y="5038"/>
                        <a:pt x="776" y="5097"/>
                      </a:cubicBezTo>
                      <a:cubicBezTo>
                        <a:pt x="522" y="5390"/>
                        <a:pt x="515" y="5820"/>
                        <a:pt x="756" y="6113"/>
                      </a:cubicBezTo>
                      <a:cubicBezTo>
                        <a:pt x="912" y="6306"/>
                        <a:pt x="1142" y="6406"/>
                        <a:pt x="1372" y="6406"/>
                      </a:cubicBezTo>
                      <a:cubicBezTo>
                        <a:pt x="1546" y="6406"/>
                        <a:pt x="1721" y="6349"/>
                        <a:pt x="1864" y="6231"/>
                      </a:cubicBezTo>
                      <a:cubicBezTo>
                        <a:pt x="2203" y="5957"/>
                        <a:pt x="2255" y="5455"/>
                        <a:pt x="1982" y="5116"/>
                      </a:cubicBezTo>
                      <a:cubicBezTo>
                        <a:pt x="1864" y="4973"/>
                        <a:pt x="1695" y="4875"/>
                        <a:pt x="1512" y="4842"/>
                      </a:cubicBezTo>
                      <a:cubicBezTo>
                        <a:pt x="1669" y="4660"/>
                        <a:pt x="1734" y="4419"/>
                        <a:pt x="1695" y="4184"/>
                      </a:cubicBezTo>
                      <a:cubicBezTo>
                        <a:pt x="1649" y="3930"/>
                        <a:pt x="1480" y="3708"/>
                        <a:pt x="1239" y="3604"/>
                      </a:cubicBezTo>
                      <a:cubicBezTo>
                        <a:pt x="1460" y="3454"/>
                        <a:pt x="1591" y="3206"/>
                        <a:pt x="1584" y="2939"/>
                      </a:cubicBezTo>
                      <a:cubicBezTo>
                        <a:pt x="1577" y="2666"/>
                        <a:pt x="1434" y="2418"/>
                        <a:pt x="1199" y="2274"/>
                      </a:cubicBezTo>
                      <a:cubicBezTo>
                        <a:pt x="1447" y="2151"/>
                        <a:pt x="1604" y="1910"/>
                        <a:pt x="1630" y="1636"/>
                      </a:cubicBezTo>
                      <a:cubicBezTo>
                        <a:pt x="1630" y="1603"/>
                        <a:pt x="1630" y="1571"/>
                        <a:pt x="1630" y="1538"/>
                      </a:cubicBezTo>
                      <a:cubicBezTo>
                        <a:pt x="1747" y="1492"/>
                        <a:pt x="1858" y="1421"/>
                        <a:pt x="1942" y="1329"/>
                      </a:cubicBezTo>
                      <a:cubicBezTo>
                        <a:pt x="2021" y="1623"/>
                        <a:pt x="2262" y="1844"/>
                        <a:pt x="2555" y="1903"/>
                      </a:cubicBezTo>
                      <a:cubicBezTo>
                        <a:pt x="2602" y="1911"/>
                        <a:pt x="2649" y="1915"/>
                        <a:pt x="2696" y="1915"/>
                      </a:cubicBezTo>
                      <a:cubicBezTo>
                        <a:pt x="2948" y="1915"/>
                        <a:pt x="3190" y="1799"/>
                        <a:pt x="3344" y="1590"/>
                      </a:cubicBezTo>
                      <a:cubicBezTo>
                        <a:pt x="3461" y="1870"/>
                        <a:pt x="3728" y="2066"/>
                        <a:pt x="4035" y="2079"/>
                      </a:cubicBezTo>
                      <a:cubicBezTo>
                        <a:pt x="4046" y="2079"/>
                        <a:pt x="4058" y="2080"/>
                        <a:pt x="4069" y="2080"/>
                      </a:cubicBezTo>
                      <a:cubicBezTo>
                        <a:pt x="4375" y="2080"/>
                        <a:pt x="4652" y="1912"/>
                        <a:pt x="4784" y="1636"/>
                      </a:cubicBezTo>
                      <a:cubicBezTo>
                        <a:pt x="4930" y="1871"/>
                        <a:pt x="5181" y="2005"/>
                        <a:pt x="5448" y="2005"/>
                      </a:cubicBezTo>
                      <a:cubicBezTo>
                        <a:pt x="5491" y="2005"/>
                        <a:pt x="5535" y="2002"/>
                        <a:pt x="5579" y="1994"/>
                      </a:cubicBezTo>
                      <a:cubicBezTo>
                        <a:pt x="5905" y="1942"/>
                        <a:pt x="6159" y="1694"/>
                        <a:pt x="6225" y="1369"/>
                      </a:cubicBezTo>
                      <a:cubicBezTo>
                        <a:pt x="6368" y="1499"/>
                        <a:pt x="6550" y="1571"/>
                        <a:pt x="6739" y="1571"/>
                      </a:cubicBezTo>
                      <a:cubicBezTo>
                        <a:pt x="6824" y="1707"/>
                        <a:pt x="6941" y="1812"/>
                        <a:pt x="7078" y="1877"/>
                      </a:cubicBezTo>
                      <a:cubicBezTo>
                        <a:pt x="6857" y="2020"/>
                        <a:pt x="6726" y="2261"/>
                        <a:pt x="6720" y="2522"/>
                      </a:cubicBezTo>
                      <a:cubicBezTo>
                        <a:pt x="6713" y="2776"/>
                        <a:pt x="6831" y="3017"/>
                        <a:pt x="7033" y="3167"/>
                      </a:cubicBezTo>
                      <a:cubicBezTo>
                        <a:pt x="6805" y="3259"/>
                        <a:pt x="6629" y="3448"/>
                        <a:pt x="6563" y="3682"/>
                      </a:cubicBezTo>
                      <a:cubicBezTo>
                        <a:pt x="6498" y="3904"/>
                        <a:pt x="6531" y="4145"/>
                        <a:pt x="6661" y="4341"/>
                      </a:cubicBezTo>
                      <a:cubicBezTo>
                        <a:pt x="6427" y="4354"/>
                        <a:pt x="6205" y="4471"/>
                        <a:pt x="6068" y="4660"/>
                      </a:cubicBezTo>
                      <a:cubicBezTo>
                        <a:pt x="5925" y="4849"/>
                        <a:pt x="5879" y="5090"/>
                        <a:pt x="5938" y="5325"/>
                      </a:cubicBezTo>
                      <a:cubicBezTo>
                        <a:pt x="5863" y="5303"/>
                        <a:pt x="5786" y="5292"/>
                        <a:pt x="5709" y="5292"/>
                      </a:cubicBezTo>
                      <a:cubicBezTo>
                        <a:pt x="5559" y="5292"/>
                        <a:pt x="5409" y="5334"/>
                        <a:pt x="5279" y="5416"/>
                      </a:cubicBezTo>
                      <a:cubicBezTo>
                        <a:pt x="5090" y="5540"/>
                        <a:pt x="4967" y="5735"/>
                        <a:pt x="4934" y="5957"/>
                      </a:cubicBezTo>
                      <a:cubicBezTo>
                        <a:pt x="4791" y="5841"/>
                        <a:pt x="4610" y="5781"/>
                        <a:pt x="4428" y="5781"/>
                      </a:cubicBezTo>
                      <a:cubicBezTo>
                        <a:pt x="4395" y="5781"/>
                        <a:pt x="4361" y="5783"/>
                        <a:pt x="4328" y="5787"/>
                      </a:cubicBezTo>
                      <a:cubicBezTo>
                        <a:pt x="3898" y="5846"/>
                        <a:pt x="3591" y="6244"/>
                        <a:pt x="3657" y="6674"/>
                      </a:cubicBezTo>
                      <a:cubicBezTo>
                        <a:pt x="3702" y="7071"/>
                        <a:pt x="4041" y="7371"/>
                        <a:pt x="4439" y="7371"/>
                      </a:cubicBezTo>
                      <a:cubicBezTo>
                        <a:pt x="4471" y="7371"/>
                        <a:pt x="4510" y="7365"/>
                        <a:pt x="4543" y="7365"/>
                      </a:cubicBezTo>
                      <a:cubicBezTo>
                        <a:pt x="4895" y="7319"/>
                        <a:pt x="5169" y="7045"/>
                        <a:pt x="5221" y="6700"/>
                      </a:cubicBezTo>
                      <a:cubicBezTo>
                        <a:pt x="5365" y="6816"/>
                        <a:pt x="5540" y="6875"/>
                        <a:pt x="5715" y="6875"/>
                      </a:cubicBezTo>
                      <a:cubicBezTo>
                        <a:pt x="5865" y="6875"/>
                        <a:pt x="6014" y="6832"/>
                        <a:pt x="6146" y="6746"/>
                      </a:cubicBezTo>
                      <a:cubicBezTo>
                        <a:pt x="6433" y="6563"/>
                        <a:pt x="6563" y="6224"/>
                        <a:pt x="6479" y="5892"/>
                      </a:cubicBezTo>
                      <a:lnTo>
                        <a:pt x="6479" y="5892"/>
                      </a:lnTo>
                      <a:cubicBezTo>
                        <a:pt x="6554" y="5915"/>
                        <a:pt x="6631" y="5926"/>
                        <a:pt x="6707" y="5926"/>
                      </a:cubicBezTo>
                      <a:cubicBezTo>
                        <a:pt x="6953" y="5926"/>
                        <a:pt x="7190" y="5809"/>
                        <a:pt x="7339" y="5605"/>
                      </a:cubicBezTo>
                      <a:cubicBezTo>
                        <a:pt x="7541" y="5338"/>
                        <a:pt x="7548" y="4979"/>
                        <a:pt x="7365" y="4699"/>
                      </a:cubicBezTo>
                      <a:cubicBezTo>
                        <a:pt x="7704" y="4686"/>
                        <a:pt x="7991" y="4458"/>
                        <a:pt x="8082" y="4132"/>
                      </a:cubicBezTo>
                      <a:cubicBezTo>
                        <a:pt x="8173" y="3819"/>
                        <a:pt x="8062" y="3480"/>
                        <a:pt x="7802" y="3285"/>
                      </a:cubicBezTo>
                      <a:cubicBezTo>
                        <a:pt x="8102" y="3167"/>
                        <a:pt x="8297" y="2881"/>
                        <a:pt x="8304" y="2561"/>
                      </a:cubicBezTo>
                      <a:cubicBezTo>
                        <a:pt x="8310" y="2255"/>
                        <a:pt x="8134" y="1962"/>
                        <a:pt x="7847" y="1831"/>
                      </a:cubicBezTo>
                      <a:cubicBezTo>
                        <a:pt x="8108" y="1662"/>
                        <a:pt x="8245" y="1362"/>
                        <a:pt x="8199" y="1056"/>
                      </a:cubicBezTo>
                      <a:cubicBezTo>
                        <a:pt x="8147" y="671"/>
                        <a:pt x="7821" y="384"/>
                        <a:pt x="7437" y="378"/>
                      </a:cubicBezTo>
                      <a:cubicBezTo>
                        <a:pt x="7287" y="136"/>
                        <a:pt x="7025" y="1"/>
                        <a:pt x="6755" y="1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972" name="Google Shape;6972;p64"/>
          <p:cNvGrpSpPr/>
          <p:nvPr/>
        </p:nvGrpSpPr>
        <p:grpSpPr>
          <a:xfrm>
            <a:off x="6797170" y="3064707"/>
            <a:ext cx="550623" cy="1310497"/>
            <a:chOff x="6797170" y="3050537"/>
            <a:chExt cx="550623" cy="1310497"/>
          </a:xfrm>
        </p:grpSpPr>
        <p:sp>
          <p:nvSpPr>
            <p:cNvPr id="6973" name="Google Shape;6973;p64"/>
            <p:cNvSpPr/>
            <p:nvPr/>
          </p:nvSpPr>
          <p:spPr>
            <a:xfrm>
              <a:off x="6846049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8" y="0"/>
                  </a:moveTo>
                  <a:cubicBezTo>
                    <a:pt x="4015" y="0"/>
                    <a:pt x="0" y="437"/>
                    <a:pt x="0" y="972"/>
                  </a:cubicBezTo>
                  <a:cubicBezTo>
                    <a:pt x="0" y="1506"/>
                    <a:pt x="4015" y="1943"/>
                    <a:pt x="8968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8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74" name="Google Shape;6974;p64"/>
            <p:cNvGrpSpPr/>
            <p:nvPr/>
          </p:nvGrpSpPr>
          <p:grpSpPr>
            <a:xfrm>
              <a:off x="6797170" y="3050537"/>
              <a:ext cx="550623" cy="1278079"/>
              <a:chOff x="6797170" y="3050537"/>
              <a:chExt cx="550623" cy="1278079"/>
            </a:xfrm>
          </p:grpSpPr>
          <p:sp>
            <p:nvSpPr>
              <p:cNvPr id="6975" name="Google Shape;6975;p64"/>
              <p:cNvSpPr/>
              <p:nvPr/>
            </p:nvSpPr>
            <p:spPr>
              <a:xfrm>
                <a:off x="6797170" y="3050537"/>
                <a:ext cx="550623" cy="1278079"/>
              </a:xfrm>
              <a:custGeom>
                <a:avLst/>
                <a:gdLst/>
                <a:ahLst/>
                <a:cxnLst/>
                <a:rect l="l" t="t" r="r" b="b"/>
                <a:pathLst>
                  <a:path w="21809" h="50622" extrusionOk="0">
                    <a:moveTo>
                      <a:pt x="3774" y="7802"/>
                    </a:moveTo>
                    <a:lnTo>
                      <a:pt x="3774" y="7834"/>
                    </a:lnTo>
                    <a:lnTo>
                      <a:pt x="3755" y="7834"/>
                    </a:lnTo>
                    <a:lnTo>
                      <a:pt x="3774" y="7802"/>
                    </a:lnTo>
                    <a:close/>
                    <a:moveTo>
                      <a:pt x="10696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9" y="7600"/>
                      <a:pt x="3605" y="7834"/>
                    </a:cubicBezTo>
                    <a:cubicBezTo>
                      <a:pt x="2973" y="7906"/>
                      <a:pt x="2549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54" y="14560"/>
                    </a:cubicBezTo>
                    <a:lnTo>
                      <a:pt x="8891" y="14606"/>
                    </a:lnTo>
                    <a:lnTo>
                      <a:pt x="8891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45" y="16705"/>
                      <a:pt x="4537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893" y="34849"/>
                    </a:cubicBezTo>
                    <a:cubicBezTo>
                      <a:pt x="1077" y="34936"/>
                      <a:pt x="1270" y="34977"/>
                      <a:pt x="1461" y="34977"/>
                    </a:cubicBezTo>
                    <a:cubicBezTo>
                      <a:pt x="1903" y="34977"/>
                      <a:pt x="2329" y="34756"/>
                      <a:pt x="2575" y="34360"/>
                    </a:cubicBezTo>
                    <a:cubicBezTo>
                      <a:pt x="2647" y="34407"/>
                      <a:pt x="2726" y="34429"/>
                      <a:pt x="2803" y="34429"/>
                    </a:cubicBezTo>
                    <a:cubicBezTo>
                      <a:pt x="2984" y="34429"/>
                      <a:pt x="3155" y="34309"/>
                      <a:pt x="3201" y="34113"/>
                    </a:cubicBezTo>
                    <a:lnTo>
                      <a:pt x="3559" y="32536"/>
                    </a:lnTo>
                    <a:cubicBezTo>
                      <a:pt x="3605" y="32340"/>
                      <a:pt x="3481" y="32040"/>
                      <a:pt x="3298" y="31942"/>
                    </a:cubicBezTo>
                    <a:lnTo>
                      <a:pt x="6329" y="20954"/>
                    </a:lnTo>
                    <a:cubicBezTo>
                      <a:pt x="6329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79" y="32360"/>
                    </a:lnTo>
                    <a:cubicBezTo>
                      <a:pt x="6622" y="40187"/>
                      <a:pt x="6798" y="48725"/>
                      <a:pt x="6798" y="48725"/>
                    </a:cubicBezTo>
                    <a:cubicBezTo>
                      <a:pt x="6798" y="48725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28"/>
                    </a:lnTo>
                    <a:lnTo>
                      <a:pt x="10663" y="33455"/>
                    </a:lnTo>
                    <a:lnTo>
                      <a:pt x="11028" y="33455"/>
                    </a:lnTo>
                    <a:lnTo>
                      <a:pt x="11035" y="33448"/>
                    </a:lnTo>
                    <a:lnTo>
                      <a:pt x="12892" y="50622"/>
                    </a:lnTo>
                    <a:lnTo>
                      <a:pt x="17305" y="50622"/>
                    </a:lnTo>
                    <a:cubicBezTo>
                      <a:pt x="17305" y="49097"/>
                      <a:pt x="15024" y="48732"/>
                      <a:pt x="15024" y="48732"/>
                    </a:cubicBezTo>
                    <a:cubicBezTo>
                      <a:pt x="15024" y="48732"/>
                      <a:pt x="15193" y="40096"/>
                      <a:pt x="15317" y="32216"/>
                    </a:cubicBezTo>
                    <a:cubicBezTo>
                      <a:pt x="15323" y="31897"/>
                      <a:pt x="15356" y="30567"/>
                      <a:pt x="15356" y="30567"/>
                    </a:cubicBezTo>
                    <a:lnTo>
                      <a:pt x="15343" y="30567"/>
                    </a:lnTo>
                    <a:cubicBezTo>
                      <a:pt x="15402" y="26481"/>
                      <a:pt x="15454" y="22779"/>
                      <a:pt x="15454" y="20863"/>
                    </a:cubicBezTo>
                    <a:lnTo>
                      <a:pt x="18510" y="31923"/>
                    </a:lnTo>
                    <a:cubicBezTo>
                      <a:pt x="18302" y="31995"/>
                      <a:pt x="18152" y="32334"/>
                      <a:pt x="18204" y="32542"/>
                    </a:cubicBezTo>
                    <a:lnTo>
                      <a:pt x="18556" y="34119"/>
                    </a:lnTo>
                    <a:cubicBezTo>
                      <a:pt x="18601" y="34303"/>
                      <a:pt x="18765" y="34430"/>
                      <a:pt x="18950" y="34430"/>
                    </a:cubicBezTo>
                    <a:cubicBezTo>
                      <a:pt x="18981" y="34430"/>
                      <a:pt x="19013" y="34427"/>
                      <a:pt x="19045" y="34419"/>
                    </a:cubicBezTo>
                    <a:cubicBezTo>
                      <a:pt x="19110" y="34406"/>
                      <a:pt x="19169" y="34374"/>
                      <a:pt x="19221" y="34328"/>
                    </a:cubicBezTo>
                    <a:cubicBezTo>
                      <a:pt x="19463" y="34743"/>
                      <a:pt x="19902" y="34978"/>
                      <a:pt x="20357" y="34978"/>
                    </a:cubicBezTo>
                    <a:cubicBezTo>
                      <a:pt x="20538" y="34978"/>
                      <a:pt x="20721" y="34940"/>
                      <a:pt x="20896" y="34862"/>
                    </a:cubicBezTo>
                    <a:cubicBezTo>
                      <a:pt x="21509" y="34582"/>
                      <a:pt x="21808" y="33891"/>
                      <a:pt x="21600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16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32" y="16626"/>
                    </a:lnTo>
                    <a:lnTo>
                      <a:pt x="12632" y="14704"/>
                    </a:lnTo>
                    <a:lnTo>
                      <a:pt x="12658" y="14691"/>
                    </a:lnTo>
                    <a:lnTo>
                      <a:pt x="12703" y="14678"/>
                    </a:lnTo>
                    <a:cubicBezTo>
                      <a:pt x="14900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3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1" y="9920"/>
                      <a:pt x="18973" y="9486"/>
                      <a:pt x="18999" y="8936"/>
                    </a:cubicBezTo>
                    <a:cubicBezTo>
                      <a:pt x="19032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1" y="6061"/>
                      <a:pt x="17637" y="4295"/>
                      <a:pt x="16692" y="2992"/>
                    </a:cubicBezTo>
                    <a:cubicBezTo>
                      <a:pt x="17657" y="2464"/>
                      <a:pt x="17774" y="1786"/>
                      <a:pt x="18159" y="1147"/>
                    </a:cubicBezTo>
                    <a:lnTo>
                      <a:pt x="18159" y="1147"/>
                    </a:lnTo>
                    <a:cubicBezTo>
                      <a:pt x="17949" y="1170"/>
                      <a:pt x="17739" y="1181"/>
                      <a:pt x="17527" y="1181"/>
                    </a:cubicBezTo>
                    <a:cubicBezTo>
                      <a:pt x="15283" y="1181"/>
                      <a:pt x="12905" y="0"/>
                      <a:pt x="1069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6" name="Google Shape;6976;p64"/>
              <p:cNvGrpSpPr/>
              <p:nvPr/>
            </p:nvGrpSpPr>
            <p:grpSpPr>
              <a:xfrm>
                <a:off x="6810728" y="3444626"/>
                <a:ext cx="524340" cy="876265"/>
                <a:chOff x="6810728" y="3444626"/>
                <a:chExt cx="524340" cy="876265"/>
              </a:xfrm>
            </p:grpSpPr>
            <p:sp>
              <p:nvSpPr>
                <p:cNvPr id="6977" name="Google Shape;6977;p64"/>
                <p:cNvSpPr/>
                <p:nvPr/>
              </p:nvSpPr>
              <p:spPr>
                <a:xfrm>
                  <a:off x="6952997" y="3487572"/>
                  <a:ext cx="235988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7" h="1018" extrusionOk="0">
                      <a:moveTo>
                        <a:pt x="463" y="1"/>
                      </a:moveTo>
                      <a:cubicBezTo>
                        <a:pt x="209" y="1"/>
                        <a:pt x="1" y="209"/>
                        <a:pt x="1" y="463"/>
                      </a:cubicBezTo>
                      <a:lnTo>
                        <a:pt x="1" y="548"/>
                      </a:lnTo>
                      <a:cubicBezTo>
                        <a:pt x="1" y="809"/>
                        <a:pt x="209" y="1017"/>
                        <a:pt x="463" y="1017"/>
                      </a:cubicBezTo>
                      <a:lnTo>
                        <a:pt x="8878" y="1017"/>
                      </a:lnTo>
                      <a:cubicBezTo>
                        <a:pt x="9138" y="1017"/>
                        <a:pt x="9347" y="809"/>
                        <a:pt x="9347" y="548"/>
                      </a:cubicBezTo>
                      <a:lnTo>
                        <a:pt x="9347" y="463"/>
                      </a:lnTo>
                      <a:cubicBezTo>
                        <a:pt x="9347" y="209"/>
                        <a:pt x="9138" y="1"/>
                        <a:pt x="88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64"/>
                <p:cNvSpPr/>
                <p:nvPr/>
              </p:nvSpPr>
              <p:spPr>
                <a:xfrm>
                  <a:off x="7038738" y="3444626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70"/>
                      </a:cubicBezTo>
                      <a:lnTo>
                        <a:pt x="0" y="555"/>
                      </a:lnTo>
                      <a:cubicBezTo>
                        <a:pt x="0" y="809"/>
                        <a:pt x="209" y="1017"/>
                        <a:pt x="470" y="1017"/>
                      </a:cubicBezTo>
                      <a:lnTo>
                        <a:pt x="2086" y="1017"/>
                      </a:lnTo>
                      <a:cubicBezTo>
                        <a:pt x="2340" y="1017"/>
                        <a:pt x="2549" y="809"/>
                        <a:pt x="2549" y="555"/>
                      </a:cubicBezTo>
                      <a:lnTo>
                        <a:pt x="2549" y="470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64"/>
                <p:cNvSpPr/>
                <p:nvPr/>
              </p:nvSpPr>
              <p:spPr>
                <a:xfrm>
                  <a:off x="7038738" y="3787891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08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08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64"/>
                <p:cNvSpPr/>
                <p:nvPr/>
              </p:nvSpPr>
              <p:spPr>
                <a:xfrm>
                  <a:off x="7038738" y="3744945"/>
                  <a:ext cx="64356" cy="25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24" extrusionOk="0">
                      <a:moveTo>
                        <a:pt x="470" y="0"/>
                      </a:moveTo>
                      <a:cubicBezTo>
                        <a:pt x="209" y="0"/>
                        <a:pt x="0" y="209"/>
                        <a:pt x="0" y="469"/>
                      </a:cubicBezTo>
                      <a:lnTo>
                        <a:pt x="0" y="554"/>
                      </a:lnTo>
                      <a:cubicBezTo>
                        <a:pt x="0" y="815"/>
                        <a:pt x="209" y="1023"/>
                        <a:pt x="470" y="1023"/>
                      </a:cubicBezTo>
                      <a:lnTo>
                        <a:pt x="2086" y="1023"/>
                      </a:lnTo>
                      <a:cubicBezTo>
                        <a:pt x="2340" y="1023"/>
                        <a:pt x="2549" y="815"/>
                        <a:pt x="2549" y="554"/>
                      </a:cubicBezTo>
                      <a:lnTo>
                        <a:pt x="2549" y="469"/>
                      </a:lnTo>
                      <a:cubicBezTo>
                        <a:pt x="2549" y="209"/>
                        <a:pt x="2340" y="0"/>
                        <a:pt x="20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64"/>
                <p:cNvSpPr/>
                <p:nvPr/>
              </p:nvSpPr>
              <p:spPr>
                <a:xfrm>
                  <a:off x="7038738" y="3706417"/>
                  <a:ext cx="64356" cy="2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1018" extrusionOk="0">
                      <a:moveTo>
                        <a:pt x="470" y="1"/>
                      </a:moveTo>
                      <a:cubicBezTo>
                        <a:pt x="209" y="1"/>
                        <a:pt x="0" y="209"/>
                        <a:pt x="0" y="464"/>
                      </a:cubicBezTo>
                      <a:lnTo>
                        <a:pt x="0" y="548"/>
                      </a:lnTo>
                      <a:cubicBezTo>
                        <a:pt x="0" y="809"/>
                        <a:pt x="209" y="1018"/>
                        <a:pt x="470" y="1018"/>
                      </a:cubicBezTo>
                      <a:lnTo>
                        <a:pt x="2086" y="1018"/>
                      </a:lnTo>
                      <a:cubicBezTo>
                        <a:pt x="2340" y="1018"/>
                        <a:pt x="2549" y="809"/>
                        <a:pt x="2549" y="548"/>
                      </a:cubicBezTo>
                      <a:lnTo>
                        <a:pt x="2549" y="464"/>
                      </a:lnTo>
                      <a:cubicBezTo>
                        <a:pt x="2549" y="209"/>
                        <a:pt x="2340" y="1"/>
                        <a:pt x="20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64"/>
                <p:cNvSpPr/>
                <p:nvPr/>
              </p:nvSpPr>
              <p:spPr>
                <a:xfrm>
                  <a:off x="7051563" y="3491864"/>
                  <a:ext cx="34412" cy="193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646" extrusionOk="0">
                      <a:moveTo>
                        <a:pt x="685" y="0"/>
                      </a:moveTo>
                      <a:cubicBezTo>
                        <a:pt x="307" y="0"/>
                        <a:pt x="1" y="300"/>
                        <a:pt x="1" y="678"/>
                      </a:cubicBezTo>
                      <a:lnTo>
                        <a:pt x="1" y="6967"/>
                      </a:lnTo>
                      <a:cubicBezTo>
                        <a:pt x="1" y="7339"/>
                        <a:pt x="307" y="7645"/>
                        <a:pt x="685" y="7645"/>
                      </a:cubicBezTo>
                      <a:cubicBezTo>
                        <a:pt x="1057" y="7645"/>
                        <a:pt x="1363" y="7339"/>
                        <a:pt x="1363" y="6967"/>
                      </a:cubicBezTo>
                      <a:lnTo>
                        <a:pt x="1363" y="678"/>
                      </a:lnTo>
                      <a:cubicBezTo>
                        <a:pt x="1363" y="300"/>
                        <a:pt x="1057" y="0"/>
                        <a:pt x="6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64"/>
                <p:cNvSpPr/>
                <p:nvPr/>
              </p:nvSpPr>
              <p:spPr>
                <a:xfrm>
                  <a:off x="7055351" y="3540945"/>
                  <a:ext cx="106166" cy="4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5" h="1779" extrusionOk="0">
                      <a:moveTo>
                        <a:pt x="783" y="0"/>
                      </a:moveTo>
                      <a:cubicBezTo>
                        <a:pt x="518" y="0"/>
                        <a:pt x="262" y="154"/>
                        <a:pt x="151" y="415"/>
                      </a:cubicBezTo>
                      <a:cubicBezTo>
                        <a:pt x="1" y="767"/>
                        <a:pt x="164" y="1171"/>
                        <a:pt x="516" y="1321"/>
                      </a:cubicBezTo>
                      <a:cubicBezTo>
                        <a:pt x="1219" y="1628"/>
                        <a:pt x="1904" y="1778"/>
                        <a:pt x="2536" y="1778"/>
                      </a:cubicBezTo>
                      <a:cubicBezTo>
                        <a:pt x="2555" y="1778"/>
                        <a:pt x="2574" y="1778"/>
                        <a:pt x="2593" y="1778"/>
                      </a:cubicBezTo>
                      <a:cubicBezTo>
                        <a:pt x="2952" y="1778"/>
                        <a:pt x="3310" y="1719"/>
                        <a:pt x="3657" y="1602"/>
                      </a:cubicBezTo>
                      <a:cubicBezTo>
                        <a:pt x="4015" y="1478"/>
                        <a:pt x="4204" y="1080"/>
                        <a:pt x="4081" y="722"/>
                      </a:cubicBezTo>
                      <a:cubicBezTo>
                        <a:pt x="3983" y="438"/>
                        <a:pt x="3713" y="260"/>
                        <a:pt x="3427" y="260"/>
                      </a:cubicBezTo>
                      <a:cubicBezTo>
                        <a:pt x="3351" y="260"/>
                        <a:pt x="3275" y="272"/>
                        <a:pt x="3201" y="298"/>
                      </a:cubicBezTo>
                      <a:cubicBezTo>
                        <a:pt x="2986" y="372"/>
                        <a:pt x="2761" y="402"/>
                        <a:pt x="2536" y="402"/>
                      </a:cubicBezTo>
                      <a:cubicBezTo>
                        <a:pt x="2001" y="402"/>
                        <a:pt x="1464" y="231"/>
                        <a:pt x="1057" y="57"/>
                      </a:cubicBezTo>
                      <a:cubicBezTo>
                        <a:pt x="968" y="19"/>
                        <a:pt x="875" y="0"/>
                        <a:pt x="7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64"/>
                <p:cNvSpPr/>
                <p:nvPr/>
              </p:nvSpPr>
              <p:spPr>
                <a:xfrm>
                  <a:off x="7046792" y="3596717"/>
                  <a:ext cx="118335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" h="1772" extrusionOk="0">
                      <a:moveTo>
                        <a:pt x="781" y="1"/>
                      </a:moveTo>
                      <a:cubicBezTo>
                        <a:pt x="514" y="1"/>
                        <a:pt x="262" y="154"/>
                        <a:pt x="151" y="416"/>
                      </a:cubicBezTo>
                      <a:cubicBezTo>
                        <a:pt x="1" y="768"/>
                        <a:pt x="164" y="1172"/>
                        <a:pt x="516" y="1322"/>
                      </a:cubicBezTo>
                      <a:cubicBezTo>
                        <a:pt x="1141" y="1609"/>
                        <a:pt x="1819" y="1758"/>
                        <a:pt x="2510" y="1772"/>
                      </a:cubicBezTo>
                      <a:cubicBezTo>
                        <a:pt x="3110" y="1772"/>
                        <a:pt x="3709" y="1622"/>
                        <a:pt x="4244" y="1335"/>
                      </a:cubicBezTo>
                      <a:cubicBezTo>
                        <a:pt x="4570" y="1152"/>
                        <a:pt x="4687" y="735"/>
                        <a:pt x="4504" y="409"/>
                      </a:cubicBezTo>
                      <a:cubicBezTo>
                        <a:pt x="4382" y="177"/>
                        <a:pt x="4144" y="47"/>
                        <a:pt x="3899" y="47"/>
                      </a:cubicBezTo>
                      <a:cubicBezTo>
                        <a:pt x="3793" y="47"/>
                        <a:pt x="3686" y="71"/>
                        <a:pt x="3585" y="123"/>
                      </a:cubicBezTo>
                      <a:cubicBezTo>
                        <a:pt x="3235" y="312"/>
                        <a:pt x="2865" y="385"/>
                        <a:pt x="2503" y="385"/>
                      </a:cubicBezTo>
                      <a:cubicBezTo>
                        <a:pt x="1972" y="385"/>
                        <a:pt x="1460" y="228"/>
                        <a:pt x="1057" y="57"/>
                      </a:cubicBezTo>
                      <a:cubicBezTo>
                        <a:pt x="966" y="19"/>
                        <a:pt x="873" y="1"/>
                        <a:pt x="78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64"/>
                <p:cNvSpPr/>
                <p:nvPr/>
              </p:nvSpPr>
              <p:spPr>
                <a:xfrm>
                  <a:off x="6983118" y="3540768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3" y="222"/>
                        <a:pt x="1975" y="388"/>
                        <a:pt x="1426" y="388"/>
                      </a:cubicBezTo>
                      <a:cubicBezTo>
                        <a:pt x="1250" y="388"/>
                        <a:pt x="1072" y="371"/>
                        <a:pt x="893" y="331"/>
                      </a:cubicBezTo>
                      <a:cubicBezTo>
                        <a:pt x="846" y="321"/>
                        <a:pt x="799" y="316"/>
                        <a:pt x="753" y="316"/>
                      </a:cubicBezTo>
                      <a:cubicBezTo>
                        <a:pt x="435" y="316"/>
                        <a:pt x="153" y="541"/>
                        <a:pt x="79" y="859"/>
                      </a:cubicBezTo>
                      <a:cubicBezTo>
                        <a:pt x="0" y="1231"/>
                        <a:pt x="235" y="1596"/>
                        <a:pt x="600" y="1680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28"/>
                      </a:cubicBezTo>
                      <a:cubicBezTo>
                        <a:pt x="3774" y="1185"/>
                        <a:pt x="3944" y="774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64"/>
                <p:cNvSpPr/>
                <p:nvPr/>
              </p:nvSpPr>
              <p:spPr>
                <a:xfrm>
                  <a:off x="7054871" y="3655619"/>
                  <a:ext cx="106645" cy="45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4" h="1792" extrusionOk="0">
                      <a:moveTo>
                        <a:pt x="788" y="1"/>
                      </a:moveTo>
                      <a:cubicBezTo>
                        <a:pt x="521" y="1"/>
                        <a:pt x="265" y="157"/>
                        <a:pt x="150" y="416"/>
                      </a:cubicBezTo>
                      <a:cubicBezTo>
                        <a:pt x="0" y="775"/>
                        <a:pt x="170" y="1192"/>
                        <a:pt x="535" y="1335"/>
                      </a:cubicBezTo>
                      <a:cubicBezTo>
                        <a:pt x="1167" y="1622"/>
                        <a:pt x="1858" y="1778"/>
                        <a:pt x="2555" y="1791"/>
                      </a:cubicBezTo>
                      <a:cubicBezTo>
                        <a:pt x="2933" y="1791"/>
                        <a:pt x="3311" y="1733"/>
                        <a:pt x="3676" y="1609"/>
                      </a:cubicBezTo>
                      <a:cubicBezTo>
                        <a:pt x="4034" y="1479"/>
                        <a:pt x="4223" y="1087"/>
                        <a:pt x="4100" y="729"/>
                      </a:cubicBezTo>
                      <a:cubicBezTo>
                        <a:pt x="4002" y="446"/>
                        <a:pt x="3734" y="265"/>
                        <a:pt x="3449" y="265"/>
                      </a:cubicBezTo>
                      <a:cubicBezTo>
                        <a:pt x="3373" y="265"/>
                        <a:pt x="3295" y="278"/>
                        <a:pt x="3220" y="305"/>
                      </a:cubicBezTo>
                      <a:cubicBezTo>
                        <a:pt x="3005" y="379"/>
                        <a:pt x="2780" y="409"/>
                        <a:pt x="2555" y="409"/>
                      </a:cubicBezTo>
                      <a:cubicBezTo>
                        <a:pt x="2020" y="409"/>
                        <a:pt x="1483" y="238"/>
                        <a:pt x="1076" y="64"/>
                      </a:cubicBezTo>
                      <a:cubicBezTo>
                        <a:pt x="982" y="21"/>
                        <a:pt x="885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64"/>
                <p:cNvSpPr/>
                <p:nvPr/>
              </p:nvSpPr>
              <p:spPr>
                <a:xfrm>
                  <a:off x="6983118" y="3655619"/>
                  <a:ext cx="99576" cy="4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4" h="1772" extrusionOk="0">
                      <a:moveTo>
                        <a:pt x="3155" y="1"/>
                      </a:moveTo>
                      <a:cubicBezTo>
                        <a:pt x="3059" y="1"/>
                        <a:pt x="2961" y="21"/>
                        <a:pt x="2868" y="64"/>
                      </a:cubicBezTo>
                      <a:cubicBezTo>
                        <a:pt x="2492" y="227"/>
                        <a:pt x="1974" y="394"/>
                        <a:pt x="1425" y="394"/>
                      </a:cubicBezTo>
                      <a:cubicBezTo>
                        <a:pt x="1249" y="394"/>
                        <a:pt x="1071" y="377"/>
                        <a:pt x="893" y="338"/>
                      </a:cubicBezTo>
                      <a:cubicBezTo>
                        <a:pt x="845" y="328"/>
                        <a:pt x="797" y="323"/>
                        <a:pt x="750" y="323"/>
                      </a:cubicBezTo>
                      <a:cubicBezTo>
                        <a:pt x="433" y="323"/>
                        <a:pt x="152" y="543"/>
                        <a:pt x="79" y="866"/>
                      </a:cubicBezTo>
                      <a:cubicBezTo>
                        <a:pt x="0" y="1231"/>
                        <a:pt x="235" y="1602"/>
                        <a:pt x="600" y="1687"/>
                      </a:cubicBezTo>
                      <a:cubicBezTo>
                        <a:pt x="874" y="1739"/>
                        <a:pt x="1148" y="1772"/>
                        <a:pt x="1428" y="1772"/>
                      </a:cubicBezTo>
                      <a:cubicBezTo>
                        <a:pt x="2112" y="1759"/>
                        <a:pt x="2790" y="1609"/>
                        <a:pt x="3416" y="1335"/>
                      </a:cubicBezTo>
                      <a:cubicBezTo>
                        <a:pt x="3774" y="1185"/>
                        <a:pt x="3944" y="775"/>
                        <a:pt x="3787" y="416"/>
                      </a:cubicBezTo>
                      <a:cubicBezTo>
                        <a:pt x="3677" y="157"/>
                        <a:pt x="3422" y="1"/>
                        <a:pt x="315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64"/>
                <p:cNvSpPr/>
                <p:nvPr/>
              </p:nvSpPr>
              <p:spPr>
                <a:xfrm>
                  <a:off x="6973725" y="3596464"/>
                  <a:ext cx="117527" cy="44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5" h="1756" extrusionOk="0">
                      <a:moveTo>
                        <a:pt x="3863" y="0"/>
                      </a:moveTo>
                      <a:cubicBezTo>
                        <a:pt x="3768" y="0"/>
                        <a:pt x="3671" y="20"/>
                        <a:pt x="3579" y="61"/>
                      </a:cubicBezTo>
                      <a:cubicBezTo>
                        <a:pt x="3094" y="270"/>
                        <a:pt x="2605" y="375"/>
                        <a:pt x="2150" y="375"/>
                      </a:cubicBezTo>
                      <a:cubicBezTo>
                        <a:pt x="1769" y="375"/>
                        <a:pt x="1412" y="301"/>
                        <a:pt x="1102" y="152"/>
                      </a:cubicBezTo>
                      <a:cubicBezTo>
                        <a:pt x="1002" y="101"/>
                        <a:pt x="895" y="77"/>
                        <a:pt x="789" y="77"/>
                      </a:cubicBezTo>
                      <a:cubicBezTo>
                        <a:pt x="532" y="77"/>
                        <a:pt x="286" y="220"/>
                        <a:pt x="170" y="465"/>
                      </a:cubicBezTo>
                      <a:cubicBezTo>
                        <a:pt x="1" y="817"/>
                        <a:pt x="151" y="1234"/>
                        <a:pt x="503" y="1397"/>
                      </a:cubicBezTo>
                      <a:cubicBezTo>
                        <a:pt x="1005" y="1632"/>
                        <a:pt x="1556" y="1756"/>
                        <a:pt x="2109" y="1756"/>
                      </a:cubicBezTo>
                      <a:cubicBezTo>
                        <a:pt x="2123" y="1756"/>
                        <a:pt x="2138" y="1756"/>
                        <a:pt x="2152" y="1755"/>
                      </a:cubicBezTo>
                      <a:cubicBezTo>
                        <a:pt x="2836" y="1749"/>
                        <a:pt x="3501" y="1606"/>
                        <a:pt x="4127" y="1332"/>
                      </a:cubicBezTo>
                      <a:cubicBezTo>
                        <a:pt x="4485" y="1182"/>
                        <a:pt x="4654" y="771"/>
                        <a:pt x="4498" y="419"/>
                      </a:cubicBezTo>
                      <a:cubicBezTo>
                        <a:pt x="4387" y="155"/>
                        <a:pt x="4131" y="0"/>
                        <a:pt x="38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64"/>
                <p:cNvSpPr/>
                <p:nvPr/>
              </p:nvSpPr>
              <p:spPr>
                <a:xfrm>
                  <a:off x="7118368" y="3906680"/>
                  <a:ext cx="38881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4674" extrusionOk="0">
                      <a:moveTo>
                        <a:pt x="1018" y="1"/>
                      </a:moveTo>
                      <a:lnTo>
                        <a:pt x="1" y="118"/>
                      </a:lnTo>
                      <a:lnTo>
                        <a:pt x="529" y="4674"/>
                      </a:lnTo>
                      <a:lnTo>
                        <a:pt x="1539" y="4557"/>
                      </a:lnTo>
                      <a:lnTo>
                        <a:pt x="101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64"/>
                <p:cNvSpPr/>
                <p:nvPr/>
              </p:nvSpPr>
              <p:spPr>
                <a:xfrm>
                  <a:off x="7122332" y="3882695"/>
                  <a:ext cx="43830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8" extrusionOk="0">
                      <a:moveTo>
                        <a:pt x="778" y="1"/>
                      </a:moveTo>
                      <a:cubicBezTo>
                        <a:pt x="750" y="1"/>
                        <a:pt x="721" y="2"/>
                        <a:pt x="691" y="6"/>
                      </a:cubicBezTo>
                      <a:cubicBezTo>
                        <a:pt x="287" y="51"/>
                        <a:pt x="0" y="416"/>
                        <a:pt x="46" y="820"/>
                      </a:cubicBezTo>
                      <a:cubicBezTo>
                        <a:pt x="95" y="1225"/>
                        <a:pt x="433" y="1468"/>
                        <a:pt x="780" y="1468"/>
                      </a:cubicBezTo>
                      <a:cubicBezTo>
                        <a:pt x="987" y="1468"/>
                        <a:pt x="1196" y="1382"/>
                        <a:pt x="1349" y="1192"/>
                      </a:cubicBezTo>
                      <a:cubicBezTo>
                        <a:pt x="1735" y="700"/>
                        <a:pt x="1378" y="1"/>
                        <a:pt x="7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64"/>
                <p:cNvSpPr/>
                <p:nvPr/>
              </p:nvSpPr>
              <p:spPr>
                <a:xfrm>
                  <a:off x="7096656" y="3885674"/>
                  <a:ext cx="43981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6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7" y="1223"/>
                        <a:pt x="435" y="1466"/>
                        <a:pt x="780" y="1466"/>
                      </a:cubicBezTo>
                      <a:cubicBezTo>
                        <a:pt x="988" y="1466"/>
                        <a:pt x="1198" y="1378"/>
                        <a:pt x="1350" y="1185"/>
                      </a:cubicBezTo>
                      <a:cubicBezTo>
                        <a:pt x="1742" y="699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64"/>
                <p:cNvSpPr/>
                <p:nvPr/>
              </p:nvSpPr>
              <p:spPr>
                <a:xfrm>
                  <a:off x="7135991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777" y="1"/>
                      </a:moveTo>
                      <a:cubicBezTo>
                        <a:pt x="751" y="1"/>
                        <a:pt x="725" y="2"/>
                        <a:pt x="698" y="5"/>
                      </a:cubicBezTo>
                      <a:cubicBezTo>
                        <a:pt x="294" y="51"/>
                        <a:pt x="0" y="416"/>
                        <a:pt x="46" y="820"/>
                      </a:cubicBezTo>
                      <a:cubicBezTo>
                        <a:pt x="95" y="1224"/>
                        <a:pt x="436" y="1467"/>
                        <a:pt x="783" y="1467"/>
                      </a:cubicBezTo>
                      <a:cubicBezTo>
                        <a:pt x="990" y="1467"/>
                        <a:pt x="1199" y="1381"/>
                        <a:pt x="1349" y="1191"/>
                      </a:cubicBezTo>
                      <a:cubicBezTo>
                        <a:pt x="1737" y="704"/>
                        <a:pt x="1382" y="1"/>
                        <a:pt x="77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64"/>
                <p:cNvSpPr/>
                <p:nvPr/>
              </p:nvSpPr>
              <p:spPr>
                <a:xfrm>
                  <a:off x="7110314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784" y="0"/>
                      </a:moveTo>
                      <a:cubicBezTo>
                        <a:pt x="756" y="0"/>
                        <a:pt x="727" y="2"/>
                        <a:pt x="698" y="5"/>
                      </a:cubicBezTo>
                      <a:cubicBezTo>
                        <a:pt x="294" y="51"/>
                        <a:pt x="1" y="416"/>
                        <a:pt x="53" y="820"/>
                      </a:cubicBezTo>
                      <a:cubicBezTo>
                        <a:pt x="98" y="1224"/>
                        <a:pt x="437" y="1467"/>
                        <a:pt x="783" y="1467"/>
                      </a:cubicBezTo>
                      <a:cubicBezTo>
                        <a:pt x="990" y="1467"/>
                        <a:pt x="1199" y="1381"/>
                        <a:pt x="1350" y="1191"/>
                      </a:cubicBezTo>
                      <a:cubicBezTo>
                        <a:pt x="1742" y="700"/>
                        <a:pt x="1379" y="0"/>
                        <a:pt x="7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64"/>
                <p:cNvSpPr/>
                <p:nvPr/>
              </p:nvSpPr>
              <p:spPr>
                <a:xfrm>
                  <a:off x="7129906" y="4152515"/>
                  <a:ext cx="21890" cy="99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" h="3951" extrusionOk="0">
                      <a:moveTo>
                        <a:pt x="78" y="1"/>
                      </a:moveTo>
                      <a:lnTo>
                        <a:pt x="0" y="3938"/>
                      </a:lnTo>
                      <a:lnTo>
                        <a:pt x="789" y="3951"/>
                      </a:lnTo>
                      <a:lnTo>
                        <a:pt x="867" y="21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64"/>
                <p:cNvSpPr/>
                <p:nvPr/>
              </p:nvSpPr>
              <p:spPr>
                <a:xfrm>
                  <a:off x="7140207" y="4137543"/>
                  <a:ext cx="36129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226" extrusionOk="0">
                      <a:moveTo>
                        <a:pt x="616" y="1"/>
                      </a:moveTo>
                      <a:cubicBezTo>
                        <a:pt x="283" y="1"/>
                        <a:pt x="16" y="266"/>
                        <a:pt x="9" y="600"/>
                      </a:cubicBezTo>
                      <a:cubicBezTo>
                        <a:pt x="0" y="976"/>
                        <a:pt x="304" y="1226"/>
                        <a:pt x="622" y="1226"/>
                      </a:cubicBezTo>
                      <a:cubicBezTo>
                        <a:pt x="768" y="1226"/>
                        <a:pt x="916" y="1173"/>
                        <a:pt x="1039" y="1057"/>
                      </a:cubicBezTo>
                      <a:cubicBezTo>
                        <a:pt x="1430" y="679"/>
                        <a:pt x="1176" y="14"/>
                        <a:pt x="628" y="1"/>
                      </a:cubicBezTo>
                      <a:cubicBezTo>
                        <a:pt x="624" y="1"/>
                        <a:pt x="620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64"/>
                <p:cNvSpPr/>
                <p:nvPr/>
              </p:nvSpPr>
              <p:spPr>
                <a:xfrm>
                  <a:off x="7118924" y="4137215"/>
                  <a:ext cx="36180" cy="30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0" extrusionOk="0">
                      <a:moveTo>
                        <a:pt x="607" y="0"/>
                      </a:moveTo>
                      <a:cubicBezTo>
                        <a:pt x="279" y="0"/>
                        <a:pt x="11" y="269"/>
                        <a:pt x="5" y="594"/>
                      </a:cubicBezTo>
                      <a:cubicBezTo>
                        <a:pt x="0" y="969"/>
                        <a:pt x="306" y="1219"/>
                        <a:pt x="624" y="1219"/>
                      </a:cubicBezTo>
                      <a:cubicBezTo>
                        <a:pt x="770" y="1219"/>
                        <a:pt x="918" y="1167"/>
                        <a:pt x="1041" y="1050"/>
                      </a:cubicBezTo>
                      <a:cubicBezTo>
                        <a:pt x="1432" y="672"/>
                        <a:pt x="1172" y="7"/>
                        <a:pt x="631" y="1"/>
                      </a:cubicBezTo>
                      <a:cubicBezTo>
                        <a:pt x="623" y="1"/>
                        <a:pt x="615" y="0"/>
                        <a:pt x="6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64"/>
                <p:cNvSpPr/>
                <p:nvPr/>
              </p:nvSpPr>
              <p:spPr>
                <a:xfrm>
                  <a:off x="7138238" y="4237271"/>
                  <a:ext cx="36281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2" extrusionOk="0">
                      <a:moveTo>
                        <a:pt x="605" y="0"/>
                      </a:moveTo>
                      <a:cubicBezTo>
                        <a:pt x="277" y="0"/>
                        <a:pt x="15" y="269"/>
                        <a:pt x="9" y="594"/>
                      </a:cubicBezTo>
                      <a:cubicBezTo>
                        <a:pt x="0" y="969"/>
                        <a:pt x="304" y="1222"/>
                        <a:pt x="622" y="1222"/>
                      </a:cubicBezTo>
                      <a:cubicBezTo>
                        <a:pt x="767" y="1222"/>
                        <a:pt x="916" y="1169"/>
                        <a:pt x="1039" y="1050"/>
                      </a:cubicBezTo>
                      <a:cubicBezTo>
                        <a:pt x="1436" y="672"/>
                        <a:pt x="1176" y="7"/>
                        <a:pt x="628" y="0"/>
                      </a:cubicBezTo>
                      <a:cubicBezTo>
                        <a:pt x="620" y="0"/>
                        <a:pt x="613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64"/>
                <p:cNvSpPr/>
                <p:nvPr/>
              </p:nvSpPr>
              <p:spPr>
                <a:xfrm>
                  <a:off x="7116828" y="4236766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623" y="1"/>
                      </a:moveTo>
                      <a:cubicBezTo>
                        <a:pt x="290" y="1"/>
                        <a:pt x="16" y="266"/>
                        <a:pt x="10" y="601"/>
                      </a:cubicBezTo>
                      <a:cubicBezTo>
                        <a:pt x="1" y="971"/>
                        <a:pt x="304" y="1222"/>
                        <a:pt x="623" y="1222"/>
                      </a:cubicBezTo>
                      <a:cubicBezTo>
                        <a:pt x="770" y="1222"/>
                        <a:pt x="921" y="1169"/>
                        <a:pt x="1046" y="1050"/>
                      </a:cubicBezTo>
                      <a:cubicBezTo>
                        <a:pt x="1437" y="672"/>
                        <a:pt x="1176" y="14"/>
                        <a:pt x="635" y="1"/>
                      </a:cubicBezTo>
                      <a:cubicBezTo>
                        <a:pt x="631" y="1"/>
                        <a:pt x="627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64"/>
                <p:cNvSpPr/>
                <p:nvPr/>
              </p:nvSpPr>
              <p:spPr>
                <a:xfrm>
                  <a:off x="7245742" y="3712350"/>
                  <a:ext cx="54004" cy="108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4303" extrusionOk="0">
                      <a:moveTo>
                        <a:pt x="893" y="1"/>
                      </a:moveTo>
                      <a:lnTo>
                        <a:pt x="0" y="274"/>
                      </a:lnTo>
                      <a:lnTo>
                        <a:pt x="1245" y="4302"/>
                      </a:lnTo>
                      <a:lnTo>
                        <a:pt x="2138" y="4028"/>
                      </a:lnTo>
                      <a:lnTo>
                        <a:pt x="89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64"/>
                <p:cNvSpPr/>
                <p:nvPr/>
              </p:nvSpPr>
              <p:spPr>
                <a:xfrm>
                  <a:off x="724639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764" y="0"/>
                      </a:moveTo>
                      <a:cubicBezTo>
                        <a:pt x="698" y="0"/>
                        <a:pt x="630" y="10"/>
                        <a:pt x="561" y="31"/>
                      </a:cubicBezTo>
                      <a:cubicBezTo>
                        <a:pt x="203" y="142"/>
                        <a:pt x="1" y="520"/>
                        <a:pt x="111" y="879"/>
                      </a:cubicBezTo>
                      <a:cubicBezTo>
                        <a:pt x="207" y="1190"/>
                        <a:pt x="483" y="1353"/>
                        <a:pt x="760" y="1353"/>
                      </a:cubicBezTo>
                      <a:cubicBezTo>
                        <a:pt x="994" y="1353"/>
                        <a:pt x="1228" y="1237"/>
                        <a:pt x="1356" y="996"/>
                      </a:cubicBezTo>
                      <a:cubicBezTo>
                        <a:pt x="1603" y="526"/>
                        <a:pt x="1244" y="0"/>
                        <a:pt x="7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64"/>
                <p:cNvSpPr/>
                <p:nvPr/>
              </p:nvSpPr>
              <p:spPr>
                <a:xfrm>
                  <a:off x="7223852" y="3697202"/>
                  <a:ext cx="40446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4" extrusionOk="0">
                      <a:moveTo>
                        <a:pt x="766" y="0"/>
                      </a:moveTo>
                      <a:cubicBezTo>
                        <a:pt x="697" y="0"/>
                        <a:pt x="627" y="11"/>
                        <a:pt x="555" y="34"/>
                      </a:cubicBezTo>
                      <a:cubicBezTo>
                        <a:pt x="196" y="138"/>
                        <a:pt x="1" y="522"/>
                        <a:pt x="111" y="874"/>
                      </a:cubicBezTo>
                      <a:cubicBezTo>
                        <a:pt x="207" y="1189"/>
                        <a:pt x="482" y="1354"/>
                        <a:pt x="759" y="1354"/>
                      </a:cubicBezTo>
                      <a:cubicBezTo>
                        <a:pt x="993" y="1354"/>
                        <a:pt x="1228" y="1236"/>
                        <a:pt x="1356" y="992"/>
                      </a:cubicBezTo>
                      <a:cubicBezTo>
                        <a:pt x="1602" y="524"/>
                        <a:pt x="1247" y="0"/>
                        <a:pt x="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64"/>
                <p:cNvSpPr/>
                <p:nvPr/>
              </p:nvSpPr>
              <p:spPr>
                <a:xfrm>
                  <a:off x="7278993" y="3795642"/>
                  <a:ext cx="40598" cy="3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1357" extrusionOk="0">
                      <a:moveTo>
                        <a:pt x="764" y="1"/>
                      </a:moveTo>
                      <a:cubicBezTo>
                        <a:pt x="698" y="1"/>
                        <a:pt x="630" y="11"/>
                        <a:pt x="561" y="32"/>
                      </a:cubicBezTo>
                      <a:cubicBezTo>
                        <a:pt x="202" y="143"/>
                        <a:pt x="0" y="521"/>
                        <a:pt x="111" y="879"/>
                      </a:cubicBezTo>
                      <a:cubicBezTo>
                        <a:pt x="210" y="1191"/>
                        <a:pt x="487" y="1357"/>
                        <a:pt x="764" y="1357"/>
                      </a:cubicBezTo>
                      <a:cubicBezTo>
                        <a:pt x="996" y="1357"/>
                        <a:pt x="1228" y="1240"/>
                        <a:pt x="1356" y="997"/>
                      </a:cubicBezTo>
                      <a:cubicBezTo>
                        <a:pt x="1608" y="527"/>
                        <a:pt x="1245" y="1"/>
                        <a:pt x="7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64"/>
                <p:cNvSpPr/>
                <p:nvPr/>
              </p:nvSpPr>
              <p:spPr>
                <a:xfrm>
                  <a:off x="7256447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770" y="0"/>
                      </a:moveTo>
                      <a:cubicBezTo>
                        <a:pt x="702" y="0"/>
                        <a:pt x="632" y="11"/>
                        <a:pt x="561" y="33"/>
                      </a:cubicBezTo>
                      <a:cubicBezTo>
                        <a:pt x="202" y="144"/>
                        <a:pt x="0" y="522"/>
                        <a:pt x="111" y="881"/>
                      </a:cubicBezTo>
                      <a:cubicBezTo>
                        <a:pt x="206" y="1191"/>
                        <a:pt x="481" y="1354"/>
                        <a:pt x="757" y="1354"/>
                      </a:cubicBezTo>
                      <a:cubicBezTo>
                        <a:pt x="991" y="1354"/>
                        <a:pt x="1227" y="1237"/>
                        <a:pt x="1356" y="991"/>
                      </a:cubicBezTo>
                      <a:cubicBezTo>
                        <a:pt x="1601" y="523"/>
                        <a:pt x="1247" y="0"/>
                        <a:pt x="7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64"/>
                <p:cNvSpPr/>
                <p:nvPr/>
              </p:nvSpPr>
              <p:spPr>
                <a:xfrm>
                  <a:off x="7200498" y="3542207"/>
                  <a:ext cx="55469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" h="4524" extrusionOk="0">
                      <a:moveTo>
                        <a:pt x="945" y="0"/>
                      </a:moveTo>
                      <a:lnTo>
                        <a:pt x="0" y="281"/>
                      </a:lnTo>
                      <a:lnTo>
                        <a:pt x="1252" y="4524"/>
                      </a:lnTo>
                      <a:lnTo>
                        <a:pt x="2197" y="4243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64"/>
                <p:cNvSpPr/>
                <p:nvPr/>
              </p:nvSpPr>
              <p:spPr>
                <a:xfrm>
                  <a:off x="7201483" y="3519409"/>
                  <a:ext cx="42567" cy="3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6" h="1421" extrusionOk="0">
                      <a:moveTo>
                        <a:pt x="799" y="0"/>
                      </a:moveTo>
                      <a:cubicBezTo>
                        <a:pt x="732" y="0"/>
                        <a:pt x="663" y="10"/>
                        <a:pt x="593" y="30"/>
                      </a:cubicBezTo>
                      <a:cubicBezTo>
                        <a:pt x="215" y="141"/>
                        <a:pt x="0" y="532"/>
                        <a:pt x="111" y="910"/>
                      </a:cubicBezTo>
                      <a:cubicBezTo>
                        <a:pt x="211" y="1242"/>
                        <a:pt x="504" y="1420"/>
                        <a:pt x="797" y="1420"/>
                      </a:cubicBezTo>
                      <a:cubicBezTo>
                        <a:pt x="1038" y="1420"/>
                        <a:pt x="1279" y="1300"/>
                        <a:pt x="1415" y="1047"/>
                      </a:cubicBezTo>
                      <a:cubicBezTo>
                        <a:pt x="1686" y="557"/>
                        <a:pt x="1309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64"/>
                <p:cNvSpPr/>
                <p:nvPr/>
              </p:nvSpPr>
              <p:spPr>
                <a:xfrm>
                  <a:off x="7177776" y="3526428"/>
                  <a:ext cx="42416" cy="35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3" extrusionOk="0">
                      <a:moveTo>
                        <a:pt x="797" y="1"/>
                      </a:moveTo>
                      <a:cubicBezTo>
                        <a:pt x="729" y="1"/>
                        <a:pt x="659" y="11"/>
                        <a:pt x="587" y="32"/>
                      </a:cubicBezTo>
                      <a:cubicBezTo>
                        <a:pt x="216" y="143"/>
                        <a:pt x="1" y="534"/>
                        <a:pt x="105" y="912"/>
                      </a:cubicBezTo>
                      <a:cubicBezTo>
                        <a:pt x="205" y="1245"/>
                        <a:pt x="497" y="1422"/>
                        <a:pt x="792" y="1422"/>
                      </a:cubicBezTo>
                      <a:cubicBezTo>
                        <a:pt x="1034" y="1422"/>
                        <a:pt x="1277" y="1302"/>
                        <a:pt x="1415" y="1049"/>
                      </a:cubicBezTo>
                      <a:cubicBezTo>
                        <a:pt x="1679" y="560"/>
                        <a:pt x="1305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64"/>
                <p:cNvSpPr/>
                <p:nvPr/>
              </p:nvSpPr>
              <p:spPr>
                <a:xfrm>
                  <a:off x="7234229" y="3630473"/>
                  <a:ext cx="42441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" h="1422" extrusionOk="0">
                      <a:moveTo>
                        <a:pt x="797" y="1"/>
                      </a:moveTo>
                      <a:cubicBezTo>
                        <a:pt x="731" y="1"/>
                        <a:pt x="663" y="10"/>
                        <a:pt x="593" y="30"/>
                      </a:cubicBezTo>
                      <a:cubicBezTo>
                        <a:pt x="215" y="141"/>
                        <a:pt x="0" y="539"/>
                        <a:pt x="111" y="910"/>
                      </a:cubicBezTo>
                      <a:cubicBezTo>
                        <a:pt x="208" y="1244"/>
                        <a:pt x="502" y="1421"/>
                        <a:pt x="797" y="1421"/>
                      </a:cubicBezTo>
                      <a:cubicBezTo>
                        <a:pt x="1038" y="1421"/>
                        <a:pt x="1280" y="1303"/>
                        <a:pt x="1415" y="1054"/>
                      </a:cubicBezTo>
                      <a:cubicBezTo>
                        <a:pt x="1680" y="563"/>
                        <a:pt x="1307" y="1"/>
                        <a:pt x="7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64"/>
                <p:cNvSpPr/>
                <p:nvPr/>
              </p:nvSpPr>
              <p:spPr>
                <a:xfrm>
                  <a:off x="7210370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03" y="0"/>
                      </a:moveTo>
                      <a:cubicBezTo>
                        <a:pt x="735" y="0"/>
                        <a:pt x="665" y="10"/>
                        <a:pt x="593" y="32"/>
                      </a:cubicBezTo>
                      <a:cubicBezTo>
                        <a:pt x="215" y="142"/>
                        <a:pt x="0" y="534"/>
                        <a:pt x="111" y="912"/>
                      </a:cubicBezTo>
                      <a:cubicBezTo>
                        <a:pt x="207" y="1243"/>
                        <a:pt x="499" y="1419"/>
                        <a:pt x="793" y="1419"/>
                      </a:cubicBezTo>
                      <a:cubicBezTo>
                        <a:pt x="1035" y="1419"/>
                        <a:pt x="1279" y="1299"/>
                        <a:pt x="1415" y="1048"/>
                      </a:cubicBezTo>
                      <a:cubicBezTo>
                        <a:pt x="1679" y="560"/>
                        <a:pt x="1310" y="0"/>
                        <a:pt x="80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64"/>
                <p:cNvSpPr/>
                <p:nvPr/>
              </p:nvSpPr>
              <p:spPr>
                <a:xfrm>
                  <a:off x="7278993" y="3842021"/>
                  <a:ext cx="47415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1487" extrusionOk="0">
                      <a:moveTo>
                        <a:pt x="1030" y="0"/>
                      </a:moveTo>
                      <a:cubicBezTo>
                        <a:pt x="0" y="0"/>
                        <a:pt x="0" y="1486"/>
                        <a:pt x="1030" y="1486"/>
                      </a:cubicBezTo>
                      <a:cubicBezTo>
                        <a:pt x="1877" y="1486"/>
                        <a:pt x="1877" y="0"/>
                        <a:pt x="10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64"/>
                <p:cNvSpPr/>
                <p:nvPr/>
              </p:nvSpPr>
              <p:spPr>
                <a:xfrm>
                  <a:off x="7315829" y="3883074"/>
                  <a:ext cx="19239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" h="1190" extrusionOk="0">
                      <a:moveTo>
                        <a:pt x="235" y="0"/>
                      </a:moveTo>
                      <a:cubicBezTo>
                        <a:pt x="137" y="0"/>
                        <a:pt x="40" y="54"/>
                        <a:pt x="21" y="167"/>
                      </a:cubicBezTo>
                      <a:cubicBezTo>
                        <a:pt x="8" y="297"/>
                        <a:pt x="1" y="434"/>
                        <a:pt x="21" y="564"/>
                      </a:cubicBezTo>
                      <a:cubicBezTo>
                        <a:pt x="34" y="714"/>
                        <a:pt x="40" y="897"/>
                        <a:pt x="112" y="1034"/>
                      </a:cubicBezTo>
                      <a:cubicBezTo>
                        <a:pt x="170" y="1141"/>
                        <a:pt x="285" y="1190"/>
                        <a:pt x="400" y="1190"/>
                      </a:cubicBezTo>
                      <a:cubicBezTo>
                        <a:pt x="580" y="1190"/>
                        <a:pt x="761" y="1070"/>
                        <a:pt x="737" y="864"/>
                      </a:cubicBezTo>
                      <a:cubicBezTo>
                        <a:pt x="705" y="610"/>
                        <a:pt x="516" y="388"/>
                        <a:pt x="464" y="167"/>
                      </a:cubicBezTo>
                      <a:cubicBezTo>
                        <a:pt x="441" y="58"/>
                        <a:pt x="337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64"/>
                <p:cNvSpPr/>
                <p:nvPr/>
              </p:nvSpPr>
              <p:spPr>
                <a:xfrm>
                  <a:off x="7286719" y="3892920"/>
                  <a:ext cx="23379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1128" extrusionOk="0">
                      <a:moveTo>
                        <a:pt x="207" y="0"/>
                      </a:moveTo>
                      <a:cubicBezTo>
                        <a:pt x="133" y="0"/>
                        <a:pt x="63" y="49"/>
                        <a:pt x="39" y="129"/>
                      </a:cubicBezTo>
                      <a:cubicBezTo>
                        <a:pt x="7" y="220"/>
                        <a:pt x="0" y="318"/>
                        <a:pt x="20" y="415"/>
                      </a:cubicBezTo>
                      <a:cubicBezTo>
                        <a:pt x="39" y="481"/>
                        <a:pt x="53" y="552"/>
                        <a:pt x="72" y="617"/>
                      </a:cubicBezTo>
                      <a:cubicBezTo>
                        <a:pt x="85" y="676"/>
                        <a:pt x="98" y="728"/>
                        <a:pt x="118" y="780"/>
                      </a:cubicBezTo>
                      <a:cubicBezTo>
                        <a:pt x="115" y="745"/>
                        <a:pt x="113" y="726"/>
                        <a:pt x="113" y="726"/>
                      </a:cubicBezTo>
                      <a:lnTo>
                        <a:pt x="113" y="726"/>
                      </a:lnTo>
                      <a:cubicBezTo>
                        <a:pt x="113" y="726"/>
                        <a:pt x="117" y="761"/>
                        <a:pt x="124" y="833"/>
                      </a:cubicBezTo>
                      <a:lnTo>
                        <a:pt x="163" y="924"/>
                      </a:lnTo>
                      <a:lnTo>
                        <a:pt x="235" y="1015"/>
                      </a:lnTo>
                      <a:cubicBezTo>
                        <a:pt x="297" y="1093"/>
                        <a:pt x="394" y="1128"/>
                        <a:pt x="492" y="1128"/>
                      </a:cubicBezTo>
                      <a:cubicBezTo>
                        <a:pt x="599" y="1128"/>
                        <a:pt x="708" y="1086"/>
                        <a:pt x="776" y="1015"/>
                      </a:cubicBezTo>
                      <a:cubicBezTo>
                        <a:pt x="900" y="891"/>
                        <a:pt x="926" y="702"/>
                        <a:pt x="841" y="552"/>
                      </a:cubicBezTo>
                      <a:cubicBezTo>
                        <a:pt x="809" y="498"/>
                        <a:pt x="772" y="454"/>
                        <a:pt x="724" y="418"/>
                      </a:cubicBezTo>
                      <a:lnTo>
                        <a:pt x="724" y="418"/>
                      </a:lnTo>
                      <a:cubicBezTo>
                        <a:pt x="720" y="413"/>
                        <a:pt x="716" y="408"/>
                        <a:pt x="711" y="402"/>
                      </a:cubicBezTo>
                      <a:cubicBezTo>
                        <a:pt x="672" y="363"/>
                        <a:pt x="633" y="318"/>
                        <a:pt x="600" y="272"/>
                      </a:cubicBezTo>
                      <a:cubicBezTo>
                        <a:pt x="554" y="213"/>
                        <a:pt x="509" y="161"/>
                        <a:pt x="457" y="116"/>
                      </a:cubicBezTo>
                      <a:cubicBezTo>
                        <a:pt x="411" y="70"/>
                        <a:pt x="352" y="44"/>
                        <a:pt x="294" y="24"/>
                      </a:cubicBezTo>
                      <a:cubicBezTo>
                        <a:pt x="266" y="8"/>
                        <a:pt x="236" y="0"/>
                        <a:pt x="2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64"/>
                <p:cNvSpPr/>
                <p:nvPr/>
              </p:nvSpPr>
              <p:spPr>
                <a:xfrm>
                  <a:off x="7107512" y="4057585"/>
                  <a:ext cx="64381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0" h="2093" extrusionOk="0">
                      <a:moveTo>
                        <a:pt x="1356" y="0"/>
                      </a:moveTo>
                      <a:cubicBezTo>
                        <a:pt x="1" y="0"/>
                        <a:pt x="1" y="2092"/>
                        <a:pt x="1356" y="2092"/>
                      </a:cubicBezTo>
                      <a:cubicBezTo>
                        <a:pt x="2549" y="2092"/>
                        <a:pt x="2549" y="0"/>
                        <a:pt x="13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64"/>
                <p:cNvSpPr/>
                <p:nvPr/>
              </p:nvSpPr>
              <p:spPr>
                <a:xfrm>
                  <a:off x="7116071" y="4284837"/>
                  <a:ext cx="47087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" h="1428" extrusionOk="0">
                      <a:moveTo>
                        <a:pt x="1017" y="0"/>
                      </a:moveTo>
                      <a:cubicBezTo>
                        <a:pt x="1" y="0"/>
                        <a:pt x="1" y="1427"/>
                        <a:pt x="1017" y="1427"/>
                      </a:cubicBezTo>
                      <a:cubicBezTo>
                        <a:pt x="1865" y="1427"/>
                        <a:pt x="1865" y="0"/>
                        <a:pt x="10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64"/>
                <p:cNvSpPr/>
                <p:nvPr/>
              </p:nvSpPr>
              <p:spPr>
                <a:xfrm>
                  <a:off x="7161819" y="4293598"/>
                  <a:ext cx="52767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0" h="951" extrusionOk="0">
                      <a:moveTo>
                        <a:pt x="586" y="1"/>
                      </a:moveTo>
                      <a:cubicBezTo>
                        <a:pt x="486" y="1"/>
                        <a:pt x="381" y="24"/>
                        <a:pt x="268" y="83"/>
                      </a:cubicBezTo>
                      <a:cubicBezTo>
                        <a:pt x="20" y="214"/>
                        <a:pt x="1" y="559"/>
                        <a:pt x="183" y="748"/>
                      </a:cubicBezTo>
                      <a:cubicBezTo>
                        <a:pt x="343" y="916"/>
                        <a:pt x="517" y="950"/>
                        <a:pt x="710" y="950"/>
                      </a:cubicBezTo>
                      <a:cubicBezTo>
                        <a:pt x="809" y="950"/>
                        <a:pt x="914" y="941"/>
                        <a:pt x="1024" y="937"/>
                      </a:cubicBezTo>
                      <a:cubicBezTo>
                        <a:pt x="1161" y="930"/>
                        <a:pt x="1291" y="930"/>
                        <a:pt x="1441" y="930"/>
                      </a:cubicBezTo>
                      <a:cubicBezTo>
                        <a:pt x="1561" y="930"/>
                        <a:pt x="1685" y="897"/>
                        <a:pt x="1807" y="897"/>
                      </a:cubicBezTo>
                      <a:cubicBezTo>
                        <a:pt x="1837" y="897"/>
                        <a:pt x="1867" y="899"/>
                        <a:pt x="1897" y="904"/>
                      </a:cubicBezTo>
                      <a:cubicBezTo>
                        <a:pt x="1907" y="907"/>
                        <a:pt x="1917" y="908"/>
                        <a:pt x="1927" y="908"/>
                      </a:cubicBezTo>
                      <a:cubicBezTo>
                        <a:pt x="2033" y="908"/>
                        <a:pt x="2089" y="755"/>
                        <a:pt x="1982" y="689"/>
                      </a:cubicBezTo>
                      <a:cubicBezTo>
                        <a:pt x="1845" y="598"/>
                        <a:pt x="1741" y="468"/>
                        <a:pt x="1591" y="383"/>
                      </a:cubicBezTo>
                      <a:cubicBezTo>
                        <a:pt x="1467" y="324"/>
                        <a:pt x="1343" y="259"/>
                        <a:pt x="1219" y="207"/>
                      </a:cubicBezTo>
                      <a:cubicBezTo>
                        <a:pt x="994" y="105"/>
                        <a:pt x="799" y="1"/>
                        <a:pt x="58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64"/>
                <p:cNvSpPr/>
                <p:nvPr/>
              </p:nvSpPr>
              <p:spPr>
                <a:xfrm>
                  <a:off x="6988394" y="3906857"/>
                  <a:ext cx="38856" cy="118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" h="4674" extrusionOk="0">
                      <a:moveTo>
                        <a:pt x="528" y="0"/>
                      </a:moveTo>
                      <a:lnTo>
                        <a:pt x="0" y="4556"/>
                      </a:lnTo>
                      <a:lnTo>
                        <a:pt x="1017" y="4673"/>
                      </a:lnTo>
                      <a:lnTo>
                        <a:pt x="1538" y="111"/>
                      </a:lnTo>
                      <a:lnTo>
                        <a:pt x="5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64"/>
                <p:cNvSpPr/>
                <p:nvPr/>
              </p:nvSpPr>
              <p:spPr>
                <a:xfrm>
                  <a:off x="6979482" y="3882695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8" y="1"/>
                      </a:moveTo>
                      <a:cubicBezTo>
                        <a:pt x="363" y="1"/>
                        <a:pt x="0" y="700"/>
                        <a:pt x="392" y="1192"/>
                      </a:cubicBezTo>
                      <a:cubicBezTo>
                        <a:pt x="543" y="1382"/>
                        <a:pt x="752" y="1468"/>
                        <a:pt x="958" y="1468"/>
                      </a:cubicBezTo>
                      <a:cubicBezTo>
                        <a:pt x="1305" y="1468"/>
                        <a:pt x="1644" y="1225"/>
                        <a:pt x="1689" y="820"/>
                      </a:cubicBezTo>
                      <a:cubicBezTo>
                        <a:pt x="1741" y="416"/>
                        <a:pt x="1448" y="51"/>
                        <a:pt x="1044" y="6"/>
                      </a:cubicBezTo>
                      <a:cubicBezTo>
                        <a:pt x="1015" y="2"/>
                        <a:pt x="986" y="1"/>
                        <a:pt x="9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64"/>
                <p:cNvSpPr/>
                <p:nvPr/>
              </p:nvSpPr>
              <p:spPr>
                <a:xfrm>
                  <a:off x="7005133" y="3885674"/>
                  <a:ext cx="43830" cy="3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" h="1466" extrusionOk="0">
                      <a:moveTo>
                        <a:pt x="958" y="0"/>
                      </a:moveTo>
                      <a:cubicBezTo>
                        <a:pt x="357" y="0"/>
                        <a:pt x="1" y="699"/>
                        <a:pt x="386" y="1185"/>
                      </a:cubicBezTo>
                      <a:cubicBezTo>
                        <a:pt x="538" y="1378"/>
                        <a:pt x="748" y="1466"/>
                        <a:pt x="956" y="1466"/>
                      </a:cubicBezTo>
                      <a:cubicBezTo>
                        <a:pt x="1302" y="1466"/>
                        <a:pt x="1641" y="1223"/>
                        <a:pt x="1690" y="820"/>
                      </a:cubicBezTo>
                      <a:cubicBezTo>
                        <a:pt x="1735" y="416"/>
                        <a:pt x="1449" y="44"/>
                        <a:pt x="1045" y="5"/>
                      </a:cubicBezTo>
                      <a:cubicBezTo>
                        <a:pt x="1015" y="2"/>
                        <a:pt x="986" y="0"/>
                        <a:pt x="9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64"/>
                <p:cNvSpPr/>
                <p:nvPr/>
              </p:nvSpPr>
              <p:spPr>
                <a:xfrm>
                  <a:off x="6965772" y="4002015"/>
                  <a:ext cx="43855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" h="1468" extrusionOk="0">
                      <a:moveTo>
                        <a:pt x="960" y="1"/>
                      </a:moveTo>
                      <a:cubicBezTo>
                        <a:pt x="362" y="1"/>
                        <a:pt x="0" y="704"/>
                        <a:pt x="388" y="1191"/>
                      </a:cubicBezTo>
                      <a:cubicBezTo>
                        <a:pt x="541" y="1381"/>
                        <a:pt x="750" y="1467"/>
                        <a:pt x="957" y="1467"/>
                      </a:cubicBezTo>
                      <a:cubicBezTo>
                        <a:pt x="1304" y="1467"/>
                        <a:pt x="1642" y="1224"/>
                        <a:pt x="1691" y="820"/>
                      </a:cubicBezTo>
                      <a:cubicBezTo>
                        <a:pt x="1737" y="416"/>
                        <a:pt x="1443" y="51"/>
                        <a:pt x="1039" y="5"/>
                      </a:cubicBezTo>
                      <a:cubicBezTo>
                        <a:pt x="1013" y="2"/>
                        <a:pt x="986" y="1"/>
                        <a:pt x="9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64"/>
                <p:cNvSpPr/>
                <p:nvPr/>
              </p:nvSpPr>
              <p:spPr>
                <a:xfrm>
                  <a:off x="6991323" y="4004969"/>
                  <a:ext cx="43981" cy="37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2" h="1468" extrusionOk="0">
                      <a:moveTo>
                        <a:pt x="959" y="0"/>
                      </a:moveTo>
                      <a:cubicBezTo>
                        <a:pt x="363" y="0"/>
                        <a:pt x="0" y="706"/>
                        <a:pt x="392" y="1191"/>
                      </a:cubicBezTo>
                      <a:cubicBezTo>
                        <a:pt x="543" y="1381"/>
                        <a:pt x="752" y="1467"/>
                        <a:pt x="959" y="1467"/>
                      </a:cubicBezTo>
                      <a:cubicBezTo>
                        <a:pt x="1305" y="1467"/>
                        <a:pt x="1644" y="1224"/>
                        <a:pt x="1689" y="820"/>
                      </a:cubicBezTo>
                      <a:cubicBezTo>
                        <a:pt x="1742" y="416"/>
                        <a:pt x="1448" y="51"/>
                        <a:pt x="1044" y="5"/>
                      </a:cubicBezTo>
                      <a:cubicBezTo>
                        <a:pt x="1015" y="2"/>
                        <a:pt x="987" y="0"/>
                        <a:pt x="9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64"/>
                <p:cNvSpPr/>
                <p:nvPr/>
              </p:nvSpPr>
              <p:spPr>
                <a:xfrm>
                  <a:off x="6990187" y="4156151"/>
                  <a:ext cx="21915" cy="99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" h="3950" extrusionOk="0">
                      <a:moveTo>
                        <a:pt x="783" y="0"/>
                      </a:moveTo>
                      <a:lnTo>
                        <a:pt x="1" y="20"/>
                      </a:lnTo>
                      <a:lnTo>
                        <a:pt x="79" y="3950"/>
                      </a:lnTo>
                      <a:lnTo>
                        <a:pt x="868" y="3937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64"/>
                <p:cNvSpPr/>
                <p:nvPr/>
              </p:nvSpPr>
              <p:spPr>
                <a:xfrm>
                  <a:off x="6969130" y="4137543"/>
                  <a:ext cx="36281" cy="30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" h="1226" extrusionOk="0">
                      <a:moveTo>
                        <a:pt x="821" y="1"/>
                      </a:moveTo>
                      <a:cubicBezTo>
                        <a:pt x="817" y="1"/>
                        <a:pt x="813" y="1"/>
                        <a:pt x="809" y="1"/>
                      </a:cubicBezTo>
                      <a:cubicBezTo>
                        <a:pt x="261" y="14"/>
                        <a:pt x="0" y="679"/>
                        <a:pt x="398" y="1057"/>
                      </a:cubicBezTo>
                      <a:cubicBezTo>
                        <a:pt x="521" y="1173"/>
                        <a:pt x="669" y="1226"/>
                        <a:pt x="815" y="1226"/>
                      </a:cubicBezTo>
                      <a:cubicBezTo>
                        <a:pt x="1133" y="1226"/>
                        <a:pt x="1437" y="976"/>
                        <a:pt x="1428" y="600"/>
                      </a:cubicBezTo>
                      <a:cubicBezTo>
                        <a:pt x="1421" y="266"/>
                        <a:pt x="1148" y="1"/>
                        <a:pt x="8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64"/>
                <p:cNvSpPr/>
                <p:nvPr/>
              </p:nvSpPr>
              <p:spPr>
                <a:xfrm>
                  <a:off x="6990515" y="4137215"/>
                  <a:ext cx="36306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8" h="1223" extrusionOk="0">
                      <a:moveTo>
                        <a:pt x="826" y="0"/>
                      </a:moveTo>
                      <a:cubicBezTo>
                        <a:pt x="818" y="0"/>
                        <a:pt x="810" y="1"/>
                        <a:pt x="802" y="1"/>
                      </a:cubicBezTo>
                      <a:cubicBezTo>
                        <a:pt x="261" y="7"/>
                        <a:pt x="1" y="672"/>
                        <a:pt x="392" y="1050"/>
                      </a:cubicBezTo>
                      <a:cubicBezTo>
                        <a:pt x="517" y="1169"/>
                        <a:pt x="667" y="1222"/>
                        <a:pt x="814" y="1222"/>
                      </a:cubicBezTo>
                      <a:cubicBezTo>
                        <a:pt x="1133" y="1222"/>
                        <a:pt x="1437" y="969"/>
                        <a:pt x="1428" y="594"/>
                      </a:cubicBezTo>
                      <a:cubicBezTo>
                        <a:pt x="1422" y="269"/>
                        <a:pt x="1154" y="0"/>
                        <a:pt x="8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64"/>
                <p:cNvSpPr/>
                <p:nvPr/>
              </p:nvSpPr>
              <p:spPr>
                <a:xfrm>
                  <a:off x="6971276" y="4237271"/>
                  <a:ext cx="36154" cy="30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1222" extrusionOk="0">
                      <a:moveTo>
                        <a:pt x="825" y="0"/>
                      </a:moveTo>
                      <a:cubicBezTo>
                        <a:pt x="817" y="0"/>
                        <a:pt x="810" y="0"/>
                        <a:pt x="802" y="0"/>
                      </a:cubicBezTo>
                      <a:cubicBezTo>
                        <a:pt x="261" y="7"/>
                        <a:pt x="0" y="672"/>
                        <a:pt x="391" y="1050"/>
                      </a:cubicBezTo>
                      <a:cubicBezTo>
                        <a:pt x="514" y="1169"/>
                        <a:pt x="663" y="1222"/>
                        <a:pt x="809" y="1222"/>
                      </a:cubicBezTo>
                      <a:cubicBezTo>
                        <a:pt x="1127" y="1222"/>
                        <a:pt x="1432" y="969"/>
                        <a:pt x="1428" y="594"/>
                      </a:cubicBezTo>
                      <a:cubicBezTo>
                        <a:pt x="1421" y="269"/>
                        <a:pt x="1153" y="0"/>
                        <a:pt x="8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64"/>
                <p:cNvSpPr/>
                <p:nvPr/>
              </p:nvSpPr>
              <p:spPr>
                <a:xfrm>
                  <a:off x="6992661" y="4236766"/>
                  <a:ext cx="36180" cy="30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1223" extrusionOk="0">
                      <a:moveTo>
                        <a:pt x="814" y="1"/>
                      </a:moveTo>
                      <a:cubicBezTo>
                        <a:pt x="810" y="1"/>
                        <a:pt x="806" y="1"/>
                        <a:pt x="802" y="1"/>
                      </a:cubicBezTo>
                      <a:cubicBezTo>
                        <a:pt x="255" y="14"/>
                        <a:pt x="0" y="672"/>
                        <a:pt x="392" y="1050"/>
                      </a:cubicBezTo>
                      <a:cubicBezTo>
                        <a:pt x="515" y="1169"/>
                        <a:pt x="664" y="1222"/>
                        <a:pt x="810" y="1222"/>
                      </a:cubicBezTo>
                      <a:cubicBezTo>
                        <a:pt x="1128" y="1222"/>
                        <a:pt x="1432" y="971"/>
                        <a:pt x="1428" y="601"/>
                      </a:cubicBezTo>
                      <a:cubicBezTo>
                        <a:pt x="1415" y="266"/>
                        <a:pt x="1148" y="1"/>
                        <a:pt x="81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64"/>
                <p:cNvSpPr/>
                <p:nvPr/>
              </p:nvSpPr>
              <p:spPr>
                <a:xfrm>
                  <a:off x="6845544" y="3711694"/>
                  <a:ext cx="54181" cy="108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6" h="4309" extrusionOk="0">
                      <a:moveTo>
                        <a:pt x="1246" y="0"/>
                      </a:moveTo>
                      <a:lnTo>
                        <a:pt x="1" y="4028"/>
                      </a:lnTo>
                      <a:lnTo>
                        <a:pt x="894" y="4309"/>
                      </a:lnTo>
                      <a:lnTo>
                        <a:pt x="2145" y="274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64"/>
                <p:cNvSpPr/>
                <p:nvPr/>
              </p:nvSpPr>
              <p:spPr>
                <a:xfrm>
                  <a:off x="6858748" y="3690183"/>
                  <a:ext cx="40472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4" extrusionOk="0">
                      <a:moveTo>
                        <a:pt x="844" y="0"/>
                      </a:moveTo>
                      <a:cubicBezTo>
                        <a:pt x="359" y="0"/>
                        <a:pt x="0" y="526"/>
                        <a:pt x="247" y="996"/>
                      </a:cubicBezTo>
                      <a:cubicBezTo>
                        <a:pt x="375" y="1237"/>
                        <a:pt x="609" y="1353"/>
                        <a:pt x="843" y="1353"/>
                      </a:cubicBezTo>
                      <a:cubicBezTo>
                        <a:pt x="1120" y="1353"/>
                        <a:pt x="1396" y="1190"/>
                        <a:pt x="1492" y="879"/>
                      </a:cubicBezTo>
                      <a:cubicBezTo>
                        <a:pt x="1602" y="520"/>
                        <a:pt x="1407" y="142"/>
                        <a:pt x="1048" y="31"/>
                      </a:cubicBezTo>
                      <a:cubicBezTo>
                        <a:pt x="979" y="10"/>
                        <a:pt x="910" y="0"/>
                        <a:pt x="8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64"/>
                <p:cNvSpPr/>
                <p:nvPr/>
              </p:nvSpPr>
              <p:spPr>
                <a:xfrm>
                  <a:off x="6881345" y="3697202"/>
                  <a:ext cx="40573" cy="3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354" extrusionOk="0">
                      <a:moveTo>
                        <a:pt x="837" y="0"/>
                      </a:moveTo>
                      <a:cubicBezTo>
                        <a:pt x="359" y="0"/>
                        <a:pt x="0" y="524"/>
                        <a:pt x="251" y="992"/>
                      </a:cubicBezTo>
                      <a:cubicBezTo>
                        <a:pt x="380" y="1236"/>
                        <a:pt x="613" y="1354"/>
                        <a:pt x="846" y="1354"/>
                      </a:cubicBezTo>
                      <a:cubicBezTo>
                        <a:pt x="1122" y="1354"/>
                        <a:pt x="1397" y="1189"/>
                        <a:pt x="1496" y="874"/>
                      </a:cubicBezTo>
                      <a:cubicBezTo>
                        <a:pt x="1607" y="522"/>
                        <a:pt x="1405" y="138"/>
                        <a:pt x="1046" y="34"/>
                      </a:cubicBezTo>
                      <a:cubicBezTo>
                        <a:pt x="975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64"/>
                <p:cNvSpPr/>
                <p:nvPr/>
              </p:nvSpPr>
              <p:spPr>
                <a:xfrm>
                  <a:off x="6826154" y="3795642"/>
                  <a:ext cx="40472" cy="34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3" h="1359" extrusionOk="0">
                      <a:moveTo>
                        <a:pt x="844" y="1"/>
                      </a:moveTo>
                      <a:cubicBezTo>
                        <a:pt x="359" y="1"/>
                        <a:pt x="1" y="527"/>
                        <a:pt x="247" y="997"/>
                      </a:cubicBezTo>
                      <a:cubicBezTo>
                        <a:pt x="376" y="1241"/>
                        <a:pt x="610" y="1359"/>
                        <a:pt x="844" y="1359"/>
                      </a:cubicBezTo>
                      <a:cubicBezTo>
                        <a:pt x="1121" y="1359"/>
                        <a:pt x="1397" y="1194"/>
                        <a:pt x="1492" y="879"/>
                      </a:cubicBezTo>
                      <a:cubicBezTo>
                        <a:pt x="1603" y="521"/>
                        <a:pt x="1401" y="143"/>
                        <a:pt x="1049" y="32"/>
                      </a:cubicBezTo>
                      <a:cubicBezTo>
                        <a:pt x="979" y="11"/>
                        <a:pt x="910" y="1"/>
                        <a:pt x="8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64"/>
                <p:cNvSpPr/>
                <p:nvPr/>
              </p:nvSpPr>
              <p:spPr>
                <a:xfrm>
                  <a:off x="6848725" y="3802686"/>
                  <a:ext cx="40446" cy="34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55" extrusionOk="0">
                      <a:moveTo>
                        <a:pt x="837" y="0"/>
                      </a:moveTo>
                      <a:cubicBezTo>
                        <a:pt x="355" y="0"/>
                        <a:pt x="1" y="523"/>
                        <a:pt x="246" y="991"/>
                      </a:cubicBezTo>
                      <a:cubicBezTo>
                        <a:pt x="375" y="1237"/>
                        <a:pt x="611" y="1354"/>
                        <a:pt x="845" y="1354"/>
                      </a:cubicBezTo>
                      <a:cubicBezTo>
                        <a:pt x="1121" y="1354"/>
                        <a:pt x="1396" y="1191"/>
                        <a:pt x="1491" y="881"/>
                      </a:cubicBezTo>
                      <a:cubicBezTo>
                        <a:pt x="1602" y="522"/>
                        <a:pt x="1406" y="144"/>
                        <a:pt x="1048" y="33"/>
                      </a:cubicBezTo>
                      <a:cubicBezTo>
                        <a:pt x="976" y="11"/>
                        <a:pt x="905" y="0"/>
                        <a:pt x="83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64"/>
                <p:cNvSpPr/>
                <p:nvPr/>
              </p:nvSpPr>
              <p:spPr>
                <a:xfrm>
                  <a:off x="6889803" y="3542207"/>
                  <a:ext cx="55317" cy="114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1" h="4524" extrusionOk="0">
                      <a:moveTo>
                        <a:pt x="1246" y="0"/>
                      </a:moveTo>
                      <a:lnTo>
                        <a:pt x="1" y="4243"/>
                      </a:lnTo>
                      <a:lnTo>
                        <a:pt x="940" y="4524"/>
                      </a:lnTo>
                      <a:lnTo>
                        <a:pt x="2191" y="281"/>
                      </a:lnTo>
                      <a:lnTo>
                        <a:pt x="12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64"/>
                <p:cNvSpPr/>
                <p:nvPr/>
              </p:nvSpPr>
              <p:spPr>
                <a:xfrm>
                  <a:off x="6901593" y="3519358"/>
                  <a:ext cx="42542" cy="3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4" extrusionOk="0">
                      <a:moveTo>
                        <a:pt x="882" y="1"/>
                      </a:moveTo>
                      <a:cubicBezTo>
                        <a:pt x="374" y="1"/>
                        <a:pt x="0" y="561"/>
                        <a:pt x="270" y="1055"/>
                      </a:cubicBezTo>
                      <a:cubicBezTo>
                        <a:pt x="408" y="1304"/>
                        <a:pt x="650" y="1423"/>
                        <a:pt x="891" y="1423"/>
                      </a:cubicBezTo>
                      <a:cubicBezTo>
                        <a:pt x="1185" y="1423"/>
                        <a:pt x="1477" y="1246"/>
                        <a:pt x="1574" y="912"/>
                      </a:cubicBezTo>
                      <a:cubicBezTo>
                        <a:pt x="1685" y="534"/>
                        <a:pt x="1470" y="143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64"/>
                <p:cNvSpPr/>
                <p:nvPr/>
              </p:nvSpPr>
              <p:spPr>
                <a:xfrm>
                  <a:off x="6925452" y="3526428"/>
                  <a:ext cx="42542" cy="3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5" h="1420" extrusionOk="0">
                      <a:moveTo>
                        <a:pt x="882" y="1"/>
                      </a:moveTo>
                      <a:cubicBezTo>
                        <a:pt x="374" y="1"/>
                        <a:pt x="0" y="560"/>
                        <a:pt x="271" y="1049"/>
                      </a:cubicBezTo>
                      <a:cubicBezTo>
                        <a:pt x="406" y="1300"/>
                        <a:pt x="650" y="1420"/>
                        <a:pt x="892" y="1420"/>
                      </a:cubicBezTo>
                      <a:cubicBezTo>
                        <a:pt x="1186" y="1420"/>
                        <a:pt x="1478" y="1244"/>
                        <a:pt x="1574" y="912"/>
                      </a:cubicBezTo>
                      <a:cubicBezTo>
                        <a:pt x="1685" y="534"/>
                        <a:pt x="1470" y="137"/>
                        <a:pt x="1092" y="32"/>
                      </a:cubicBezTo>
                      <a:cubicBezTo>
                        <a:pt x="1020" y="11"/>
                        <a:pt x="950" y="1"/>
                        <a:pt x="8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64"/>
                <p:cNvSpPr/>
                <p:nvPr/>
              </p:nvSpPr>
              <p:spPr>
                <a:xfrm>
                  <a:off x="6868974" y="3630473"/>
                  <a:ext cx="42416" cy="35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0" h="1422" extrusionOk="0">
                      <a:moveTo>
                        <a:pt x="890" y="1"/>
                      </a:moveTo>
                      <a:cubicBezTo>
                        <a:pt x="379" y="1"/>
                        <a:pt x="1" y="563"/>
                        <a:pt x="272" y="1054"/>
                      </a:cubicBezTo>
                      <a:cubicBezTo>
                        <a:pt x="407" y="1303"/>
                        <a:pt x="647" y="1421"/>
                        <a:pt x="887" y="1421"/>
                      </a:cubicBezTo>
                      <a:cubicBezTo>
                        <a:pt x="1181" y="1421"/>
                        <a:pt x="1475" y="1244"/>
                        <a:pt x="1576" y="910"/>
                      </a:cubicBezTo>
                      <a:cubicBezTo>
                        <a:pt x="1680" y="539"/>
                        <a:pt x="1465" y="141"/>
                        <a:pt x="1093" y="30"/>
                      </a:cubicBezTo>
                      <a:cubicBezTo>
                        <a:pt x="1024" y="10"/>
                        <a:pt x="956" y="1"/>
                        <a:pt x="8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64"/>
                <p:cNvSpPr/>
                <p:nvPr/>
              </p:nvSpPr>
              <p:spPr>
                <a:xfrm>
                  <a:off x="6892858" y="3637517"/>
                  <a:ext cx="42391" cy="3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9" h="1419" extrusionOk="0">
                      <a:moveTo>
                        <a:pt x="881" y="0"/>
                      </a:moveTo>
                      <a:cubicBezTo>
                        <a:pt x="369" y="0"/>
                        <a:pt x="0" y="560"/>
                        <a:pt x="265" y="1048"/>
                      </a:cubicBezTo>
                      <a:cubicBezTo>
                        <a:pt x="403" y="1299"/>
                        <a:pt x="647" y="1419"/>
                        <a:pt x="889" y="1419"/>
                      </a:cubicBezTo>
                      <a:cubicBezTo>
                        <a:pt x="1182" y="1419"/>
                        <a:pt x="1472" y="1243"/>
                        <a:pt x="1568" y="912"/>
                      </a:cubicBezTo>
                      <a:cubicBezTo>
                        <a:pt x="1679" y="534"/>
                        <a:pt x="1464" y="142"/>
                        <a:pt x="1092" y="32"/>
                      </a:cubicBezTo>
                      <a:cubicBezTo>
                        <a:pt x="1020" y="10"/>
                        <a:pt x="949" y="0"/>
                        <a:pt x="8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64"/>
                <p:cNvSpPr/>
                <p:nvPr/>
              </p:nvSpPr>
              <p:spPr>
                <a:xfrm>
                  <a:off x="6819892" y="3842021"/>
                  <a:ext cx="47238" cy="37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487" extrusionOk="0">
                      <a:moveTo>
                        <a:pt x="854" y="0"/>
                      </a:moveTo>
                      <a:cubicBezTo>
                        <a:pt x="0" y="0"/>
                        <a:pt x="0" y="1486"/>
                        <a:pt x="854" y="1486"/>
                      </a:cubicBezTo>
                      <a:cubicBezTo>
                        <a:pt x="1871" y="1486"/>
                        <a:pt x="1871" y="0"/>
                        <a:pt x="8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64"/>
                <p:cNvSpPr/>
                <p:nvPr/>
              </p:nvSpPr>
              <p:spPr>
                <a:xfrm>
                  <a:off x="6810728" y="3883074"/>
                  <a:ext cx="19062" cy="30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1190" extrusionOk="0">
                      <a:moveTo>
                        <a:pt x="525" y="0"/>
                      </a:moveTo>
                      <a:cubicBezTo>
                        <a:pt x="423" y="0"/>
                        <a:pt x="318" y="58"/>
                        <a:pt x="291" y="167"/>
                      </a:cubicBezTo>
                      <a:cubicBezTo>
                        <a:pt x="246" y="388"/>
                        <a:pt x="57" y="610"/>
                        <a:pt x="24" y="864"/>
                      </a:cubicBezTo>
                      <a:cubicBezTo>
                        <a:pt x="0" y="1070"/>
                        <a:pt x="179" y="1190"/>
                        <a:pt x="357" y="1190"/>
                      </a:cubicBezTo>
                      <a:cubicBezTo>
                        <a:pt x="471" y="1190"/>
                        <a:pt x="585" y="1141"/>
                        <a:pt x="643" y="1034"/>
                      </a:cubicBezTo>
                      <a:cubicBezTo>
                        <a:pt x="721" y="897"/>
                        <a:pt x="728" y="714"/>
                        <a:pt x="741" y="564"/>
                      </a:cubicBezTo>
                      <a:cubicBezTo>
                        <a:pt x="754" y="434"/>
                        <a:pt x="754" y="297"/>
                        <a:pt x="735" y="167"/>
                      </a:cubicBezTo>
                      <a:cubicBezTo>
                        <a:pt x="718" y="54"/>
                        <a:pt x="623" y="0"/>
                        <a:pt x="5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64"/>
                <p:cNvSpPr/>
                <p:nvPr/>
              </p:nvSpPr>
              <p:spPr>
                <a:xfrm>
                  <a:off x="6835672" y="3892920"/>
                  <a:ext cx="23404" cy="2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" h="1128" extrusionOk="0">
                      <a:moveTo>
                        <a:pt x="714" y="0"/>
                      </a:moveTo>
                      <a:cubicBezTo>
                        <a:pt x="684" y="0"/>
                        <a:pt x="654" y="8"/>
                        <a:pt x="626" y="24"/>
                      </a:cubicBezTo>
                      <a:cubicBezTo>
                        <a:pt x="568" y="44"/>
                        <a:pt x="509" y="70"/>
                        <a:pt x="463" y="116"/>
                      </a:cubicBezTo>
                      <a:cubicBezTo>
                        <a:pt x="411" y="161"/>
                        <a:pt x="366" y="213"/>
                        <a:pt x="327" y="272"/>
                      </a:cubicBezTo>
                      <a:cubicBezTo>
                        <a:pt x="287" y="318"/>
                        <a:pt x="248" y="363"/>
                        <a:pt x="209" y="402"/>
                      </a:cubicBezTo>
                      <a:cubicBezTo>
                        <a:pt x="199" y="414"/>
                        <a:pt x="193" y="422"/>
                        <a:pt x="190" y="427"/>
                      </a:cubicBezTo>
                      <a:lnTo>
                        <a:pt x="190" y="427"/>
                      </a:lnTo>
                      <a:cubicBezTo>
                        <a:pt x="146" y="461"/>
                        <a:pt x="110" y="503"/>
                        <a:pt x="85" y="552"/>
                      </a:cubicBezTo>
                      <a:cubicBezTo>
                        <a:pt x="1" y="702"/>
                        <a:pt x="27" y="891"/>
                        <a:pt x="144" y="1015"/>
                      </a:cubicBezTo>
                      <a:cubicBezTo>
                        <a:pt x="215" y="1086"/>
                        <a:pt x="324" y="1128"/>
                        <a:pt x="430" y="1128"/>
                      </a:cubicBezTo>
                      <a:cubicBezTo>
                        <a:pt x="528" y="1128"/>
                        <a:pt x="623" y="1093"/>
                        <a:pt x="685" y="1015"/>
                      </a:cubicBezTo>
                      <a:cubicBezTo>
                        <a:pt x="711" y="982"/>
                        <a:pt x="737" y="956"/>
                        <a:pt x="757" y="924"/>
                      </a:cubicBezTo>
                      <a:lnTo>
                        <a:pt x="796" y="833"/>
                      </a:lnTo>
                      <a:cubicBezTo>
                        <a:pt x="803" y="761"/>
                        <a:pt x="809" y="726"/>
                        <a:pt x="811" y="726"/>
                      </a:cubicBezTo>
                      <a:lnTo>
                        <a:pt x="811" y="726"/>
                      </a:lnTo>
                      <a:cubicBezTo>
                        <a:pt x="812" y="726"/>
                        <a:pt x="812" y="745"/>
                        <a:pt x="809" y="780"/>
                      </a:cubicBezTo>
                      <a:cubicBezTo>
                        <a:pt x="822" y="728"/>
                        <a:pt x="835" y="676"/>
                        <a:pt x="855" y="617"/>
                      </a:cubicBezTo>
                      <a:cubicBezTo>
                        <a:pt x="868" y="552"/>
                        <a:pt x="887" y="481"/>
                        <a:pt x="907" y="415"/>
                      </a:cubicBezTo>
                      <a:cubicBezTo>
                        <a:pt x="926" y="318"/>
                        <a:pt x="913" y="220"/>
                        <a:pt x="887" y="129"/>
                      </a:cubicBezTo>
                      <a:cubicBezTo>
                        <a:pt x="864" y="49"/>
                        <a:pt x="790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64"/>
                <p:cNvSpPr/>
                <p:nvPr/>
              </p:nvSpPr>
              <p:spPr>
                <a:xfrm>
                  <a:off x="6974407" y="4057585"/>
                  <a:ext cx="64356" cy="52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2093" extrusionOk="0">
                      <a:moveTo>
                        <a:pt x="1193" y="0"/>
                      </a:moveTo>
                      <a:cubicBezTo>
                        <a:pt x="0" y="0"/>
                        <a:pt x="0" y="2092"/>
                        <a:pt x="1193" y="2092"/>
                      </a:cubicBezTo>
                      <a:cubicBezTo>
                        <a:pt x="2548" y="2092"/>
                        <a:pt x="2548" y="0"/>
                        <a:pt x="11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64"/>
                <p:cNvSpPr/>
                <p:nvPr/>
              </p:nvSpPr>
              <p:spPr>
                <a:xfrm>
                  <a:off x="6982941" y="4284837"/>
                  <a:ext cx="47263" cy="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1428" extrusionOk="0">
                      <a:moveTo>
                        <a:pt x="855" y="0"/>
                      </a:moveTo>
                      <a:cubicBezTo>
                        <a:pt x="1" y="0"/>
                        <a:pt x="1" y="1427"/>
                        <a:pt x="855" y="1427"/>
                      </a:cubicBezTo>
                      <a:cubicBezTo>
                        <a:pt x="1871" y="1427"/>
                        <a:pt x="1871" y="0"/>
                        <a:pt x="8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64"/>
                <p:cNvSpPr/>
                <p:nvPr/>
              </p:nvSpPr>
              <p:spPr>
                <a:xfrm>
                  <a:off x="6931310" y="4293598"/>
                  <a:ext cx="52490" cy="2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" h="951" extrusionOk="0">
                      <a:moveTo>
                        <a:pt x="1497" y="1"/>
                      </a:moveTo>
                      <a:cubicBezTo>
                        <a:pt x="1283" y="1"/>
                        <a:pt x="1085" y="105"/>
                        <a:pt x="860" y="207"/>
                      </a:cubicBezTo>
                      <a:cubicBezTo>
                        <a:pt x="736" y="259"/>
                        <a:pt x="619" y="324"/>
                        <a:pt x="495" y="383"/>
                      </a:cubicBezTo>
                      <a:cubicBezTo>
                        <a:pt x="338" y="468"/>
                        <a:pt x="241" y="598"/>
                        <a:pt x="97" y="689"/>
                      </a:cubicBezTo>
                      <a:cubicBezTo>
                        <a:pt x="0" y="756"/>
                        <a:pt x="50" y="907"/>
                        <a:pt x="162" y="907"/>
                      </a:cubicBezTo>
                      <a:cubicBezTo>
                        <a:pt x="170" y="907"/>
                        <a:pt x="179" y="906"/>
                        <a:pt x="188" y="904"/>
                      </a:cubicBezTo>
                      <a:cubicBezTo>
                        <a:pt x="218" y="899"/>
                        <a:pt x="248" y="897"/>
                        <a:pt x="278" y="897"/>
                      </a:cubicBezTo>
                      <a:cubicBezTo>
                        <a:pt x="398" y="897"/>
                        <a:pt x="518" y="930"/>
                        <a:pt x="638" y="930"/>
                      </a:cubicBezTo>
                      <a:cubicBezTo>
                        <a:pt x="788" y="930"/>
                        <a:pt x="918" y="930"/>
                        <a:pt x="1062" y="937"/>
                      </a:cubicBezTo>
                      <a:cubicBezTo>
                        <a:pt x="1170" y="941"/>
                        <a:pt x="1273" y="950"/>
                        <a:pt x="1372" y="950"/>
                      </a:cubicBezTo>
                      <a:cubicBezTo>
                        <a:pt x="1566" y="950"/>
                        <a:pt x="1743" y="916"/>
                        <a:pt x="1903" y="748"/>
                      </a:cubicBezTo>
                      <a:cubicBezTo>
                        <a:pt x="2079" y="559"/>
                        <a:pt x="2065" y="214"/>
                        <a:pt x="1818" y="83"/>
                      </a:cubicBezTo>
                      <a:cubicBezTo>
                        <a:pt x="1704" y="24"/>
                        <a:pt x="1599" y="1"/>
                        <a:pt x="14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64"/>
                <p:cNvSpPr/>
                <p:nvPr/>
              </p:nvSpPr>
              <p:spPr>
                <a:xfrm>
                  <a:off x="6959410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1858" y="0"/>
                      </a:moveTo>
                      <a:cubicBezTo>
                        <a:pt x="952" y="0"/>
                        <a:pt x="1" y="1056"/>
                        <a:pt x="816" y="1584"/>
                      </a:cubicBezTo>
                      <a:cubicBezTo>
                        <a:pt x="1630" y="2112"/>
                        <a:pt x="4596" y="2562"/>
                        <a:pt x="4596" y="2562"/>
                      </a:cubicBezTo>
                      <a:lnTo>
                        <a:pt x="4420" y="978"/>
                      </a:lnTo>
                      <a:cubicBezTo>
                        <a:pt x="3814" y="978"/>
                        <a:pt x="2764" y="0"/>
                        <a:pt x="18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64"/>
                <p:cNvSpPr/>
                <p:nvPr/>
              </p:nvSpPr>
              <p:spPr>
                <a:xfrm>
                  <a:off x="7066384" y="3809275"/>
                  <a:ext cx="116038" cy="6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6" h="2562" extrusionOk="0">
                      <a:moveTo>
                        <a:pt x="2744" y="0"/>
                      </a:moveTo>
                      <a:cubicBezTo>
                        <a:pt x="1838" y="0"/>
                        <a:pt x="782" y="978"/>
                        <a:pt x="183" y="978"/>
                      </a:cubicBezTo>
                      <a:lnTo>
                        <a:pt x="0" y="2562"/>
                      </a:lnTo>
                      <a:cubicBezTo>
                        <a:pt x="0" y="2562"/>
                        <a:pt x="2966" y="2112"/>
                        <a:pt x="3781" y="1584"/>
                      </a:cubicBezTo>
                      <a:cubicBezTo>
                        <a:pt x="4595" y="1056"/>
                        <a:pt x="3644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43" name="Google Shape;7043;p64"/>
              <p:cNvGrpSpPr/>
              <p:nvPr/>
            </p:nvGrpSpPr>
            <p:grpSpPr>
              <a:xfrm>
                <a:off x="6922902" y="3131329"/>
                <a:ext cx="300496" cy="274642"/>
                <a:chOff x="6922902" y="3131329"/>
                <a:chExt cx="300496" cy="274642"/>
              </a:xfrm>
            </p:grpSpPr>
            <p:sp>
              <p:nvSpPr>
                <p:cNvPr id="7044" name="Google Shape;7044;p64"/>
                <p:cNvSpPr/>
                <p:nvPr/>
              </p:nvSpPr>
              <p:spPr>
                <a:xfrm>
                  <a:off x="6922902" y="3131329"/>
                  <a:ext cx="300496" cy="21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2" h="8500" extrusionOk="0">
                      <a:moveTo>
                        <a:pt x="3281" y="4076"/>
                      </a:moveTo>
                      <a:cubicBezTo>
                        <a:pt x="3975" y="4076"/>
                        <a:pt x="4641" y="4618"/>
                        <a:pt x="4641" y="5436"/>
                      </a:cubicBezTo>
                      <a:cubicBezTo>
                        <a:pt x="4634" y="6172"/>
                        <a:pt x="4034" y="6778"/>
                        <a:pt x="3291" y="6778"/>
                      </a:cubicBezTo>
                      <a:cubicBezTo>
                        <a:pt x="2092" y="6772"/>
                        <a:pt x="1486" y="5318"/>
                        <a:pt x="2340" y="4471"/>
                      </a:cubicBezTo>
                      <a:cubicBezTo>
                        <a:pt x="2615" y="4198"/>
                        <a:pt x="2951" y="4076"/>
                        <a:pt x="3281" y="4076"/>
                      </a:cubicBezTo>
                      <a:close/>
                      <a:moveTo>
                        <a:pt x="8548" y="4076"/>
                      </a:moveTo>
                      <a:cubicBezTo>
                        <a:pt x="9244" y="4076"/>
                        <a:pt x="9911" y="4618"/>
                        <a:pt x="9907" y="5436"/>
                      </a:cubicBezTo>
                      <a:cubicBezTo>
                        <a:pt x="9907" y="6172"/>
                        <a:pt x="9301" y="6778"/>
                        <a:pt x="8558" y="6778"/>
                      </a:cubicBezTo>
                      <a:cubicBezTo>
                        <a:pt x="7358" y="6772"/>
                        <a:pt x="6759" y="5318"/>
                        <a:pt x="7606" y="4471"/>
                      </a:cubicBezTo>
                      <a:cubicBezTo>
                        <a:pt x="7881" y="4198"/>
                        <a:pt x="8218" y="4076"/>
                        <a:pt x="8548" y="4076"/>
                      </a:cubicBezTo>
                      <a:close/>
                      <a:moveTo>
                        <a:pt x="4204" y="0"/>
                      </a:moveTo>
                      <a:cubicBezTo>
                        <a:pt x="1884" y="0"/>
                        <a:pt x="0" y="1884"/>
                        <a:pt x="0" y="4211"/>
                      </a:cubicBezTo>
                      <a:lnTo>
                        <a:pt x="0" y="4295"/>
                      </a:lnTo>
                      <a:cubicBezTo>
                        <a:pt x="0" y="6615"/>
                        <a:pt x="1884" y="8499"/>
                        <a:pt x="4210" y="8499"/>
                      </a:cubicBezTo>
                      <a:lnTo>
                        <a:pt x="7691" y="8499"/>
                      </a:lnTo>
                      <a:cubicBezTo>
                        <a:pt x="10011" y="8499"/>
                        <a:pt x="11895" y="6615"/>
                        <a:pt x="11895" y="4295"/>
                      </a:cubicBezTo>
                      <a:lnTo>
                        <a:pt x="11895" y="4211"/>
                      </a:lnTo>
                      <a:cubicBezTo>
                        <a:pt x="11901" y="1884"/>
                        <a:pt x="10018" y="0"/>
                        <a:pt x="76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64"/>
                <p:cNvSpPr/>
                <p:nvPr/>
              </p:nvSpPr>
              <p:spPr>
                <a:xfrm>
                  <a:off x="6995792" y="3277285"/>
                  <a:ext cx="150248" cy="12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5097" extrusionOk="0">
                      <a:moveTo>
                        <a:pt x="3057" y="424"/>
                      </a:moveTo>
                      <a:cubicBezTo>
                        <a:pt x="3429" y="424"/>
                        <a:pt x="3722" y="1232"/>
                        <a:pt x="3722" y="1597"/>
                      </a:cubicBezTo>
                      <a:cubicBezTo>
                        <a:pt x="3735" y="1975"/>
                        <a:pt x="3435" y="2288"/>
                        <a:pt x="3057" y="2288"/>
                      </a:cubicBezTo>
                      <a:cubicBezTo>
                        <a:pt x="2679" y="2288"/>
                        <a:pt x="2379" y="1975"/>
                        <a:pt x="2392" y="1597"/>
                      </a:cubicBezTo>
                      <a:cubicBezTo>
                        <a:pt x="2392" y="1232"/>
                        <a:pt x="2692" y="424"/>
                        <a:pt x="3057" y="424"/>
                      </a:cubicBezTo>
                      <a:close/>
                      <a:moveTo>
                        <a:pt x="1206" y="2835"/>
                      </a:moveTo>
                      <a:cubicBezTo>
                        <a:pt x="1447" y="2835"/>
                        <a:pt x="1649" y="3109"/>
                        <a:pt x="1669" y="3455"/>
                      </a:cubicBezTo>
                      <a:lnTo>
                        <a:pt x="750" y="3455"/>
                      </a:lnTo>
                      <a:cubicBezTo>
                        <a:pt x="769" y="3109"/>
                        <a:pt x="965" y="2835"/>
                        <a:pt x="1206" y="2835"/>
                      </a:cubicBezTo>
                      <a:close/>
                      <a:moveTo>
                        <a:pt x="4882" y="2835"/>
                      </a:moveTo>
                      <a:cubicBezTo>
                        <a:pt x="5123" y="2835"/>
                        <a:pt x="5319" y="3109"/>
                        <a:pt x="5338" y="3455"/>
                      </a:cubicBezTo>
                      <a:lnTo>
                        <a:pt x="4419" y="3455"/>
                      </a:lnTo>
                      <a:cubicBezTo>
                        <a:pt x="4439" y="3109"/>
                        <a:pt x="4641" y="2835"/>
                        <a:pt x="4882" y="2835"/>
                      </a:cubicBezTo>
                      <a:close/>
                      <a:moveTo>
                        <a:pt x="2431" y="3005"/>
                      </a:moveTo>
                      <a:cubicBezTo>
                        <a:pt x="2673" y="3005"/>
                        <a:pt x="2868" y="3279"/>
                        <a:pt x="2888" y="3624"/>
                      </a:cubicBezTo>
                      <a:lnTo>
                        <a:pt x="1975" y="3624"/>
                      </a:lnTo>
                      <a:cubicBezTo>
                        <a:pt x="1995" y="3279"/>
                        <a:pt x="2190" y="3005"/>
                        <a:pt x="2431" y="3005"/>
                      </a:cubicBezTo>
                      <a:close/>
                      <a:moveTo>
                        <a:pt x="3722" y="3005"/>
                      </a:moveTo>
                      <a:cubicBezTo>
                        <a:pt x="3963" y="3005"/>
                        <a:pt x="4165" y="3279"/>
                        <a:pt x="4185" y="3624"/>
                      </a:cubicBezTo>
                      <a:lnTo>
                        <a:pt x="3266" y="3624"/>
                      </a:lnTo>
                      <a:cubicBezTo>
                        <a:pt x="3285" y="3279"/>
                        <a:pt x="3481" y="3005"/>
                        <a:pt x="3722" y="3005"/>
                      </a:cubicBezTo>
                      <a:close/>
                      <a:moveTo>
                        <a:pt x="2542" y="0"/>
                      </a:moveTo>
                      <a:cubicBezTo>
                        <a:pt x="1141" y="0"/>
                        <a:pt x="0" y="1134"/>
                        <a:pt x="0" y="2542"/>
                      </a:cubicBezTo>
                      <a:lnTo>
                        <a:pt x="0" y="2562"/>
                      </a:lnTo>
                      <a:cubicBezTo>
                        <a:pt x="0" y="3963"/>
                        <a:pt x="1141" y="5097"/>
                        <a:pt x="2542" y="5097"/>
                      </a:cubicBezTo>
                      <a:lnTo>
                        <a:pt x="3409" y="5097"/>
                      </a:lnTo>
                      <a:cubicBezTo>
                        <a:pt x="4817" y="5097"/>
                        <a:pt x="5951" y="3963"/>
                        <a:pt x="5951" y="2562"/>
                      </a:cubicBezTo>
                      <a:lnTo>
                        <a:pt x="5951" y="2542"/>
                      </a:lnTo>
                      <a:cubicBezTo>
                        <a:pt x="5951" y="1134"/>
                        <a:pt x="4817" y="0"/>
                        <a:pt x="34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64"/>
                <p:cNvSpPr/>
                <p:nvPr/>
              </p:nvSpPr>
              <p:spPr>
                <a:xfrm>
                  <a:off x="7056007" y="3287965"/>
                  <a:ext cx="34261" cy="47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1865" extrusionOk="0">
                      <a:moveTo>
                        <a:pt x="679" y="1"/>
                      </a:moveTo>
                      <a:cubicBezTo>
                        <a:pt x="307" y="1"/>
                        <a:pt x="14" y="809"/>
                        <a:pt x="14" y="1174"/>
                      </a:cubicBezTo>
                      <a:cubicBezTo>
                        <a:pt x="1" y="1552"/>
                        <a:pt x="301" y="1865"/>
                        <a:pt x="679" y="1865"/>
                      </a:cubicBezTo>
                      <a:cubicBezTo>
                        <a:pt x="1050" y="1865"/>
                        <a:pt x="1356" y="1552"/>
                        <a:pt x="1343" y="1174"/>
                      </a:cubicBezTo>
                      <a:cubicBezTo>
                        <a:pt x="1343" y="809"/>
                        <a:pt x="1044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047" name="Google Shape;7047;p64"/>
          <p:cNvSpPr/>
          <p:nvPr/>
        </p:nvSpPr>
        <p:spPr>
          <a:xfrm>
            <a:off x="6132554" y="3248509"/>
            <a:ext cx="682" cy="25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0" y="0"/>
                </a:moveTo>
                <a:lnTo>
                  <a:pt x="26" y="0"/>
                </a:lnTo>
                <a:cubicBezTo>
                  <a:pt x="13" y="0"/>
                  <a:pt x="7" y="0"/>
                  <a:pt x="0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8" name="Google Shape;7048;p64"/>
          <p:cNvGrpSpPr/>
          <p:nvPr/>
        </p:nvGrpSpPr>
        <p:grpSpPr>
          <a:xfrm>
            <a:off x="5904140" y="3064707"/>
            <a:ext cx="550951" cy="1310497"/>
            <a:chOff x="5904140" y="3050537"/>
            <a:chExt cx="550951" cy="1310497"/>
          </a:xfrm>
        </p:grpSpPr>
        <p:sp>
          <p:nvSpPr>
            <p:cNvPr id="7049" name="Google Shape;7049;p64"/>
            <p:cNvSpPr/>
            <p:nvPr/>
          </p:nvSpPr>
          <p:spPr>
            <a:xfrm>
              <a:off x="595302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75" y="0"/>
                  </a:moveTo>
                  <a:cubicBezTo>
                    <a:pt x="4022" y="0"/>
                    <a:pt x="0" y="437"/>
                    <a:pt x="0" y="972"/>
                  </a:cubicBezTo>
                  <a:cubicBezTo>
                    <a:pt x="0" y="1506"/>
                    <a:pt x="4022" y="1943"/>
                    <a:pt x="8975" y="1943"/>
                  </a:cubicBezTo>
                  <a:cubicBezTo>
                    <a:pt x="13928" y="1943"/>
                    <a:pt x="17943" y="1506"/>
                    <a:pt x="17943" y="972"/>
                  </a:cubicBezTo>
                  <a:cubicBezTo>
                    <a:pt x="17943" y="437"/>
                    <a:pt x="13928" y="0"/>
                    <a:pt x="8975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0" name="Google Shape;7050;p64"/>
            <p:cNvGrpSpPr/>
            <p:nvPr/>
          </p:nvGrpSpPr>
          <p:grpSpPr>
            <a:xfrm>
              <a:off x="5904140" y="3050537"/>
              <a:ext cx="550951" cy="1278256"/>
              <a:chOff x="5904140" y="3050537"/>
              <a:chExt cx="550951" cy="1278256"/>
            </a:xfrm>
          </p:grpSpPr>
          <p:sp>
            <p:nvSpPr>
              <p:cNvPr id="7051" name="Google Shape;7051;p64"/>
              <p:cNvSpPr/>
              <p:nvPr/>
            </p:nvSpPr>
            <p:spPr>
              <a:xfrm>
                <a:off x="5904140" y="3050537"/>
                <a:ext cx="550951" cy="1278256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50629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lnTo>
                      <a:pt x="3781" y="7802"/>
                    </a:lnTo>
                    <a:close/>
                    <a:moveTo>
                      <a:pt x="10690" y="0"/>
                    </a:moveTo>
                    <a:cubicBezTo>
                      <a:pt x="6753" y="0"/>
                      <a:pt x="3559" y="3187"/>
                      <a:pt x="3559" y="7130"/>
                    </a:cubicBezTo>
                    <a:cubicBezTo>
                      <a:pt x="3559" y="7365"/>
                      <a:pt x="3572" y="7600"/>
                      <a:pt x="3605" y="7834"/>
                    </a:cubicBezTo>
                    <a:cubicBezTo>
                      <a:pt x="2973" y="7906"/>
                      <a:pt x="2543" y="8512"/>
                      <a:pt x="2699" y="9131"/>
                    </a:cubicBezTo>
                    <a:cubicBezTo>
                      <a:pt x="2821" y="9609"/>
                      <a:pt x="3251" y="9920"/>
                      <a:pt x="3713" y="9920"/>
                    </a:cubicBezTo>
                    <a:cubicBezTo>
                      <a:pt x="3844" y="9920"/>
                      <a:pt x="3977" y="9895"/>
                      <a:pt x="4107" y="9842"/>
                    </a:cubicBezTo>
                    <a:cubicBezTo>
                      <a:pt x="4837" y="12044"/>
                      <a:pt x="6681" y="13804"/>
                      <a:pt x="8747" y="14560"/>
                    </a:cubicBezTo>
                    <a:cubicBezTo>
                      <a:pt x="8793" y="14573"/>
                      <a:pt x="8878" y="14593"/>
                      <a:pt x="8878" y="14606"/>
                    </a:cubicBezTo>
                    <a:lnTo>
                      <a:pt x="8878" y="16620"/>
                    </a:lnTo>
                    <a:lnTo>
                      <a:pt x="5651" y="16620"/>
                    </a:lnTo>
                    <a:cubicBezTo>
                      <a:pt x="5651" y="16620"/>
                      <a:pt x="5645" y="16685"/>
                      <a:pt x="5625" y="16698"/>
                    </a:cubicBezTo>
                    <a:cubicBezTo>
                      <a:pt x="5052" y="16705"/>
                      <a:pt x="4543" y="17076"/>
                      <a:pt x="4361" y="17623"/>
                    </a:cubicBezTo>
                    <a:lnTo>
                      <a:pt x="216" y="33239"/>
                    </a:lnTo>
                    <a:cubicBezTo>
                      <a:pt x="1" y="33872"/>
                      <a:pt x="294" y="34563"/>
                      <a:pt x="900" y="34849"/>
                    </a:cubicBezTo>
                    <a:cubicBezTo>
                      <a:pt x="1081" y="34936"/>
                      <a:pt x="1274" y="34977"/>
                      <a:pt x="1464" y="34977"/>
                    </a:cubicBezTo>
                    <a:cubicBezTo>
                      <a:pt x="1904" y="34977"/>
                      <a:pt x="2331" y="34756"/>
                      <a:pt x="2582" y="34360"/>
                    </a:cubicBezTo>
                    <a:cubicBezTo>
                      <a:pt x="2621" y="34387"/>
                      <a:pt x="2673" y="34413"/>
                      <a:pt x="2719" y="34419"/>
                    </a:cubicBezTo>
                    <a:cubicBezTo>
                      <a:pt x="2750" y="34427"/>
                      <a:pt x="2782" y="34430"/>
                      <a:pt x="2813" y="34430"/>
                    </a:cubicBezTo>
                    <a:cubicBezTo>
                      <a:pt x="2999" y="34430"/>
                      <a:pt x="3163" y="34303"/>
                      <a:pt x="3207" y="34119"/>
                    </a:cubicBezTo>
                    <a:lnTo>
                      <a:pt x="3559" y="32542"/>
                    </a:lnTo>
                    <a:cubicBezTo>
                      <a:pt x="3605" y="32347"/>
                      <a:pt x="3481" y="32040"/>
                      <a:pt x="3299" y="31949"/>
                    </a:cubicBezTo>
                    <a:lnTo>
                      <a:pt x="6336" y="20954"/>
                    </a:lnTo>
                    <a:cubicBezTo>
                      <a:pt x="6336" y="22844"/>
                      <a:pt x="6381" y="26507"/>
                      <a:pt x="6453" y="30567"/>
                    </a:cubicBezTo>
                    <a:lnTo>
                      <a:pt x="6401" y="30567"/>
                    </a:lnTo>
                    <a:lnTo>
                      <a:pt x="6466" y="32360"/>
                    </a:lnTo>
                    <a:lnTo>
                      <a:pt x="6486" y="32360"/>
                    </a:lnTo>
                    <a:cubicBezTo>
                      <a:pt x="6623" y="40194"/>
                      <a:pt x="6805" y="48732"/>
                      <a:pt x="6805" y="48732"/>
                    </a:cubicBezTo>
                    <a:cubicBezTo>
                      <a:pt x="6805" y="48732"/>
                      <a:pt x="4517" y="49090"/>
                      <a:pt x="4517" y="50622"/>
                    </a:cubicBezTo>
                    <a:lnTo>
                      <a:pt x="8936" y="50622"/>
                    </a:lnTo>
                    <a:lnTo>
                      <a:pt x="10631" y="33435"/>
                    </a:lnTo>
                    <a:lnTo>
                      <a:pt x="10663" y="33461"/>
                    </a:lnTo>
                    <a:lnTo>
                      <a:pt x="11035" y="33461"/>
                    </a:lnTo>
                    <a:lnTo>
                      <a:pt x="11035" y="33455"/>
                    </a:lnTo>
                    <a:lnTo>
                      <a:pt x="12892" y="50628"/>
                    </a:lnTo>
                    <a:lnTo>
                      <a:pt x="17311" y="50628"/>
                    </a:lnTo>
                    <a:cubicBezTo>
                      <a:pt x="17311" y="49097"/>
                      <a:pt x="15030" y="48738"/>
                      <a:pt x="15030" y="48738"/>
                    </a:cubicBezTo>
                    <a:cubicBezTo>
                      <a:pt x="15030" y="48738"/>
                      <a:pt x="15193" y="40102"/>
                      <a:pt x="15324" y="32216"/>
                    </a:cubicBezTo>
                    <a:cubicBezTo>
                      <a:pt x="15330" y="31897"/>
                      <a:pt x="15356" y="30574"/>
                      <a:pt x="15356" y="30574"/>
                    </a:cubicBezTo>
                    <a:lnTo>
                      <a:pt x="15350" y="30574"/>
                    </a:lnTo>
                    <a:cubicBezTo>
                      <a:pt x="15408" y="26481"/>
                      <a:pt x="15454" y="22785"/>
                      <a:pt x="15454" y="20863"/>
                    </a:cubicBezTo>
                    <a:lnTo>
                      <a:pt x="18517" y="31929"/>
                    </a:lnTo>
                    <a:cubicBezTo>
                      <a:pt x="18309" y="31995"/>
                      <a:pt x="18159" y="32334"/>
                      <a:pt x="18204" y="32542"/>
                    </a:cubicBezTo>
                    <a:lnTo>
                      <a:pt x="18563" y="34119"/>
                    </a:lnTo>
                    <a:cubicBezTo>
                      <a:pt x="18606" y="34317"/>
                      <a:pt x="18779" y="34435"/>
                      <a:pt x="18957" y="34435"/>
                    </a:cubicBezTo>
                    <a:cubicBezTo>
                      <a:pt x="19049" y="34435"/>
                      <a:pt x="19143" y="34403"/>
                      <a:pt x="19221" y="34334"/>
                    </a:cubicBezTo>
                    <a:cubicBezTo>
                      <a:pt x="19468" y="34749"/>
                      <a:pt x="19908" y="34984"/>
                      <a:pt x="20363" y="34984"/>
                    </a:cubicBezTo>
                    <a:cubicBezTo>
                      <a:pt x="20545" y="34984"/>
                      <a:pt x="20728" y="34947"/>
                      <a:pt x="20903" y="34869"/>
                    </a:cubicBezTo>
                    <a:cubicBezTo>
                      <a:pt x="21515" y="34589"/>
                      <a:pt x="21822" y="33891"/>
                      <a:pt x="21606" y="33252"/>
                    </a:cubicBezTo>
                    <a:lnTo>
                      <a:pt x="21600" y="33246"/>
                    </a:lnTo>
                    <a:lnTo>
                      <a:pt x="17292" y="17663"/>
                    </a:lnTo>
                    <a:cubicBezTo>
                      <a:pt x="17122" y="17141"/>
                      <a:pt x="16653" y="16744"/>
                      <a:pt x="16138" y="16705"/>
                    </a:cubicBezTo>
                    <a:cubicBezTo>
                      <a:pt x="16125" y="16691"/>
                      <a:pt x="16112" y="16626"/>
                      <a:pt x="16112" y="16626"/>
                    </a:cubicBezTo>
                    <a:lnTo>
                      <a:pt x="12612" y="16626"/>
                    </a:lnTo>
                    <a:lnTo>
                      <a:pt x="12612" y="14704"/>
                    </a:lnTo>
                    <a:cubicBezTo>
                      <a:pt x="12612" y="14704"/>
                      <a:pt x="12645" y="14697"/>
                      <a:pt x="12651" y="14691"/>
                    </a:cubicBezTo>
                    <a:cubicBezTo>
                      <a:pt x="12664" y="14691"/>
                      <a:pt x="12684" y="14684"/>
                      <a:pt x="12703" y="14678"/>
                    </a:cubicBezTo>
                    <a:cubicBezTo>
                      <a:pt x="14893" y="14013"/>
                      <a:pt x="16914" y="12194"/>
                      <a:pt x="17696" y="9887"/>
                    </a:cubicBezTo>
                    <a:cubicBezTo>
                      <a:pt x="17774" y="9907"/>
                      <a:pt x="17859" y="9920"/>
                      <a:pt x="17944" y="9920"/>
                    </a:cubicBezTo>
                    <a:cubicBezTo>
                      <a:pt x="17948" y="9920"/>
                      <a:pt x="17952" y="9920"/>
                      <a:pt x="17956" y="9920"/>
                    </a:cubicBezTo>
                    <a:cubicBezTo>
                      <a:pt x="18517" y="9920"/>
                      <a:pt x="18974" y="9485"/>
                      <a:pt x="19006" y="8929"/>
                    </a:cubicBezTo>
                    <a:cubicBezTo>
                      <a:pt x="19032" y="8369"/>
                      <a:pt x="18615" y="7880"/>
                      <a:pt x="18054" y="7834"/>
                    </a:cubicBezTo>
                    <a:lnTo>
                      <a:pt x="18054" y="7828"/>
                    </a:lnTo>
                    <a:cubicBezTo>
                      <a:pt x="18054" y="7815"/>
                      <a:pt x="18048" y="7802"/>
                      <a:pt x="18048" y="7789"/>
                    </a:cubicBezTo>
                    <a:cubicBezTo>
                      <a:pt x="18035" y="6061"/>
                      <a:pt x="17631" y="4295"/>
                      <a:pt x="16686" y="2992"/>
                    </a:cubicBezTo>
                    <a:cubicBezTo>
                      <a:pt x="17657" y="2464"/>
                      <a:pt x="17774" y="1786"/>
                      <a:pt x="18152" y="1147"/>
                    </a:cubicBezTo>
                    <a:lnTo>
                      <a:pt x="18152" y="1147"/>
                    </a:lnTo>
                    <a:cubicBezTo>
                      <a:pt x="17943" y="1170"/>
                      <a:pt x="17732" y="1181"/>
                      <a:pt x="17520" y="1181"/>
                    </a:cubicBezTo>
                    <a:cubicBezTo>
                      <a:pt x="15277" y="1181"/>
                      <a:pt x="12899" y="0"/>
                      <a:pt x="10690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52" name="Google Shape;7052;p64"/>
              <p:cNvGrpSpPr/>
              <p:nvPr/>
            </p:nvGrpSpPr>
            <p:grpSpPr>
              <a:xfrm>
                <a:off x="5952515" y="3084268"/>
                <a:ext cx="450087" cy="1165046"/>
                <a:chOff x="5952515" y="3084268"/>
                <a:chExt cx="450087" cy="1165046"/>
              </a:xfrm>
            </p:grpSpPr>
            <p:grpSp>
              <p:nvGrpSpPr>
                <p:cNvPr id="7053" name="Google Shape;7053;p64"/>
                <p:cNvGrpSpPr/>
                <p:nvPr/>
              </p:nvGrpSpPr>
              <p:grpSpPr>
                <a:xfrm>
                  <a:off x="5952515" y="3225780"/>
                  <a:ext cx="450087" cy="1023534"/>
                  <a:chOff x="5952515" y="3225780"/>
                  <a:chExt cx="450087" cy="1023534"/>
                </a:xfrm>
              </p:grpSpPr>
              <p:sp>
                <p:nvSpPr>
                  <p:cNvPr id="7054" name="Google Shape;7054;p64"/>
                  <p:cNvSpPr/>
                  <p:nvPr/>
                </p:nvSpPr>
                <p:spPr>
                  <a:xfrm>
                    <a:off x="5952515" y="3489819"/>
                    <a:ext cx="227758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1" h="13821" extrusionOk="0">
                        <a:moveTo>
                          <a:pt x="7318" y="0"/>
                        </a:moveTo>
                        <a:cubicBezTo>
                          <a:pt x="5897" y="0"/>
                          <a:pt x="3871" y="328"/>
                          <a:pt x="3260" y="2095"/>
                        </a:cubicBezTo>
                        <a:cubicBezTo>
                          <a:pt x="2360" y="4695"/>
                          <a:pt x="47" y="13481"/>
                          <a:pt x="27" y="13572"/>
                        </a:cubicBezTo>
                        <a:cubicBezTo>
                          <a:pt x="1" y="13677"/>
                          <a:pt x="60" y="13781"/>
                          <a:pt x="164" y="13807"/>
                        </a:cubicBezTo>
                        <a:cubicBezTo>
                          <a:pt x="183" y="13814"/>
                          <a:pt x="203" y="13814"/>
                          <a:pt x="216" y="13820"/>
                        </a:cubicBezTo>
                        <a:cubicBezTo>
                          <a:pt x="307" y="13814"/>
                          <a:pt x="385" y="13755"/>
                          <a:pt x="405" y="13670"/>
                        </a:cubicBezTo>
                        <a:cubicBezTo>
                          <a:pt x="431" y="13579"/>
                          <a:pt x="2738" y="4806"/>
                          <a:pt x="3631" y="2225"/>
                        </a:cubicBezTo>
                        <a:cubicBezTo>
                          <a:pt x="4164" y="685"/>
                          <a:pt x="6044" y="401"/>
                          <a:pt x="7360" y="401"/>
                        </a:cubicBezTo>
                        <a:cubicBezTo>
                          <a:pt x="8121" y="401"/>
                          <a:pt x="8694" y="496"/>
                          <a:pt x="8708" y="498"/>
                        </a:cubicBezTo>
                        <a:cubicBezTo>
                          <a:pt x="8723" y="501"/>
                          <a:pt x="8737" y="502"/>
                          <a:pt x="8750" y="502"/>
                        </a:cubicBezTo>
                        <a:cubicBezTo>
                          <a:pt x="8975" y="502"/>
                          <a:pt x="9020" y="157"/>
                          <a:pt x="8780" y="114"/>
                        </a:cubicBezTo>
                        <a:cubicBezTo>
                          <a:pt x="8712" y="102"/>
                          <a:pt x="8109" y="0"/>
                          <a:pt x="731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5" name="Google Shape;7055;p64"/>
                  <p:cNvSpPr/>
                  <p:nvPr/>
                </p:nvSpPr>
                <p:spPr>
                  <a:xfrm>
                    <a:off x="6083170" y="3518576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7"/>
                          <a:pt x="255" y="1517"/>
                        </a:cubicBezTo>
                        <a:cubicBezTo>
                          <a:pt x="314" y="1517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9"/>
                          <a:pt x="2378" y="389"/>
                        </a:cubicBezTo>
                        <a:cubicBezTo>
                          <a:pt x="3025" y="389"/>
                          <a:pt x="3526" y="630"/>
                          <a:pt x="3566" y="650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6" name="Google Shape;7056;p64"/>
                  <p:cNvSpPr/>
                  <p:nvPr/>
                </p:nvSpPr>
                <p:spPr>
                  <a:xfrm>
                    <a:off x="6083170" y="3557255"/>
                    <a:ext cx="99627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6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4"/>
                          <a:pt x="3627" y="671"/>
                          <a:pt x="3656" y="671"/>
                        </a:cubicBezTo>
                        <a:cubicBezTo>
                          <a:pt x="3840" y="671"/>
                          <a:pt x="3945" y="393"/>
                          <a:pt x="3742" y="291"/>
                        </a:cubicBezTo>
                        <a:cubicBezTo>
                          <a:pt x="3728" y="287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7" name="Google Shape;7057;p64"/>
                  <p:cNvSpPr/>
                  <p:nvPr/>
                </p:nvSpPr>
                <p:spPr>
                  <a:xfrm>
                    <a:off x="6083170" y="3595782"/>
                    <a:ext cx="99475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6" extrusionOk="0">
                        <a:moveTo>
                          <a:pt x="2367" y="0"/>
                        </a:moveTo>
                        <a:cubicBezTo>
                          <a:pt x="1653" y="0"/>
                          <a:pt x="788" y="249"/>
                          <a:pt x="92" y="1202"/>
                        </a:cubicBezTo>
                        <a:cubicBezTo>
                          <a:pt x="1" y="1333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9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8" y="663"/>
                          <a:pt x="3628" y="670"/>
                          <a:pt x="3657" y="670"/>
                        </a:cubicBezTo>
                        <a:cubicBezTo>
                          <a:pt x="3839" y="670"/>
                          <a:pt x="3939" y="398"/>
                          <a:pt x="3742" y="296"/>
                        </a:cubicBezTo>
                        <a:cubicBezTo>
                          <a:pt x="3728" y="290"/>
                          <a:pt x="3136" y="0"/>
                          <a:pt x="23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8" name="Google Shape;7058;p64"/>
                  <p:cNvSpPr/>
                  <p:nvPr/>
                </p:nvSpPr>
                <p:spPr>
                  <a:xfrm>
                    <a:off x="6083170" y="3634462"/>
                    <a:ext cx="99500" cy="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5" extrusionOk="0">
                        <a:moveTo>
                          <a:pt x="2364" y="0"/>
                        </a:moveTo>
                        <a:cubicBezTo>
                          <a:pt x="1650" y="0"/>
                          <a:pt x="785" y="249"/>
                          <a:pt x="92" y="1202"/>
                        </a:cubicBezTo>
                        <a:cubicBezTo>
                          <a:pt x="1" y="1332"/>
                          <a:pt x="92" y="1515"/>
                          <a:pt x="255" y="1515"/>
                        </a:cubicBezTo>
                        <a:cubicBezTo>
                          <a:pt x="314" y="1515"/>
                          <a:pt x="379" y="1482"/>
                          <a:pt x="411" y="1437"/>
                        </a:cubicBezTo>
                        <a:cubicBezTo>
                          <a:pt x="1018" y="605"/>
                          <a:pt x="1764" y="387"/>
                          <a:pt x="2378" y="387"/>
                        </a:cubicBezTo>
                        <a:cubicBezTo>
                          <a:pt x="3025" y="387"/>
                          <a:pt x="3526" y="628"/>
                          <a:pt x="3566" y="648"/>
                        </a:cubicBezTo>
                        <a:cubicBezTo>
                          <a:pt x="3597" y="662"/>
                          <a:pt x="3626" y="668"/>
                          <a:pt x="3654" y="668"/>
                        </a:cubicBezTo>
                        <a:cubicBezTo>
                          <a:pt x="3838" y="668"/>
                          <a:pt x="3940" y="398"/>
                          <a:pt x="3742" y="296"/>
                        </a:cubicBezTo>
                        <a:cubicBezTo>
                          <a:pt x="3728" y="289"/>
                          <a:pt x="3134" y="0"/>
                          <a:pt x="236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9" name="Google Shape;7059;p64"/>
                  <p:cNvSpPr/>
                  <p:nvPr/>
                </p:nvSpPr>
                <p:spPr>
                  <a:xfrm>
                    <a:off x="6083170" y="3673090"/>
                    <a:ext cx="9945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4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84"/>
                          <a:pt x="411" y="1432"/>
                        </a:cubicBezTo>
                        <a:cubicBezTo>
                          <a:pt x="1018" y="600"/>
                          <a:pt x="1764" y="382"/>
                          <a:pt x="2378" y="382"/>
                        </a:cubicBezTo>
                        <a:cubicBezTo>
                          <a:pt x="3025" y="382"/>
                          <a:pt x="3526" y="623"/>
                          <a:pt x="3566" y="643"/>
                        </a:cubicBezTo>
                        <a:cubicBezTo>
                          <a:pt x="3598" y="658"/>
                          <a:pt x="3629" y="665"/>
                          <a:pt x="3658" y="665"/>
                        </a:cubicBezTo>
                        <a:cubicBezTo>
                          <a:pt x="3840" y="665"/>
                          <a:pt x="3939" y="398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0" name="Google Shape;7060;p64"/>
                  <p:cNvSpPr/>
                  <p:nvPr/>
                </p:nvSpPr>
                <p:spPr>
                  <a:xfrm>
                    <a:off x="6083170" y="3711719"/>
                    <a:ext cx="99475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0" h="1519" extrusionOk="0">
                        <a:moveTo>
                          <a:pt x="2373" y="0"/>
                        </a:moveTo>
                        <a:cubicBezTo>
                          <a:pt x="1659" y="0"/>
                          <a:pt x="790" y="249"/>
                          <a:pt x="92" y="1205"/>
                        </a:cubicBezTo>
                        <a:cubicBezTo>
                          <a:pt x="1" y="1329"/>
                          <a:pt x="92" y="1518"/>
                          <a:pt x="255" y="1518"/>
                        </a:cubicBezTo>
                        <a:cubicBezTo>
                          <a:pt x="314" y="1518"/>
                          <a:pt x="379" y="1485"/>
                          <a:pt x="411" y="1433"/>
                        </a:cubicBezTo>
                        <a:cubicBezTo>
                          <a:pt x="1018" y="601"/>
                          <a:pt x="1764" y="384"/>
                          <a:pt x="2378" y="384"/>
                        </a:cubicBezTo>
                        <a:cubicBezTo>
                          <a:pt x="3025" y="384"/>
                          <a:pt x="3526" y="625"/>
                          <a:pt x="3566" y="645"/>
                        </a:cubicBezTo>
                        <a:cubicBezTo>
                          <a:pt x="3598" y="660"/>
                          <a:pt x="3628" y="666"/>
                          <a:pt x="3657" y="666"/>
                        </a:cubicBezTo>
                        <a:cubicBezTo>
                          <a:pt x="3839" y="666"/>
                          <a:pt x="3939" y="394"/>
                          <a:pt x="3742" y="293"/>
                        </a:cubicBezTo>
                        <a:cubicBezTo>
                          <a:pt x="3728" y="286"/>
                          <a:pt x="3139" y="0"/>
                          <a:pt x="237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1" name="Google Shape;7061;p64"/>
                  <p:cNvSpPr/>
                  <p:nvPr/>
                </p:nvSpPr>
                <p:spPr>
                  <a:xfrm>
                    <a:off x="6083170" y="3750272"/>
                    <a:ext cx="99500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1" h="1517" extrusionOk="0">
                        <a:moveTo>
                          <a:pt x="2367" y="1"/>
                        </a:moveTo>
                        <a:cubicBezTo>
                          <a:pt x="1653" y="1"/>
                          <a:pt x="786" y="249"/>
                          <a:pt x="92" y="1203"/>
                        </a:cubicBezTo>
                        <a:cubicBezTo>
                          <a:pt x="1" y="1334"/>
                          <a:pt x="92" y="1516"/>
                          <a:pt x="255" y="1516"/>
                        </a:cubicBezTo>
                        <a:cubicBezTo>
                          <a:pt x="314" y="1516"/>
                          <a:pt x="379" y="1490"/>
                          <a:pt x="411" y="1438"/>
                        </a:cubicBezTo>
                        <a:cubicBezTo>
                          <a:pt x="1018" y="606"/>
                          <a:pt x="1764" y="388"/>
                          <a:pt x="2378" y="388"/>
                        </a:cubicBezTo>
                        <a:cubicBezTo>
                          <a:pt x="3025" y="388"/>
                          <a:pt x="3526" y="629"/>
                          <a:pt x="3566" y="649"/>
                        </a:cubicBezTo>
                        <a:cubicBezTo>
                          <a:pt x="3597" y="663"/>
                          <a:pt x="3626" y="669"/>
                          <a:pt x="3654" y="669"/>
                        </a:cubicBezTo>
                        <a:cubicBezTo>
                          <a:pt x="3838" y="669"/>
                          <a:pt x="3940" y="399"/>
                          <a:pt x="3742" y="291"/>
                        </a:cubicBezTo>
                        <a:cubicBezTo>
                          <a:pt x="3728" y="288"/>
                          <a:pt x="3136" y="1"/>
                          <a:pt x="236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2" name="Google Shape;7062;p64"/>
                  <p:cNvSpPr/>
                  <p:nvPr/>
                </p:nvSpPr>
                <p:spPr>
                  <a:xfrm>
                    <a:off x="6101778" y="3786679"/>
                    <a:ext cx="78242" cy="4624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17" extrusionOk="0">
                        <a:moveTo>
                          <a:pt x="2521" y="0"/>
                        </a:moveTo>
                        <a:cubicBezTo>
                          <a:pt x="2148" y="0"/>
                          <a:pt x="1538" y="70"/>
                          <a:pt x="1043" y="459"/>
                        </a:cubicBezTo>
                        <a:cubicBezTo>
                          <a:pt x="593" y="817"/>
                          <a:pt x="339" y="1358"/>
                          <a:pt x="287" y="2069"/>
                        </a:cubicBezTo>
                        <a:cubicBezTo>
                          <a:pt x="118" y="4265"/>
                          <a:pt x="0" y="17978"/>
                          <a:pt x="0" y="18121"/>
                        </a:cubicBezTo>
                        <a:cubicBezTo>
                          <a:pt x="0" y="18225"/>
                          <a:pt x="85" y="18317"/>
                          <a:pt x="196" y="18317"/>
                        </a:cubicBezTo>
                        <a:cubicBezTo>
                          <a:pt x="307" y="18317"/>
                          <a:pt x="398" y="18232"/>
                          <a:pt x="398" y="18121"/>
                        </a:cubicBezTo>
                        <a:cubicBezTo>
                          <a:pt x="398" y="17978"/>
                          <a:pt x="509" y="4278"/>
                          <a:pt x="678" y="2101"/>
                        </a:cubicBezTo>
                        <a:cubicBezTo>
                          <a:pt x="724" y="1502"/>
                          <a:pt x="926" y="1058"/>
                          <a:pt x="1291" y="772"/>
                        </a:cubicBezTo>
                        <a:cubicBezTo>
                          <a:pt x="1697" y="447"/>
                          <a:pt x="2225" y="393"/>
                          <a:pt x="2537" y="393"/>
                        </a:cubicBezTo>
                        <a:cubicBezTo>
                          <a:pt x="2695" y="393"/>
                          <a:pt x="2798" y="407"/>
                          <a:pt x="2803" y="407"/>
                        </a:cubicBezTo>
                        <a:cubicBezTo>
                          <a:pt x="2814" y="408"/>
                          <a:pt x="2824" y="409"/>
                          <a:pt x="2834" y="409"/>
                        </a:cubicBezTo>
                        <a:cubicBezTo>
                          <a:pt x="3061" y="409"/>
                          <a:pt x="3099" y="66"/>
                          <a:pt x="2862" y="22"/>
                        </a:cubicBezTo>
                        <a:cubicBezTo>
                          <a:pt x="2848" y="20"/>
                          <a:pt x="2718" y="0"/>
                          <a:pt x="252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3" name="Google Shape;7063;p64"/>
                  <p:cNvSpPr/>
                  <p:nvPr/>
                </p:nvSpPr>
                <p:spPr>
                  <a:xfrm>
                    <a:off x="6105312" y="3937305"/>
                    <a:ext cx="36634" cy="80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1" h="3175" extrusionOk="0">
                        <a:moveTo>
                          <a:pt x="284" y="0"/>
                        </a:moveTo>
                        <a:cubicBezTo>
                          <a:pt x="128" y="0"/>
                          <a:pt x="1" y="204"/>
                          <a:pt x="147" y="345"/>
                        </a:cubicBezTo>
                        <a:cubicBezTo>
                          <a:pt x="154" y="352"/>
                          <a:pt x="942" y="1121"/>
                          <a:pt x="1047" y="2985"/>
                        </a:cubicBezTo>
                        <a:cubicBezTo>
                          <a:pt x="1053" y="3089"/>
                          <a:pt x="1144" y="3174"/>
                          <a:pt x="1249" y="3174"/>
                        </a:cubicBezTo>
                        <a:lnTo>
                          <a:pt x="1255" y="3174"/>
                        </a:lnTo>
                        <a:cubicBezTo>
                          <a:pt x="1366" y="3168"/>
                          <a:pt x="1451" y="3076"/>
                          <a:pt x="1444" y="2965"/>
                        </a:cubicBezTo>
                        <a:cubicBezTo>
                          <a:pt x="1327" y="926"/>
                          <a:pt x="453" y="91"/>
                          <a:pt x="421" y="59"/>
                        </a:cubicBezTo>
                        <a:cubicBezTo>
                          <a:pt x="377" y="18"/>
                          <a:pt x="329" y="0"/>
                          <a:pt x="28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4" name="Google Shape;7064;p64"/>
                  <p:cNvSpPr/>
                  <p:nvPr/>
                </p:nvSpPr>
                <p:spPr>
                  <a:xfrm>
                    <a:off x="6108292" y="3860073"/>
                    <a:ext cx="50596" cy="647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" h="2564" extrusionOk="0">
                        <a:moveTo>
                          <a:pt x="272" y="0"/>
                        </a:moveTo>
                        <a:cubicBezTo>
                          <a:pt x="32" y="0"/>
                          <a:pt x="0" y="362"/>
                          <a:pt x="251" y="393"/>
                        </a:cubicBezTo>
                        <a:cubicBezTo>
                          <a:pt x="309" y="406"/>
                          <a:pt x="1606" y="589"/>
                          <a:pt x="1554" y="2362"/>
                        </a:cubicBezTo>
                        <a:cubicBezTo>
                          <a:pt x="1554" y="2472"/>
                          <a:pt x="1639" y="2564"/>
                          <a:pt x="1743" y="2564"/>
                        </a:cubicBezTo>
                        <a:lnTo>
                          <a:pt x="1750" y="2564"/>
                        </a:lnTo>
                        <a:cubicBezTo>
                          <a:pt x="1854" y="2564"/>
                          <a:pt x="1945" y="2479"/>
                          <a:pt x="1945" y="2375"/>
                        </a:cubicBezTo>
                        <a:cubicBezTo>
                          <a:pt x="2004" y="250"/>
                          <a:pt x="316" y="2"/>
                          <a:pt x="303" y="2"/>
                        </a:cubicBezTo>
                        <a:cubicBezTo>
                          <a:pt x="292" y="1"/>
                          <a:pt x="282" y="0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5" name="Google Shape;7065;p64"/>
                  <p:cNvSpPr/>
                  <p:nvPr/>
                </p:nvSpPr>
                <p:spPr>
                  <a:xfrm>
                    <a:off x="6102914" y="4067557"/>
                    <a:ext cx="36079" cy="81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3230" extrusionOk="0">
                        <a:moveTo>
                          <a:pt x="225" y="1"/>
                        </a:moveTo>
                        <a:cubicBezTo>
                          <a:pt x="167" y="1"/>
                          <a:pt x="110" y="26"/>
                          <a:pt x="73" y="75"/>
                        </a:cubicBezTo>
                        <a:cubicBezTo>
                          <a:pt x="1" y="159"/>
                          <a:pt x="14" y="283"/>
                          <a:pt x="99" y="348"/>
                        </a:cubicBezTo>
                        <a:cubicBezTo>
                          <a:pt x="112" y="361"/>
                          <a:pt x="1024" y="1124"/>
                          <a:pt x="972" y="3021"/>
                        </a:cubicBezTo>
                        <a:cubicBezTo>
                          <a:pt x="972" y="3131"/>
                          <a:pt x="1057" y="3223"/>
                          <a:pt x="1168" y="3229"/>
                        </a:cubicBezTo>
                        <a:lnTo>
                          <a:pt x="1174" y="3229"/>
                        </a:lnTo>
                        <a:cubicBezTo>
                          <a:pt x="1278" y="3229"/>
                          <a:pt x="1363" y="3144"/>
                          <a:pt x="1370" y="3034"/>
                        </a:cubicBezTo>
                        <a:cubicBezTo>
                          <a:pt x="1428" y="922"/>
                          <a:pt x="392" y="75"/>
                          <a:pt x="346" y="42"/>
                        </a:cubicBezTo>
                        <a:cubicBezTo>
                          <a:pt x="310" y="14"/>
                          <a:pt x="267" y="1"/>
                          <a:pt x="22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6" name="Google Shape;7066;p64"/>
                  <p:cNvSpPr/>
                  <p:nvPr/>
                </p:nvSpPr>
                <p:spPr>
                  <a:xfrm>
                    <a:off x="6081706" y="3893097"/>
                    <a:ext cx="34236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547" extrusionOk="0">
                        <a:moveTo>
                          <a:pt x="1072" y="0"/>
                        </a:moveTo>
                        <a:cubicBezTo>
                          <a:pt x="1042" y="0"/>
                          <a:pt x="1011" y="8"/>
                          <a:pt x="978" y="24"/>
                        </a:cubicBezTo>
                        <a:cubicBezTo>
                          <a:pt x="939" y="37"/>
                          <a:pt x="59" y="487"/>
                          <a:pt x="0" y="2344"/>
                        </a:cubicBezTo>
                        <a:cubicBezTo>
                          <a:pt x="0" y="2448"/>
                          <a:pt x="85" y="2540"/>
                          <a:pt x="189" y="2546"/>
                        </a:cubicBezTo>
                        <a:lnTo>
                          <a:pt x="196" y="2546"/>
                        </a:lnTo>
                        <a:cubicBezTo>
                          <a:pt x="307" y="2546"/>
                          <a:pt x="391" y="2461"/>
                          <a:pt x="398" y="2357"/>
                        </a:cubicBezTo>
                        <a:cubicBezTo>
                          <a:pt x="450" y="773"/>
                          <a:pt x="1134" y="382"/>
                          <a:pt x="1154" y="376"/>
                        </a:cubicBezTo>
                        <a:cubicBezTo>
                          <a:pt x="1356" y="275"/>
                          <a:pt x="1254" y="0"/>
                          <a:pt x="1072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7" name="Google Shape;7067;p64"/>
                  <p:cNvSpPr/>
                  <p:nvPr/>
                </p:nvSpPr>
                <p:spPr>
                  <a:xfrm>
                    <a:off x="5971374" y="3754842"/>
                    <a:ext cx="29060" cy="666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1" h="2639" extrusionOk="0">
                        <a:moveTo>
                          <a:pt x="259" y="0"/>
                        </a:moveTo>
                        <a:cubicBezTo>
                          <a:pt x="126" y="0"/>
                          <a:pt x="0" y="138"/>
                          <a:pt x="82" y="292"/>
                        </a:cubicBezTo>
                        <a:cubicBezTo>
                          <a:pt x="88" y="305"/>
                          <a:pt x="727" y="1355"/>
                          <a:pt x="414" y="2385"/>
                        </a:cubicBezTo>
                        <a:cubicBezTo>
                          <a:pt x="381" y="2489"/>
                          <a:pt x="440" y="2600"/>
                          <a:pt x="544" y="2632"/>
                        </a:cubicBezTo>
                        <a:cubicBezTo>
                          <a:pt x="564" y="2639"/>
                          <a:pt x="583" y="2639"/>
                          <a:pt x="603" y="2639"/>
                        </a:cubicBezTo>
                        <a:cubicBezTo>
                          <a:pt x="688" y="2639"/>
                          <a:pt x="766" y="2587"/>
                          <a:pt x="792" y="2502"/>
                        </a:cubicBezTo>
                        <a:cubicBezTo>
                          <a:pt x="1150" y="1296"/>
                          <a:pt x="447" y="136"/>
                          <a:pt x="421" y="90"/>
                        </a:cubicBezTo>
                        <a:cubicBezTo>
                          <a:pt x="377" y="27"/>
                          <a:pt x="317" y="0"/>
                          <a:pt x="259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8" name="Google Shape;7068;p64"/>
                  <p:cNvSpPr/>
                  <p:nvPr/>
                </p:nvSpPr>
                <p:spPr>
                  <a:xfrm>
                    <a:off x="5969632" y="3672914"/>
                    <a:ext cx="37442" cy="39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3" h="1557" extrusionOk="0">
                        <a:moveTo>
                          <a:pt x="1165" y="0"/>
                        </a:moveTo>
                        <a:cubicBezTo>
                          <a:pt x="952" y="0"/>
                          <a:pt x="297" y="106"/>
                          <a:pt x="27" y="1321"/>
                        </a:cubicBezTo>
                        <a:cubicBezTo>
                          <a:pt x="1" y="1426"/>
                          <a:pt x="66" y="1530"/>
                          <a:pt x="177" y="1556"/>
                        </a:cubicBezTo>
                        <a:lnTo>
                          <a:pt x="216" y="1556"/>
                        </a:lnTo>
                        <a:cubicBezTo>
                          <a:pt x="314" y="1556"/>
                          <a:pt x="392" y="1497"/>
                          <a:pt x="411" y="1406"/>
                        </a:cubicBezTo>
                        <a:cubicBezTo>
                          <a:pt x="630" y="430"/>
                          <a:pt x="1085" y="396"/>
                          <a:pt x="1168" y="396"/>
                        </a:cubicBezTo>
                        <a:cubicBezTo>
                          <a:pt x="1174" y="396"/>
                          <a:pt x="1179" y="396"/>
                          <a:pt x="1180" y="396"/>
                        </a:cubicBezTo>
                        <a:cubicBezTo>
                          <a:pt x="1191" y="397"/>
                          <a:pt x="1201" y="398"/>
                          <a:pt x="1211" y="398"/>
                        </a:cubicBezTo>
                        <a:cubicBezTo>
                          <a:pt x="1445" y="398"/>
                          <a:pt x="1483" y="36"/>
                          <a:pt x="1233" y="5"/>
                        </a:cubicBezTo>
                        <a:cubicBezTo>
                          <a:pt x="1228" y="4"/>
                          <a:pt x="1204" y="0"/>
                          <a:pt x="1165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9" name="Google Shape;7069;p64"/>
                  <p:cNvSpPr/>
                  <p:nvPr/>
                </p:nvSpPr>
                <p:spPr>
                  <a:xfrm>
                    <a:off x="6015356" y="3608936"/>
                    <a:ext cx="28025" cy="46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0" h="1849" extrusionOk="0">
                        <a:moveTo>
                          <a:pt x="272" y="1"/>
                        </a:moveTo>
                        <a:cubicBezTo>
                          <a:pt x="42" y="1"/>
                          <a:pt x="1" y="357"/>
                          <a:pt x="249" y="395"/>
                        </a:cubicBezTo>
                        <a:cubicBezTo>
                          <a:pt x="393" y="427"/>
                          <a:pt x="516" y="518"/>
                          <a:pt x="588" y="642"/>
                        </a:cubicBezTo>
                        <a:cubicBezTo>
                          <a:pt x="705" y="844"/>
                          <a:pt x="673" y="1170"/>
                          <a:pt x="510" y="1574"/>
                        </a:cubicBezTo>
                        <a:cubicBezTo>
                          <a:pt x="471" y="1679"/>
                          <a:pt x="523" y="1789"/>
                          <a:pt x="621" y="1835"/>
                        </a:cubicBezTo>
                        <a:cubicBezTo>
                          <a:pt x="647" y="1842"/>
                          <a:pt x="673" y="1848"/>
                          <a:pt x="699" y="1848"/>
                        </a:cubicBezTo>
                        <a:cubicBezTo>
                          <a:pt x="777" y="1848"/>
                          <a:pt x="849" y="1796"/>
                          <a:pt x="875" y="1718"/>
                        </a:cubicBezTo>
                        <a:cubicBezTo>
                          <a:pt x="1090" y="1190"/>
                          <a:pt x="1110" y="760"/>
                          <a:pt x="927" y="440"/>
                        </a:cubicBezTo>
                        <a:cubicBezTo>
                          <a:pt x="797" y="212"/>
                          <a:pt x="569" y="56"/>
                          <a:pt x="308" y="4"/>
                        </a:cubicBezTo>
                        <a:cubicBezTo>
                          <a:pt x="296" y="2"/>
                          <a:pt x="284" y="1"/>
                          <a:pt x="2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0" name="Google Shape;7070;p64"/>
                  <p:cNvSpPr/>
                  <p:nvPr/>
                </p:nvSpPr>
                <p:spPr>
                  <a:xfrm>
                    <a:off x="6001066" y="3539077"/>
                    <a:ext cx="45370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7" h="1559" extrusionOk="0">
                        <a:moveTo>
                          <a:pt x="1387" y="1"/>
                        </a:moveTo>
                        <a:cubicBezTo>
                          <a:pt x="1067" y="1"/>
                          <a:pt x="411" y="153"/>
                          <a:pt x="33" y="1298"/>
                        </a:cubicBezTo>
                        <a:cubicBezTo>
                          <a:pt x="1" y="1395"/>
                          <a:pt x="53" y="1513"/>
                          <a:pt x="157" y="1545"/>
                        </a:cubicBezTo>
                        <a:cubicBezTo>
                          <a:pt x="177" y="1552"/>
                          <a:pt x="196" y="1552"/>
                          <a:pt x="222" y="1558"/>
                        </a:cubicBezTo>
                        <a:cubicBezTo>
                          <a:pt x="307" y="1552"/>
                          <a:pt x="379" y="1500"/>
                          <a:pt x="405" y="1421"/>
                        </a:cubicBezTo>
                        <a:cubicBezTo>
                          <a:pt x="715" y="490"/>
                          <a:pt x="1204" y="391"/>
                          <a:pt x="1398" y="391"/>
                        </a:cubicBezTo>
                        <a:cubicBezTo>
                          <a:pt x="1444" y="391"/>
                          <a:pt x="1474" y="397"/>
                          <a:pt x="1480" y="398"/>
                        </a:cubicBezTo>
                        <a:cubicBezTo>
                          <a:pt x="1496" y="402"/>
                          <a:pt x="1512" y="403"/>
                          <a:pt x="1527" y="403"/>
                        </a:cubicBezTo>
                        <a:cubicBezTo>
                          <a:pt x="1738" y="403"/>
                          <a:pt x="1796" y="81"/>
                          <a:pt x="1571" y="20"/>
                        </a:cubicBezTo>
                        <a:cubicBezTo>
                          <a:pt x="1560" y="17"/>
                          <a:pt x="1492" y="1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1" name="Google Shape;7071;p64"/>
                  <p:cNvSpPr/>
                  <p:nvPr/>
                </p:nvSpPr>
                <p:spPr>
                  <a:xfrm>
                    <a:off x="6074788" y="4163397"/>
                    <a:ext cx="34261" cy="5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21" extrusionOk="0">
                        <a:moveTo>
                          <a:pt x="1167" y="0"/>
                        </a:moveTo>
                        <a:cubicBezTo>
                          <a:pt x="919" y="7"/>
                          <a:pt x="678" y="104"/>
                          <a:pt x="509" y="287"/>
                        </a:cubicBezTo>
                        <a:cubicBezTo>
                          <a:pt x="157" y="639"/>
                          <a:pt x="0" y="1265"/>
                          <a:pt x="53" y="2131"/>
                        </a:cubicBezTo>
                        <a:cubicBezTo>
                          <a:pt x="59" y="2236"/>
                          <a:pt x="144" y="2320"/>
                          <a:pt x="248" y="2320"/>
                        </a:cubicBezTo>
                        <a:lnTo>
                          <a:pt x="261" y="2320"/>
                        </a:lnTo>
                        <a:cubicBezTo>
                          <a:pt x="365" y="2314"/>
                          <a:pt x="450" y="2223"/>
                          <a:pt x="444" y="2118"/>
                        </a:cubicBezTo>
                        <a:cubicBezTo>
                          <a:pt x="391" y="1186"/>
                          <a:pt x="594" y="769"/>
                          <a:pt x="776" y="580"/>
                        </a:cubicBezTo>
                        <a:cubicBezTo>
                          <a:pt x="874" y="476"/>
                          <a:pt x="1004" y="411"/>
                          <a:pt x="1148" y="404"/>
                        </a:cubicBezTo>
                        <a:cubicBezTo>
                          <a:pt x="1252" y="404"/>
                          <a:pt x="1343" y="319"/>
                          <a:pt x="1350" y="209"/>
                        </a:cubicBezTo>
                        <a:cubicBezTo>
                          <a:pt x="1356" y="104"/>
                          <a:pt x="1278" y="7"/>
                          <a:pt x="1167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2" name="Google Shape;7072;p64"/>
                  <p:cNvSpPr/>
                  <p:nvPr/>
                </p:nvSpPr>
                <p:spPr>
                  <a:xfrm>
                    <a:off x="6081529" y="4015547"/>
                    <a:ext cx="34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2344" extrusionOk="0">
                        <a:moveTo>
                          <a:pt x="1077" y="1"/>
                        </a:moveTo>
                        <a:cubicBezTo>
                          <a:pt x="1048" y="1"/>
                          <a:pt x="1017" y="8"/>
                          <a:pt x="985" y="23"/>
                        </a:cubicBezTo>
                        <a:cubicBezTo>
                          <a:pt x="946" y="42"/>
                          <a:pt x="66" y="505"/>
                          <a:pt x="7" y="2135"/>
                        </a:cubicBezTo>
                        <a:cubicBezTo>
                          <a:pt x="1" y="2245"/>
                          <a:pt x="92" y="2337"/>
                          <a:pt x="196" y="2343"/>
                        </a:cubicBezTo>
                        <a:lnTo>
                          <a:pt x="203" y="2343"/>
                        </a:lnTo>
                        <a:cubicBezTo>
                          <a:pt x="314" y="2343"/>
                          <a:pt x="405" y="2258"/>
                          <a:pt x="405" y="2148"/>
                        </a:cubicBezTo>
                        <a:cubicBezTo>
                          <a:pt x="457" y="779"/>
                          <a:pt x="1135" y="394"/>
                          <a:pt x="1167" y="375"/>
                        </a:cubicBezTo>
                        <a:cubicBezTo>
                          <a:pt x="1364" y="268"/>
                          <a:pt x="1260" y="1"/>
                          <a:pt x="1077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3" name="Google Shape;7073;p64"/>
                  <p:cNvSpPr/>
                  <p:nvPr/>
                </p:nvSpPr>
                <p:spPr>
                  <a:xfrm>
                    <a:off x="6083473" y="3225780"/>
                    <a:ext cx="183726" cy="588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77" h="23307" extrusionOk="0">
                        <a:moveTo>
                          <a:pt x="5001" y="0"/>
                        </a:moveTo>
                        <a:lnTo>
                          <a:pt x="1970" y="333"/>
                        </a:lnTo>
                        <a:cubicBezTo>
                          <a:pt x="2185" y="346"/>
                          <a:pt x="2902" y="1102"/>
                          <a:pt x="3319" y="2738"/>
                        </a:cubicBezTo>
                        <a:cubicBezTo>
                          <a:pt x="2589" y="2874"/>
                          <a:pt x="712" y="3363"/>
                          <a:pt x="61" y="4791"/>
                        </a:cubicBezTo>
                        <a:cubicBezTo>
                          <a:pt x="0" y="4941"/>
                          <a:pt x="127" y="5058"/>
                          <a:pt x="253" y="5058"/>
                        </a:cubicBezTo>
                        <a:cubicBezTo>
                          <a:pt x="317" y="5058"/>
                          <a:pt x="381" y="5027"/>
                          <a:pt x="419" y="4954"/>
                        </a:cubicBezTo>
                        <a:cubicBezTo>
                          <a:pt x="999" y="3696"/>
                          <a:pt x="2752" y="3246"/>
                          <a:pt x="3411" y="3122"/>
                        </a:cubicBezTo>
                        <a:cubicBezTo>
                          <a:pt x="3424" y="3174"/>
                          <a:pt x="3430" y="3233"/>
                          <a:pt x="3443" y="3285"/>
                        </a:cubicBezTo>
                        <a:lnTo>
                          <a:pt x="3443" y="4569"/>
                        </a:lnTo>
                        <a:cubicBezTo>
                          <a:pt x="3437" y="4569"/>
                          <a:pt x="3430" y="4563"/>
                          <a:pt x="3424" y="4563"/>
                        </a:cubicBezTo>
                        <a:cubicBezTo>
                          <a:pt x="3414" y="4560"/>
                          <a:pt x="3349" y="4547"/>
                          <a:pt x="3242" y="4547"/>
                        </a:cubicBezTo>
                        <a:cubicBezTo>
                          <a:pt x="2861" y="4547"/>
                          <a:pt x="1945" y="4710"/>
                          <a:pt x="1025" y="6062"/>
                        </a:cubicBezTo>
                        <a:cubicBezTo>
                          <a:pt x="923" y="6215"/>
                          <a:pt x="1059" y="6371"/>
                          <a:pt x="1197" y="6371"/>
                        </a:cubicBezTo>
                        <a:cubicBezTo>
                          <a:pt x="1253" y="6371"/>
                          <a:pt x="1310" y="6345"/>
                          <a:pt x="1351" y="6283"/>
                        </a:cubicBezTo>
                        <a:cubicBezTo>
                          <a:pt x="2184" y="5060"/>
                          <a:pt x="2960" y="4940"/>
                          <a:pt x="3238" y="4940"/>
                        </a:cubicBezTo>
                        <a:cubicBezTo>
                          <a:pt x="3300" y="4940"/>
                          <a:pt x="3337" y="4946"/>
                          <a:pt x="3345" y="4947"/>
                        </a:cubicBezTo>
                        <a:cubicBezTo>
                          <a:pt x="3359" y="4950"/>
                          <a:pt x="3372" y="4951"/>
                          <a:pt x="3386" y="4951"/>
                        </a:cubicBezTo>
                        <a:cubicBezTo>
                          <a:pt x="3405" y="4951"/>
                          <a:pt x="3424" y="4948"/>
                          <a:pt x="3443" y="4941"/>
                        </a:cubicBezTo>
                        <a:lnTo>
                          <a:pt x="3443" y="23111"/>
                        </a:lnTo>
                        <a:cubicBezTo>
                          <a:pt x="3443" y="23242"/>
                          <a:pt x="3543" y="23307"/>
                          <a:pt x="3641" y="23307"/>
                        </a:cubicBezTo>
                        <a:cubicBezTo>
                          <a:pt x="3740" y="23307"/>
                          <a:pt x="3837" y="23242"/>
                          <a:pt x="3834" y="23111"/>
                        </a:cubicBezTo>
                        <a:lnTo>
                          <a:pt x="3834" y="4941"/>
                        </a:lnTo>
                        <a:cubicBezTo>
                          <a:pt x="3848" y="4940"/>
                          <a:pt x="3862" y="4939"/>
                          <a:pt x="3879" y="4939"/>
                        </a:cubicBezTo>
                        <a:cubicBezTo>
                          <a:pt x="4169" y="4939"/>
                          <a:pt x="4937" y="5074"/>
                          <a:pt x="5757" y="6283"/>
                        </a:cubicBezTo>
                        <a:cubicBezTo>
                          <a:pt x="5800" y="6345"/>
                          <a:pt x="5858" y="6371"/>
                          <a:pt x="5915" y="6371"/>
                        </a:cubicBezTo>
                        <a:cubicBezTo>
                          <a:pt x="6055" y="6371"/>
                          <a:pt x="6189" y="6215"/>
                          <a:pt x="6083" y="6062"/>
                        </a:cubicBezTo>
                        <a:cubicBezTo>
                          <a:pt x="5175" y="4722"/>
                          <a:pt x="4273" y="4549"/>
                          <a:pt x="3880" y="4549"/>
                        </a:cubicBezTo>
                        <a:cubicBezTo>
                          <a:pt x="3864" y="4549"/>
                          <a:pt x="3849" y="4549"/>
                          <a:pt x="3834" y="4549"/>
                        </a:cubicBezTo>
                        <a:lnTo>
                          <a:pt x="3834" y="3122"/>
                        </a:lnTo>
                        <a:cubicBezTo>
                          <a:pt x="4466" y="3239"/>
                          <a:pt x="6272" y="3676"/>
                          <a:pt x="6858" y="4954"/>
                        </a:cubicBezTo>
                        <a:cubicBezTo>
                          <a:pt x="6899" y="5030"/>
                          <a:pt x="6964" y="5062"/>
                          <a:pt x="7030" y="5062"/>
                        </a:cubicBezTo>
                        <a:cubicBezTo>
                          <a:pt x="7154" y="5062"/>
                          <a:pt x="7277" y="4945"/>
                          <a:pt x="7217" y="4791"/>
                        </a:cubicBezTo>
                        <a:cubicBezTo>
                          <a:pt x="6526" y="3272"/>
                          <a:pt x="4460" y="2822"/>
                          <a:pt x="3841" y="2718"/>
                        </a:cubicBezTo>
                        <a:cubicBezTo>
                          <a:pt x="4023" y="1695"/>
                          <a:pt x="4362" y="639"/>
                          <a:pt x="5001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4" name="Google Shape;7074;p64"/>
                  <p:cNvSpPr/>
                  <p:nvPr/>
                </p:nvSpPr>
                <p:spPr>
                  <a:xfrm>
                    <a:off x="6174869" y="3489819"/>
                    <a:ext cx="227732" cy="348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0" h="13821" extrusionOk="0">
                        <a:moveTo>
                          <a:pt x="1703" y="0"/>
                        </a:moveTo>
                        <a:cubicBezTo>
                          <a:pt x="912" y="0"/>
                          <a:pt x="308" y="102"/>
                          <a:pt x="240" y="114"/>
                        </a:cubicBezTo>
                        <a:cubicBezTo>
                          <a:pt x="0" y="157"/>
                          <a:pt x="45" y="502"/>
                          <a:pt x="270" y="502"/>
                        </a:cubicBezTo>
                        <a:cubicBezTo>
                          <a:pt x="283" y="502"/>
                          <a:pt x="297" y="501"/>
                          <a:pt x="312" y="498"/>
                        </a:cubicBezTo>
                        <a:cubicBezTo>
                          <a:pt x="326" y="496"/>
                          <a:pt x="898" y="401"/>
                          <a:pt x="1658" y="401"/>
                        </a:cubicBezTo>
                        <a:cubicBezTo>
                          <a:pt x="2973" y="401"/>
                          <a:pt x="4850" y="685"/>
                          <a:pt x="5383" y="2225"/>
                        </a:cubicBezTo>
                        <a:cubicBezTo>
                          <a:pt x="6282" y="4806"/>
                          <a:pt x="8589" y="13579"/>
                          <a:pt x="8609" y="13670"/>
                        </a:cubicBezTo>
                        <a:cubicBezTo>
                          <a:pt x="8635" y="13755"/>
                          <a:pt x="8713" y="13820"/>
                          <a:pt x="8804" y="13820"/>
                        </a:cubicBezTo>
                        <a:cubicBezTo>
                          <a:pt x="8817" y="13814"/>
                          <a:pt x="8837" y="13814"/>
                          <a:pt x="8850" y="13807"/>
                        </a:cubicBezTo>
                        <a:cubicBezTo>
                          <a:pt x="8954" y="13781"/>
                          <a:pt x="9019" y="13677"/>
                          <a:pt x="8993" y="13572"/>
                        </a:cubicBezTo>
                        <a:cubicBezTo>
                          <a:pt x="8967" y="13481"/>
                          <a:pt x="6654" y="4695"/>
                          <a:pt x="5761" y="2095"/>
                        </a:cubicBezTo>
                        <a:cubicBezTo>
                          <a:pt x="5149" y="328"/>
                          <a:pt x="3124" y="0"/>
                          <a:pt x="170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5" name="Google Shape;7075;p64"/>
                  <p:cNvSpPr/>
                  <p:nvPr/>
                </p:nvSpPr>
                <p:spPr>
                  <a:xfrm>
                    <a:off x="6172345" y="3518576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90"/>
                          <a:pt x="3623" y="1516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4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lnTo>
                          <a:pt x="3687" y="1516"/>
                        </a:lnTo>
                        <a:cubicBezTo>
                          <a:pt x="3686" y="1517"/>
                          <a:pt x="3685" y="1517"/>
                          <a:pt x="3684" y="1517"/>
                        </a:cubicBezTo>
                        <a:lnTo>
                          <a:pt x="3690" y="1517"/>
                        </a:lnTo>
                        <a:cubicBezTo>
                          <a:pt x="3689" y="1517"/>
                          <a:pt x="3688" y="1517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6" name="Google Shape;7076;p64"/>
                  <p:cNvSpPr/>
                  <p:nvPr/>
                </p:nvSpPr>
                <p:spPr>
                  <a:xfrm>
                    <a:off x="6172168" y="3557255"/>
                    <a:ext cx="99601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45" h="1517" extrusionOk="0">
                        <a:moveTo>
                          <a:pt x="1579" y="1"/>
                        </a:moveTo>
                        <a:cubicBezTo>
                          <a:pt x="810" y="1"/>
                          <a:pt x="217" y="287"/>
                          <a:pt x="204" y="291"/>
                        </a:cubicBezTo>
                        <a:cubicBezTo>
                          <a:pt x="0" y="393"/>
                          <a:pt x="106" y="671"/>
                          <a:pt x="290" y="671"/>
                        </a:cubicBezTo>
                        <a:cubicBezTo>
                          <a:pt x="318" y="671"/>
                          <a:pt x="349" y="664"/>
                          <a:pt x="380" y="649"/>
                        </a:cubicBezTo>
                        <a:cubicBezTo>
                          <a:pt x="420" y="629"/>
                          <a:pt x="923" y="386"/>
                          <a:pt x="1571" y="386"/>
                        </a:cubicBezTo>
                        <a:cubicBezTo>
                          <a:pt x="2185" y="386"/>
                          <a:pt x="2929" y="604"/>
                          <a:pt x="3534" y="1438"/>
                        </a:cubicBezTo>
                        <a:cubicBezTo>
                          <a:pt x="3573" y="1489"/>
                          <a:pt x="3630" y="1515"/>
                          <a:pt x="3694" y="1516"/>
                        </a:cubicBezTo>
                        <a:lnTo>
                          <a:pt x="3694" y="1516"/>
                        </a:lnTo>
                        <a:cubicBezTo>
                          <a:pt x="3855" y="1514"/>
                          <a:pt x="3944" y="1333"/>
                          <a:pt x="3854" y="1203"/>
                        </a:cubicBezTo>
                        <a:cubicBezTo>
                          <a:pt x="3160" y="249"/>
                          <a:pt x="2293" y="1"/>
                          <a:pt x="1579" y="1"/>
                        </a:cubicBezTo>
                        <a:close/>
                        <a:moveTo>
                          <a:pt x="3694" y="1516"/>
                        </a:moveTo>
                        <a:lnTo>
                          <a:pt x="3694" y="1516"/>
                        </a:lnTo>
                        <a:cubicBezTo>
                          <a:pt x="3693" y="1516"/>
                          <a:pt x="3692" y="1516"/>
                          <a:pt x="3691" y="1516"/>
                        </a:cubicBezTo>
                        <a:lnTo>
                          <a:pt x="3697" y="1516"/>
                        </a:lnTo>
                        <a:cubicBezTo>
                          <a:pt x="3696" y="1516"/>
                          <a:pt x="3695" y="1516"/>
                          <a:pt x="3694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7" name="Google Shape;7077;p64"/>
                  <p:cNvSpPr/>
                  <p:nvPr/>
                </p:nvSpPr>
                <p:spPr>
                  <a:xfrm>
                    <a:off x="6172319" y="359578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6" y="0"/>
                        </a:moveTo>
                        <a:cubicBezTo>
                          <a:pt x="806" y="0"/>
                          <a:pt x="211" y="290"/>
                          <a:pt x="198" y="296"/>
                        </a:cubicBezTo>
                        <a:cubicBezTo>
                          <a:pt x="1" y="398"/>
                          <a:pt x="106" y="670"/>
                          <a:pt x="285" y="670"/>
                        </a:cubicBezTo>
                        <a:cubicBezTo>
                          <a:pt x="313" y="670"/>
                          <a:pt x="343" y="663"/>
                          <a:pt x="374" y="648"/>
                        </a:cubicBezTo>
                        <a:cubicBezTo>
                          <a:pt x="414" y="628"/>
                          <a:pt x="917" y="385"/>
                          <a:pt x="1565" y="385"/>
                        </a:cubicBezTo>
                        <a:cubicBezTo>
                          <a:pt x="2179" y="385"/>
                          <a:pt x="2923" y="603"/>
                          <a:pt x="3528" y="1437"/>
                        </a:cubicBezTo>
                        <a:cubicBezTo>
                          <a:pt x="3564" y="1485"/>
                          <a:pt x="3616" y="1516"/>
                          <a:pt x="3675" y="1516"/>
                        </a:cubicBezTo>
                        <a:cubicBezTo>
                          <a:pt x="3680" y="1516"/>
                          <a:pt x="3685" y="1516"/>
                          <a:pt x="3690" y="1515"/>
                        </a:cubicBezTo>
                        <a:lnTo>
                          <a:pt x="3690" y="1515"/>
                        </a:lnTo>
                        <a:cubicBezTo>
                          <a:pt x="3691" y="1515"/>
                          <a:pt x="3692" y="1515"/>
                          <a:pt x="3693" y="1515"/>
                        </a:cubicBezTo>
                        <a:cubicBezTo>
                          <a:pt x="3851" y="1515"/>
                          <a:pt x="3937" y="1331"/>
                          <a:pt x="3848" y="1202"/>
                        </a:cubicBezTo>
                        <a:cubicBezTo>
                          <a:pt x="3155" y="249"/>
                          <a:pt x="2290" y="0"/>
                          <a:pt x="157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8" name="Google Shape;7078;p64"/>
                  <p:cNvSpPr/>
                  <p:nvPr/>
                </p:nvSpPr>
                <p:spPr>
                  <a:xfrm>
                    <a:off x="6172294" y="3634436"/>
                    <a:ext cx="99450" cy="3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6" extrusionOk="0">
                        <a:moveTo>
                          <a:pt x="1574" y="0"/>
                        </a:moveTo>
                        <a:cubicBezTo>
                          <a:pt x="805" y="0"/>
                          <a:pt x="212" y="287"/>
                          <a:pt x="199" y="291"/>
                        </a:cubicBezTo>
                        <a:cubicBezTo>
                          <a:pt x="0" y="398"/>
                          <a:pt x="108" y="669"/>
                          <a:pt x="289" y="669"/>
                        </a:cubicBezTo>
                        <a:cubicBezTo>
                          <a:pt x="316" y="669"/>
                          <a:pt x="345" y="663"/>
                          <a:pt x="375" y="649"/>
                        </a:cubicBezTo>
                        <a:cubicBezTo>
                          <a:pt x="415" y="629"/>
                          <a:pt x="918" y="385"/>
                          <a:pt x="1566" y="385"/>
                        </a:cubicBezTo>
                        <a:cubicBezTo>
                          <a:pt x="2180" y="385"/>
                          <a:pt x="2924" y="604"/>
                          <a:pt x="3529" y="1438"/>
                        </a:cubicBezTo>
                        <a:cubicBezTo>
                          <a:pt x="3568" y="1490"/>
                          <a:pt x="3627" y="1516"/>
                          <a:pt x="3692" y="1516"/>
                        </a:cubicBezTo>
                        <a:lnTo>
                          <a:pt x="3686" y="1516"/>
                        </a:lnTo>
                        <a:cubicBezTo>
                          <a:pt x="3689" y="1516"/>
                          <a:pt x="3691" y="1516"/>
                          <a:pt x="3694" y="1516"/>
                        </a:cubicBezTo>
                        <a:cubicBezTo>
                          <a:pt x="3852" y="1516"/>
                          <a:pt x="3938" y="1331"/>
                          <a:pt x="3849" y="1203"/>
                        </a:cubicBezTo>
                        <a:cubicBezTo>
                          <a:pt x="3155" y="248"/>
                          <a:pt x="2288" y="0"/>
                          <a:pt x="1574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9" name="Google Shape;7079;p64"/>
                  <p:cNvSpPr/>
                  <p:nvPr/>
                </p:nvSpPr>
                <p:spPr>
                  <a:xfrm>
                    <a:off x="6172319" y="3673040"/>
                    <a:ext cx="99450" cy="38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19" extrusionOk="0">
                        <a:moveTo>
                          <a:pt x="1569" y="1"/>
                        </a:moveTo>
                        <a:cubicBezTo>
                          <a:pt x="802" y="1"/>
                          <a:pt x="211" y="286"/>
                          <a:pt x="198" y="293"/>
                        </a:cubicBezTo>
                        <a:cubicBezTo>
                          <a:pt x="1" y="395"/>
                          <a:pt x="106" y="667"/>
                          <a:pt x="285" y="667"/>
                        </a:cubicBezTo>
                        <a:cubicBezTo>
                          <a:pt x="313" y="667"/>
                          <a:pt x="343" y="660"/>
                          <a:pt x="374" y="645"/>
                        </a:cubicBezTo>
                        <a:cubicBezTo>
                          <a:pt x="414" y="625"/>
                          <a:pt x="915" y="384"/>
                          <a:pt x="1562" y="384"/>
                        </a:cubicBezTo>
                        <a:cubicBezTo>
                          <a:pt x="2176" y="384"/>
                          <a:pt x="2922" y="602"/>
                          <a:pt x="3528" y="1434"/>
                        </a:cubicBezTo>
                        <a:cubicBezTo>
                          <a:pt x="3567" y="1485"/>
                          <a:pt x="3624" y="1517"/>
                          <a:pt x="3688" y="1518"/>
                        </a:cubicBezTo>
                        <a:lnTo>
                          <a:pt x="3688" y="1518"/>
                        </a:lnTo>
                        <a:cubicBezTo>
                          <a:pt x="3849" y="1516"/>
                          <a:pt x="3938" y="1335"/>
                          <a:pt x="3848" y="1206"/>
                        </a:cubicBezTo>
                        <a:cubicBezTo>
                          <a:pt x="3153" y="249"/>
                          <a:pt x="2284" y="1"/>
                          <a:pt x="1569" y="1"/>
                        </a:cubicBezTo>
                        <a:close/>
                        <a:moveTo>
                          <a:pt x="3688" y="1518"/>
                        </a:moveTo>
                        <a:lnTo>
                          <a:pt x="3688" y="1518"/>
                        </a:lnTo>
                        <a:cubicBezTo>
                          <a:pt x="3687" y="1518"/>
                          <a:pt x="3686" y="1518"/>
                          <a:pt x="3685" y="1518"/>
                        </a:cubicBezTo>
                        <a:lnTo>
                          <a:pt x="3691" y="1518"/>
                        </a:lnTo>
                        <a:cubicBezTo>
                          <a:pt x="3690" y="1518"/>
                          <a:pt x="3689" y="1518"/>
                          <a:pt x="3688" y="1518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0" name="Google Shape;7080;p64"/>
                  <p:cNvSpPr/>
                  <p:nvPr/>
                </p:nvSpPr>
                <p:spPr>
                  <a:xfrm>
                    <a:off x="6172319" y="3711643"/>
                    <a:ext cx="99450" cy="38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9" h="1522" extrusionOk="0">
                        <a:moveTo>
                          <a:pt x="1572" y="1"/>
                        </a:moveTo>
                        <a:cubicBezTo>
                          <a:pt x="804" y="1"/>
                          <a:pt x="211" y="289"/>
                          <a:pt x="198" y="296"/>
                        </a:cubicBezTo>
                        <a:cubicBezTo>
                          <a:pt x="1" y="397"/>
                          <a:pt x="106" y="669"/>
                          <a:pt x="285" y="669"/>
                        </a:cubicBezTo>
                        <a:cubicBezTo>
                          <a:pt x="313" y="669"/>
                          <a:pt x="343" y="663"/>
                          <a:pt x="374" y="648"/>
                        </a:cubicBezTo>
                        <a:cubicBezTo>
                          <a:pt x="414" y="628"/>
                          <a:pt x="915" y="387"/>
                          <a:pt x="1562" y="387"/>
                        </a:cubicBezTo>
                        <a:cubicBezTo>
                          <a:pt x="2176" y="387"/>
                          <a:pt x="2922" y="604"/>
                          <a:pt x="3528" y="1436"/>
                        </a:cubicBezTo>
                        <a:cubicBezTo>
                          <a:pt x="3567" y="1488"/>
                          <a:pt x="3624" y="1520"/>
                          <a:pt x="3688" y="1521"/>
                        </a:cubicBezTo>
                        <a:lnTo>
                          <a:pt x="3688" y="1521"/>
                        </a:lnTo>
                        <a:cubicBezTo>
                          <a:pt x="3849" y="1519"/>
                          <a:pt x="3938" y="1338"/>
                          <a:pt x="3848" y="1208"/>
                        </a:cubicBezTo>
                        <a:cubicBezTo>
                          <a:pt x="3154" y="250"/>
                          <a:pt x="2287" y="1"/>
                          <a:pt x="1572" y="1"/>
                        </a:cubicBezTo>
                        <a:close/>
                        <a:moveTo>
                          <a:pt x="3688" y="1521"/>
                        </a:moveTo>
                        <a:lnTo>
                          <a:pt x="3688" y="1521"/>
                        </a:lnTo>
                        <a:cubicBezTo>
                          <a:pt x="3687" y="1521"/>
                          <a:pt x="3686" y="1521"/>
                          <a:pt x="3685" y="1521"/>
                        </a:cubicBezTo>
                        <a:lnTo>
                          <a:pt x="3691" y="1521"/>
                        </a:lnTo>
                        <a:cubicBezTo>
                          <a:pt x="3690" y="1521"/>
                          <a:pt x="3689" y="1521"/>
                          <a:pt x="3688" y="152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1" name="Google Shape;7081;p64"/>
                  <p:cNvSpPr/>
                  <p:nvPr/>
                </p:nvSpPr>
                <p:spPr>
                  <a:xfrm>
                    <a:off x="6172345" y="3750272"/>
                    <a:ext cx="99425" cy="38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8" h="1517" extrusionOk="0">
                        <a:moveTo>
                          <a:pt x="1572" y="1"/>
                        </a:moveTo>
                        <a:cubicBezTo>
                          <a:pt x="803" y="1"/>
                          <a:pt x="210" y="288"/>
                          <a:pt x="197" y="291"/>
                        </a:cubicBezTo>
                        <a:cubicBezTo>
                          <a:pt x="0" y="398"/>
                          <a:pt x="104" y="665"/>
                          <a:pt x="283" y="665"/>
                        </a:cubicBezTo>
                        <a:cubicBezTo>
                          <a:pt x="311" y="665"/>
                          <a:pt x="342" y="658"/>
                          <a:pt x="373" y="643"/>
                        </a:cubicBezTo>
                        <a:cubicBezTo>
                          <a:pt x="413" y="626"/>
                          <a:pt x="914" y="385"/>
                          <a:pt x="1561" y="385"/>
                        </a:cubicBezTo>
                        <a:cubicBezTo>
                          <a:pt x="2175" y="385"/>
                          <a:pt x="2921" y="603"/>
                          <a:pt x="3527" y="1438"/>
                        </a:cubicBezTo>
                        <a:cubicBezTo>
                          <a:pt x="3566" y="1489"/>
                          <a:pt x="3623" y="1515"/>
                          <a:pt x="3687" y="1516"/>
                        </a:cubicBezTo>
                        <a:lnTo>
                          <a:pt x="3687" y="1516"/>
                        </a:lnTo>
                        <a:cubicBezTo>
                          <a:pt x="3848" y="1514"/>
                          <a:pt x="3937" y="1333"/>
                          <a:pt x="3847" y="1203"/>
                        </a:cubicBezTo>
                        <a:cubicBezTo>
                          <a:pt x="3153" y="249"/>
                          <a:pt x="2286" y="1"/>
                          <a:pt x="1572" y="1"/>
                        </a:cubicBezTo>
                        <a:close/>
                        <a:moveTo>
                          <a:pt x="3687" y="1516"/>
                        </a:moveTo>
                        <a:cubicBezTo>
                          <a:pt x="3686" y="1516"/>
                          <a:pt x="3685" y="1516"/>
                          <a:pt x="3684" y="1516"/>
                        </a:cubicBezTo>
                        <a:lnTo>
                          <a:pt x="3690" y="1516"/>
                        </a:lnTo>
                        <a:cubicBezTo>
                          <a:pt x="3689" y="1516"/>
                          <a:pt x="3688" y="1516"/>
                          <a:pt x="3687" y="1516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2" name="Google Shape;7082;p64"/>
                  <p:cNvSpPr/>
                  <p:nvPr/>
                </p:nvSpPr>
                <p:spPr>
                  <a:xfrm>
                    <a:off x="6175097" y="3786679"/>
                    <a:ext cx="78242" cy="462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99" h="18324" extrusionOk="0">
                        <a:moveTo>
                          <a:pt x="572" y="1"/>
                        </a:moveTo>
                        <a:cubicBezTo>
                          <a:pt x="379" y="1"/>
                          <a:pt x="251" y="20"/>
                          <a:pt x="238" y="22"/>
                        </a:cubicBezTo>
                        <a:cubicBezTo>
                          <a:pt x="1" y="72"/>
                          <a:pt x="38" y="415"/>
                          <a:pt x="266" y="415"/>
                        </a:cubicBezTo>
                        <a:cubicBezTo>
                          <a:pt x="276" y="415"/>
                          <a:pt x="286" y="414"/>
                          <a:pt x="296" y="413"/>
                        </a:cubicBezTo>
                        <a:cubicBezTo>
                          <a:pt x="299" y="413"/>
                          <a:pt x="407" y="397"/>
                          <a:pt x="574" y="397"/>
                        </a:cubicBezTo>
                        <a:cubicBezTo>
                          <a:pt x="887" y="397"/>
                          <a:pt x="1405" y="453"/>
                          <a:pt x="1809" y="772"/>
                        </a:cubicBezTo>
                        <a:cubicBezTo>
                          <a:pt x="2167" y="1058"/>
                          <a:pt x="2376" y="1508"/>
                          <a:pt x="2421" y="2101"/>
                        </a:cubicBezTo>
                        <a:cubicBezTo>
                          <a:pt x="2591" y="4278"/>
                          <a:pt x="2701" y="17984"/>
                          <a:pt x="2701" y="18121"/>
                        </a:cubicBezTo>
                        <a:cubicBezTo>
                          <a:pt x="2708" y="18232"/>
                          <a:pt x="2793" y="18317"/>
                          <a:pt x="2903" y="18317"/>
                        </a:cubicBezTo>
                        <a:lnTo>
                          <a:pt x="2903" y="18323"/>
                        </a:lnTo>
                        <a:cubicBezTo>
                          <a:pt x="3014" y="18317"/>
                          <a:pt x="3099" y="18232"/>
                          <a:pt x="3099" y="18121"/>
                        </a:cubicBezTo>
                        <a:cubicBezTo>
                          <a:pt x="3099" y="17978"/>
                          <a:pt x="2982" y="4265"/>
                          <a:pt x="2812" y="2075"/>
                        </a:cubicBezTo>
                        <a:cubicBezTo>
                          <a:pt x="2760" y="1358"/>
                          <a:pt x="2506" y="824"/>
                          <a:pt x="2050" y="465"/>
                        </a:cubicBezTo>
                        <a:cubicBezTo>
                          <a:pt x="1553" y="71"/>
                          <a:pt x="943" y="1"/>
                          <a:pt x="57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3" name="Google Shape;7083;p64"/>
                  <p:cNvSpPr/>
                  <p:nvPr/>
                </p:nvSpPr>
                <p:spPr>
                  <a:xfrm>
                    <a:off x="6213170" y="3937356"/>
                    <a:ext cx="36533" cy="80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" h="3173" extrusionOk="0">
                        <a:moveTo>
                          <a:pt x="1165" y="1"/>
                        </a:moveTo>
                        <a:cubicBezTo>
                          <a:pt x="1121" y="1"/>
                          <a:pt x="1074" y="17"/>
                          <a:pt x="1030" y="57"/>
                        </a:cubicBezTo>
                        <a:cubicBezTo>
                          <a:pt x="998" y="89"/>
                          <a:pt x="125" y="930"/>
                          <a:pt x="7" y="2963"/>
                        </a:cubicBezTo>
                        <a:cubicBezTo>
                          <a:pt x="1" y="3074"/>
                          <a:pt x="85" y="3166"/>
                          <a:pt x="190" y="3172"/>
                        </a:cubicBezTo>
                        <a:lnTo>
                          <a:pt x="203" y="3172"/>
                        </a:lnTo>
                        <a:cubicBezTo>
                          <a:pt x="307" y="3172"/>
                          <a:pt x="392" y="3087"/>
                          <a:pt x="398" y="2983"/>
                        </a:cubicBezTo>
                        <a:cubicBezTo>
                          <a:pt x="509" y="1126"/>
                          <a:pt x="1291" y="356"/>
                          <a:pt x="1304" y="343"/>
                        </a:cubicBezTo>
                        <a:cubicBezTo>
                          <a:pt x="1446" y="202"/>
                          <a:pt x="1320" y="1"/>
                          <a:pt x="1165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4" name="Google Shape;7084;p64"/>
                  <p:cNvSpPr/>
                  <p:nvPr/>
                </p:nvSpPr>
                <p:spPr>
                  <a:xfrm>
                    <a:off x="6196052" y="3860099"/>
                    <a:ext cx="50672" cy="6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2563" extrusionOk="0">
                        <a:moveTo>
                          <a:pt x="1733" y="0"/>
                        </a:moveTo>
                        <a:cubicBezTo>
                          <a:pt x="1725" y="0"/>
                          <a:pt x="1717" y="0"/>
                          <a:pt x="1708" y="1"/>
                        </a:cubicBezTo>
                        <a:cubicBezTo>
                          <a:pt x="1689" y="8"/>
                          <a:pt x="1" y="249"/>
                          <a:pt x="60" y="2374"/>
                        </a:cubicBezTo>
                        <a:cubicBezTo>
                          <a:pt x="66" y="2478"/>
                          <a:pt x="151" y="2563"/>
                          <a:pt x="255" y="2563"/>
                        </a:cubicBezTo>
                        <a:lnTo>
                          <a:pt x="262" y="2563"/>
                        </a:lnTo>
                        <a:cubicBezTo>
                          <a:pt x="372" y="2563"/>
                          <a:pt x="457" y="2471"/>
                          <a:pt x="451" y="2361"/>
                        </a:cubicBezTo>
                        <a:cubicBezTo>
                          <a:pt x="405" y="607"/>
                          <a:pt x="1695" y="405"/>
                          <a:pt x="1754" y="392"/>
                        </a:cubicBezTo>
                        <a:cubicBezTo>
                          <a:pt x="2006" y="361"/>
                          <a:pt x="1966" y="0"/>
                          <a:pt x="1733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5" name="Google Shape;7085;p64"/>
                  <p:cNvSpPr/>
                  <p:nvPr/>
                </p:nvSpPr>
                <p:spPr>
                  <a:xfrm>
                    <a:off x="6216149" y="4067254"/>
                    <a:ext cx="37997" cy="818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3242" extrusionOk="0">
                        <a:moveTo>
                          <a:pt x="1212" y="1"/>
                        </a:moveTo>
                        <a:cubicBezTo>
                          <a:pt x="1170" y="1"/>
                          <a:pt x="1125" y="17"/>
                          <a:pt x="1082" y="54"/>
                        </a:cubicBezTo>
                        <a:cubicBezTo>
                          <a:pt x="1036" y="87"/>
                          <a:pt x="0" y="927"/>
                          <a:pt x="59" y="3046"/>
                        </a:cubicBezTo>
                        <a:cubicBezTo>
                          <a:pt x="59" y="3156"/>
                          <a:pt x="150" y="3241"/>
                          <a:pt x="254" y="3241"/>
                        </a:cubicBezTo>
                        <a:lnTo>
                          <a:pt x="261" y="3241"/>
                        </a:lnTo>
                        <a:cubicBezTo>
                          <a:pt x="372" y="3235"/>
                          <a:pt x="456" y="3143"/>
                          <a:pt x="450" y="3033"/>
                        </a:cubicBezTo>
                        <a:cubicBezTo>
                          <a:pt x="398" y="1142"/>
                          <a:pt x="1310" y="380"/>
                          <a:pt x="1323" y="367"/>
                        </a:cubicBezTo>
                        <a:cubicBezTo>
                          <a:pt x="1504" y="237"/>
                          <a:pt x="1377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6" name="Google Shape;7086;p64"/>
                  <p:cNvSpPr/>
                  <p:nvPr/>
                </p:nvSpPr>
                <p:spPr>
                  <a:xfrm>
                    <a:off x="6240816" y="3893097"/>
                    <a:ext cx="32620" cy="643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2" h="2547" extrusionOk="0">
                        <a:moveTo>
                          <a:pt x="222" y="1"/>
                        </a:moveTo>
                        <a:cubicBezTo>
                          <a:pt x="151" y="1"/>
                          <a:pt x="85" y="40"/>
                          <a:pt x="53" y="109"/>
                        </a:cubicBezTo>
                        <a:cubicBezTo>
                          <a:pt x="1" y="206"/>
                          <a:pt x="40" y="324"/>
                          <a:pt x="138" y="376"/>
                        </a:cubicBezTo>
                        <a:cubicBezTo>
                          <a:pt x="144" y="376"/>
                          <a:pt x="841" y="760"/>
                          <a:pt x="894" y="2357"/>
                        </a:cubicBezTo>
                        <a:cubicBezTo>
                          <a:pt x="900" y="2461"/>
                          <a:pt x="985" y="2546"/>
                          <a:pt x="1089" y="2546"/>
                        </a:cubicBezTo>
                        <a:lnTo>
                          <a:pt x="1096" y="2546"/>
                        </a:lnTo>
                        <a:cubicBezTo>
                          <a:pt x="1206" y="2540"/>
                          <a:pt x="1291" y="2448"/>
                          <a:pt x="1291" y="2344"/>
                        </a:cubicBezTo>
                        <a:cubicBezTo>
                          <a:pt x="1226" y="487"/>
                          <a:pt x="346" y="37"/>
                          <a:pt x="314" y="24"/>
                        </a:cubicBezTo>
                        <a:cubicBezTo>
                          <a:pt x="284" y="8"/>
                          <a:pt x="253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7" name="Google Shape;7087;p64"/>
                  <p:cNvSpPr/>
                  <p:nvPr/>
                </p:nvSpPr>
                <p:spPr>
                  <a:xfrm>
                    <a:off x="6354531" y="3754539"/>
                    <a:ext cx="29413" cy="6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5" h="2651" extrusionOk="0">
                        <a:moveTo>
                          <a:pt x="898" y="0"/>
                        </a:moveTo>
                        <a:cubicBezTo>
                          <a:pt x="839" y="0"/>
                          <a:pt x="779" y="28"/>
                          <a:pt x="737" y="96"/>
                        </a:cubicBezTo>
                        <a:cubicBezTo>
                          <a:pt x="704" y="148"/>
                          <a:pt x="0" y="1308"/>
                          <a:pt x="365" y="2507"/>
                        </a:cubicBezTo>
                        <a:cubicBezTo>
                          <a:pt x="391" y="2592"/>
                          <a:pt x="463" y="2651"/>
                          <a:pt x="554" y="2651"/>
                        </a:cubicBezTo>
                        <a:cubicBezTo>
                          <a:pt x="574" y="2651"/>
                          <a:pt x="593" y="2651"/>
                          <a:pt x="606" y="2644"/>
                        </a:cubicBezTo>
                        <a:cubicBezTo>
                          <a:pt x="711" y="2612"/>
                          <a:pt x="769" y="2501"/>
                          <a:pt x="743" y="2397"/>
                        </a:cubicBezTo>
                        <a:cubicBezTo>
                          <a:pt x="430" y="1360"/>
                          <a:pt x="1063" y="317"/>
                          <a:pt x="1069" y="304"/>
                        </a:cubicBezTo>
                        <a:cubicBezTo>
                          <a:pt x="1164" y="146"/>
                          <a:pt x="1033" y="0"/>
                          <a:pt x="89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8" name="Google Shape;7088;p64"/>
                  <p:cNvSpPr/>
                  <p:nvPr/>
                </p:nvSpPr>
                <p:spPr>
                  <a:xfrm>
                    <a:off x="6349759" y="3672914"/>
                    <a:ext cx="35725" cy="39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5" h="1563" extrusionOk="0">
                        <a:moveTo>
                          <a:pt x="246" y="0"/>
                        </a:moveTo>
                        <a:cubicBezTo>
                          <a:pt x="207" y="0"/>
                          <a:pt x="182" y="4"/>
                          <a:pt x="176" y="5"/>
                        </a:cubicBezTo>
                        <a:cubicBezTo>
                          <a:pt x="72" y="18"/>
                          <a:pt x="0" y="116"/>
                          <a:pt x="13" y="220"/>
                        </a:cubicBezTo>
                        <a:cubicBezTo>
                          <a:pt x="32" y="326"/>
                          <a:pt x="117" y="396"/>
                          <a:pt x="221" y="396"/>
                        </a:cubicBezTo>
                        <a:cubicBezTo>
                          <a:pt x="226" y="396"/>
                          <a:pt x="230" y="396"/>
                          <a:pt x="235" y="396"/>
                        </a:cubicBezTo>
                        <a:cubicBezTo>
                          <a:pt x="237" y="395"/>
                          <a:pt x="245" y="394"/>
                          <a:pt x="258" y="394"/>
                        </a:cubicBezTo>
                        <a:cubicBezTo>
                          <a:pt x="365" y="394"/>
                          <a:pt x="795" y="467"/>
                          <a:pt x="1004" y="1406"/>
                        </a:cubicBezTo>
                        <a:cubicBezTo>
                          <a:pt x="1024" y="1497"/>
                          <a:pt x="1102" y="1556"/>
                          <a:pt x="1193" y="1556"/>
                        </a:cubicBezTo>
                        <a:lnTo>
                          <a:pt x="1193" y="1563"/>
                        </a:lnTo>
                        <a:cubicBezTo>
                          <a:pt x="1323" y="1563"/>
                          <a:pt x="1415" y="1445"/>
                          <a:pt x="1389" y="1321"/>
                        </a:cubicBezTo>
                        <a:cubicBezTo>
                          <a:pt x="1118" y="106"/>
                          <a:pt x="463" y="0"/>
                          <a:pt x="24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9" name="Google Shape;7089;p64"/>
                  <p:cNvSpPr/>
                  <p:nvPr/>
                </p:nvSpPr>
                <p:spPr>
                  <a:xfrm>
                    <a:off x="6311585" y="3609138"/>
                    <a:ext cx="26510" cy="4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0" h="1841" extrusionOk="0">
                        <a:moveTo>
                          <a:pt x="833" y="1"/>
                        </a:moveTo>
                        <a:cubicBezTo>
                          <a:pt x="825" y="1"/>
                          <a:pt x="817" y="1"/>
                          <a:pt x="808" y="2"/>
                        </a:cubicBezTo>
                        <a:cubicBezTo>
                          <a:pt x="548" y="48"/>
                          <a:pt x="320" y="211"/>
                          <a:pt x="183" y="439"/>
                        </a:cubicBezTo>
                        <a:cubicBezTo>
                          <a:pt x="0" y="758"/>
                          <a:pt x="20" y="1188"/>
                          <a:pt x="235" y="1716"/>
                        </a:cubicBezTo>
                        <a:cubicBezTo>
                          <a:pt x="267" y="1788"/>
                          <a:pt x="339" y="1840"/>
                          <a:pt x="417" y="1840"/>
                        </a:cubicBezTo>
                        <a:cubicBezTo>
                          <a:pt x="443" y="1840"/>
                          <a:pt x="469" y="1834"/>
                          <a:pt x="496" y="1820"/>
                        </a:cubicBezTo>
                        <a:cubicBezTo>
                          <a:pt x="593" y="1781"/>
                          <a:pt x="645" y="1664"/>
                          <a:pt x="606" y="1566"/>
                        </a:cubicBezTo>
                        <a:cubicBezTo>
                          <a:pt x="437" y="1162"/>
                          <a:pt x="411" y="836"/>
                          <a:pt x="528" y="634"/>
                        </a:cubicBezTo>
                        <a:cubicBezTo>
                          <a:pt x="600" y="504"/>
                          <a:pt x="724" y="419"/>
                          <a:pt x="867" y="387"/>
                        </a:cubicBezTo>
                        <a:cubicBezTo>
                          <a:pt x="978" y="374"/>
                          <a:pt x="1050" y="269"/>
                          <a:pt x="1030" y="165"/>
                        </a:cubicBezTo>
                        <a:cubicBezTo>
                          <a:pt x="1018" y="69"/>
                          <a:pt x="929" y="1"/>
                          <a:pt x="83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0" name="Google Shape;7090;p64"/>
                  <p:cNvSpPr/>
                  <p:nvPr/>
                </p:nvSpPr>
                <p:spPr>
                  <a:xfrm>
                    <a:off x="6310095" y="3539077"/>
                    <a:ext cx="43956" cy="39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1559" extrusionOk="0">
                        <a:moveTo>
                          <a:pt x="351" y="1"/>
                        </a:moveTo>
                        <a:cubicBezTo>
                          <a:pt x="247" y="1"/>
                          <a:pt x="180" y="17"/>
                          <a:pt x="170" y="20"/>
                        </a:cubicBezTo>
                        <a:cubicBezTo>
                          <a:pt x="66" y="46"/>
                          <a:pt x="1" y="151"/>
                          <a:pt x="27" y="255"/>
                        </a:cubicBezTo>
                        <a:cubicBezTo>
                          <a:pt x="49" y="344"/>
                          <a:pt x="128" y="404"/>
                          <a:pt x="215" y="404"/>
                        </a:cubicBezTo>
                        <a:cubicBezTo>
                          <a:pt x="230" y="404"/>
                          <a:pt x="246" y="402"/>
                          <a:pt x="261" y="398"/>
                        </a:cubicBezTo>
                        <a:cubicBezTo>
                          <a:pt x="266" y="398"/>
                          <a:pt x="292" y="394"/>
                          <a:pt x="334" y="394"/>
                        </a:cubicBezTo>
                        <a:cubicBezTo>
                          <a:pt x="521" y="394"/>
                          <a:pt x="1017" y="480"/>
                          <a:pt x="1330" y="1421"/>
                        </a:cubicBezTo>
                        <a:cubicBezTo>
                          <a:pt x="1356" y="1500"/>
                          <a:pt x="1434" y="1552"/>
                          <a:pt x="1519" y="1558"/>
                        </a:cubicBezTo>
                        <a:cubicBezTo>
                          <a:pt x="1539" y="1558"/>
                          <a:pt x="1565" y="1552"/>
                          <a:pt x="1584" y="1545"/>
                        </a:cubicBezTo>
                        <a:cubicBezTo>
                          <a:pt x="1682" y="1513"/>
                          <a:pt x="1741" y="1395"/>
                          <a:pt x="1708" y="1298"/>
                        </a:cubicBezTo>
                        <a:cubicBezTo>
                          <a:pt x="1325" y="153"/>
                          <a:pt x="668" y="1"/>
                          <a:pt x="351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1" name="Google Shape;7091;p64"/>
                  <p:cNvSpPr/>
                  <p:nvPr/>
                </p:nvSpPr>
                <p:spPr>
                  <a:xfrm>
                    <a:off x="6246092" y="4163548"/>
                    <a:ext cx="34236" cy="58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2315" extrusionOk="0">
                        <a:moveTo>
                          <a:pt x="189" y="1"/>
                        </a:moveTo>
                        <a:cubicBezTo>
                          <a:pt x="85" y="1"/>
                          <a:pt x="0" y="92"/>
                          <a:pt x="7" y="203"/>
                        </a:cubicBezTo>
                        <a:cubicBezTo>
                          <a:pt x="13" y="307"/>
                          <a:pt x="98" y="392"/>
                          <a:pt x="202" y="392"/>
                        </a:cubicBezTo>
                        <a:lnTo>
                          <a:pt x="209" y="392"/>
                        </a:lnTo>
                        <a:cubicBezTo>
                          <a:pt x="352" y="398"/>
                          <a:pt x="483" y="463"/>
                          <a:pt x="580" y="568"/>
                        </a:cubicBezTo>
                        <a:cubicBezTo>
                          <a:pt x="763" y="757"/>
                          <a:pt x="965" y="1174"/>
                          <a:pt x="913" y="2106"/>
                        </a:cubicBezTo>
                        <a:cubicBezTo>
                          <a:pt x="906" y="2217"/>
                          <a:pt x="991" y="2308"/>
                          <a:pt x="1095" y="2314"/>
                        </a:cubicBezTo>
                        <a:lnTo>
                          <a:pt x="1108" y="2314"/>
                        </a:lnTo>
                        <a:cubicBezTo>
                          <a:pt x="1213" y="2314"/>
                          <a:pt x="1297" y="2230"/>
                          <a:pt x="1304" y="2125"/>
                        </a:cubicBezTo>
                        <a:cubicBezTo>
                          <a:pt x="1356" y="1259"/>
                          <a:pt x="1199" y="633"/>
                          <a:pt x="848" y="281"/>
                        </a:cubicBezTo>
                        <a:cubicBezTo>
                          <a:pt x="678" y="98"/>
                          <a:pt x="437" y="1"/>
                          <a:pt x="189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2" name="Google Shape;7092;p64"/>
                  <p:cNvSpPr/>
                  <p:nvPr/>
                </p:nvSpPr>
                <p:spPr>
                  <a:xfrm>
                    <a:off x="6239175" y="4015497"/>
                    <a:ext cx="34261" cy="592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7" h="2346" extrusionOk="0">
                        <a:moveTo>
                          <a:pt x="283" y="1"/>
                        </a:moveTo>
                        <a:cubicBezTo>
                          <a:pt x="102" y="1"/>
                          <a:pt x="0" y="271"/>
                          <a:pt x="196" y="377"/>
                        </a:cubicBezTo>
                        <a:cubicBezTo>
                          <a:pt x="229" y="390"/>
                          <a:pt x="906" y="774"/>
                          <a:pt x="959" y="2156"/>
                        </a:cubicBezTo>
                        <a:cubicBezTo>
                          <a:pt x="965" y="2260"/>
                          <a:pt x="1050" y="2345"/>
                          <a:pt x="1154" y="2345"/>
                        </a:cubicBezTo>
                        <a:lnTo>
                          <a:pt x="1161" y="2345"/>
                        </a:lnTo>
                        <a:cubicBezTo>
                          <a:pt x="1271" y="2339"/>
                          <a:pt x="1356" y="2247"/>
                          <a:pt x="1356" y="2137"/>
                        </a:cubicBezTo>
                        <a:cubicBezTo>
                          <a:pt x="1291" y="514"/>
                          <a:pt x="418" y="44"/>
                          <a:pt x="379" y="25"/>
                        </a:cubicBezTo>
                        <a:cubicBezTo>
                          <a:pt x="345" y="8"/>
                          <a:pt x="313" y="1"/>
                          <a:pt x="283" y="1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093" name="Google Shape;7093;p64"/>
                <p:cNvSpPr/>
                <p:nvPr/>
              </p:nvSpPr>
              <p:spPr>
                <a:xfrm>
                  <a:off x="6020481" y="3084268"/>
                  <a:ext cx="321880" cy="16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49" h="6376" extrusionOk="0">
                      <a:moveTo>
                        <a:pt x="5795" y="0"/>
                      </a:moveTo>
                      <a:cubicBezTo>
                        <a:pt x="5039" y="0"/>
                        <a:pt x="4543" y="404"/>
                        <a:pt x="4309" y="939"/>
                      </a:cubicBezTo>
                      <a:cubicBezTo>
                        <a:pt x="4056" y="756"/>
                        <a:pt x="3755" y="658"/>
                        <a:pt x="3446" y="658"/>
                      </a:cubicBezTo>
                      <a:cubicBezTo>
                        <a:pt x="3436" y="658"/>
                        <a:pt x="3426" y="658"/>
                        <a:pt x="3416" y="658"/>
                      </a:cubicBezTo>
                      <a:cubicBezTo>
                        <a:pt x="2243" y="658"/>
                        <a:pt x="1760" y="1727"/>
                        <a:pt x="1969" y="2607"/>
                      </a:cubicBezTo>
                      <a:cubicBezTo>
                        <a:pt x="1806" y="2627"/>
                        <a:pt x="1650" y="2672"/>
                        <a:pt x="1513" y="2757"/>
                      </a:cubicBezTo>
                      <a:cubicBezTo>
                        <a:pt x="1461" y="2783"/>
                        <a:pt x="1415" y="2816"/>
                        <a:pt x="1376" y="2848"/>
                      </a:cubicBezTo>
                      <a:cubicBezTo>
                        <a:pt x="1" y="3467"/>
                        <a:pt x="235" y="5944"/>
                        <a:pt x="2054" y="5944"/>
                      </a:cubicBezTo>
                      <a:cubicBezTo>
                        <a:pt x="2065" y="5944"/>
                        <a:pt x="2075" y="5944"/>
                        <a:pt x="2086" y="5944"/>
                      </a:cubicBezTo>
                      <a:cubicBezTo>
                        <a:pt x="2401" y="5944"/>
                        <a:pt x="2708" y="5853"/>
                        <a:pt x="2966" y="5677"/>
                      </a:cubicBezTo>
                      <a:cubicBezTo>
                        <a:pt x="3255" y="6078"/>
                        <a:pt x="3718" y="6317"/>
                        <a:pt x="4206" y="6317"/>
                      </a:cubicBezTo>
                      <a:cubicBezTo>
                        <a:pt x="4225" y="6317"/>
                        <a:pt x="4244" y="6316"/>
                        <a:pt x="4263" y="6316"/>
                      </a:cubicBezTo>
                      <a:cubicBezTo>
                        <a:pt x="4824" y="6316"/>
                        <a:pt x="5254" y="6114"/>
                        <a:pt x="5554" y="5801"/>
                      </a:cubicBezTo>
                      <a:cubicBezTo>
                        <a:pt x="5841" y="6069"/>
                        <a:pt x="6221" y="6212"/>
                        <a:pt x="6616" y="6212"/>
                      </a:cubicBezTo>
                      <a:cubicBezTo>
                        <a:pt x="6624" y="6212"/>
                        <a:pt x="6633" y="6212"/>
                        <a:pt x="6642" y="6211"/>
                      </a:cubicBezTo>
                      <a:cubicBezTo>
                        <a:pt x="6654" y="6212"/>
                        <a:pt x="6665" y="6212"/>
                        <a:pt x="6677" y="6212"/>
                      </a:cubicBezTo>
                      <a:cubicBezTo>
                        <a:pt x="7011" y="6212"/>
                        <a:pt x="7343" y="6121"/>
                        <a:pt x="7626" y="5951"/>
                      </a:cubicBezTo>
                      <a:cubicBezTo>
                        <a:pt x="7822" y="6107"/>
                        <a:pt x="8043" y="6231"/>
                        <a:pt x="8291" y="6303"/>
                      </a:cubicBezTo>
                      <a:lnTo>
                        <a:pt x="8324" y="6309"/>
                      </a:lnTo>
                      <a:cubicBezTo>
                        <a:pt x="8480" y="6353"/>
                        <a:pt x="8642" y="6375"/>
                        <a:pt x="8803" y="6375"/>
                      </a:cubicBezTo>
                      <a:cubicBezTo>
                        <a:pt x="9116" y="6375"/>
                        <a:pt x="9427" y="6293"/>
                        <a:pt x="9699" y="6133"/>
                      </a:cubicBezTo>
                      <a:lnTo>
                        <a:pt x="10064" y="5853"/>
                      </a:lnTo>
                      <a:cubicBezTo>
                        <a:pt x="10207" y="5703"/>
                        <a:pt x="10331" y="5534"/>
                        <a:pt x="10416" y="5345"/>
                      </a:cubicBezTo>
                      <a:cubicBezTo>
                        <a:pt x="10596" y="5463"/>
                        <a:pt x="10812" y="5527"/>
                        <a:pt x="11030" y="5527"/>
                      </a:cubicBezTo>
                      <a:cubicBezTo>
                        <a:pt x="11040" y="5527"/>
                        <a:pt x="11051" y="5527"/>
                        <a:pt x="11061" y="5527"/>
                      </a:cubicBezTo>
                      <a:cubicBezTo>
                        <a:pt x="12612" y="5527"/>
                        <a:pt x="12749" y="3552"/>
                        <a:pt x="11478" y="3194"/>
                      </a:cubicBezTo>
                      <a:cubicBezTo>
                        <a:pt x="11543" y="2490"/>
                        <a:pt x="11120" y="1740"/>
                        <a:pt x="10214" y="1740"/>
                      </a:cubicBezTo>
                      <a:cubicBezTo>
                        <a:pt x="10044" y="1740"/>
                        <a:pt x="9875" y="1773"/>
                        <a:pt x="9712" y="1832"/>
                      </a:cubicBezTo>
                      <a:cubicBezTo>
                        <a:pt x="9679" y="971"/>
                        <a:pt x="8969" y="287"/>
                        <a:pt x="8109" y="280"/>
                      </a:cubicBezTo>
                      <a:cubicBezTo>
                        <a:pt x="7744" y="280"/>
                        <a:pt x="7392" y="404"/>
                        <a:pt x="7111" y="639"/>
                      </a:cubicBezTo>
                      <a:cubicBezTo>
                        <a:pt x="6838" y="261"/>
                        <a:pt x="6401" y="0"/>
                        <a:pt x="5795" y="0"/>
                      </a:cubicBezTo>
                      <a:close/>
                    </a:path>
                  </a:pathLst>
                </a:custGeom>
                <a:solidFill>
                  <a:srgbClr val="D4DB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094" name="Google Shape;7094;p64"/>
          <p:cNvGrpSpPr/>
          <p:nvPr/>
        </p:nvGrpSpPr>
        <p:grpSpPr>
          <a:xfrm>
            <a:off x="6794039" y="1544979"/>
            <a:ext cx="556884" cy="1305801"/>
            <a:chOff x="6794039" y="1544979"/>
            <a:chExt cx="556884" cy="1305801"/>
          </a:xfrm>
        </p:grpSpPr>
        <p:sp>
          <p:nvSpPr>
            <p:cNvPr id="7095" name="Google Shape;7095;p64"/>
            <p:cNvSpPr/>
            <p:nvPr/>
          </p:nvSpPr>
          <p:spPr>
            <a:xfrm>
              <a:off x="6843751" y="2801244"/>
              <a:ext cx="457459" cy="49536"/>
            </a:xfrm>
            <a:custGeom>
              <a:avLst/>
              <a:gdLst/>
              <a:ahLst/>
              <a:cxnLst/>
              <a:rect l="l" t="t" r="r" b="b"/>
              <a:pathLst>
                <a:path w="18119" h="1962" extrusionOk="0">
                  <a:moveTo>
                    <a:pt x="9059" y="0"/>
                  </a:moveTo>
                  <a:cubicBezTo>
                    <a:pt x="4061" y="0"/>
                    <a:pt x="0" y="437"/>
                    <a:pt x="0" y="978"/>
                  </a:cubicBezTo>
                  <a:cubicBezTo>
                    <a:pt x="0" y="1519"/>
                    <a:pt x="4061" y="1962"/>
                    <a:pt x="9059" y="1962"/>
                  </a:cubicBezTo>
                  <a:cubicBezTo>
                    <a:pt x="14065" y="1962"/>
                    <a:pt x="18119" y="1519"/>
                    <a:pt x="18119" y="978"/>
                  </a:cubicBezTo>
                  <a:cubicBezTo>
                    <a:pt x="18119" y="437"/>
                    <a:pt x="14065" y="0"/>
                    <a:pt x="905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6" name="Google Shape;7096;p64"/>
            <p:cNvGrpSpPr/>
            <p:nvPr/>
          </p:nvGrpSpPr>
          <p:grpSpPr>
            <a:xfrm>
              <a:off x="6794039" y="1544979"/>
              <a:ext cx="556884" cy="1272726"/>
              <a:chOff x="6794039" y="1544979"/>
              <a:chExt cx="556884" cy="1272726"/>
            </a:xfrm>
          </p:grpSpPr>
          <p:sp>
            <p:nvSpPr>
              <p:cNvPr id="7097" name="Google Shape;7097;p64"/>
              <p:cNvSpPr/>
              <p:nvPr/>
            </p:nvSpPr>
            <p:spPr>
              <a:xfrm>
                <a:off x="6887026" y="1671923"/>
                <a:ext cx="366796" cy="342129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1" extrusionOk="0">
                    <a:moveTo>
                      <a:pt x="2158" y="0"/>
                    </a:moveTo>
                    <a:cubicBezTo>
                      <a:pt x="965" y="0"/>
                      <a:pt x="0" y="965"/>
                      <a:pt x="0" y="2158"/>
                    </a:cubicBezTo>
                    <a:lnTo>
                      <a:pt x="0" y="11399"/>
                    </a:lnTo>
                    <a:cubicBezTo>
                      <a:pt x="0" y="12592"/>
                      <a:pt x="965" y="13550"/>
                      <a:pt x="2158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92"/>
                      <a:pt x="14528" y="11399"/>
                    </a:cubicBezTo>
                    <a:lnTo>
                      <a:pt x="14528" y="2158"/>
                    </a:lnTo>
                    <a:cubicBezTo>
                      <a:pt x="14528" y="965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98" name="Google Shape;7098;p64"/>
              <p:cNvGrpSpPr/>
              <p:nvPr/>
            </p:nvGrpSpPr>
            <p:grpSpPr>
              <a:xfrm>
                <a:off x="6794039" y="1545206"/>
                <a:ext cx="556884" cy="1272499"/>
                <a:chOff x="6794039" y="1545206"/>
                <a:chExt cx="556884" cy="1272499"/>
              </a:xfrm>
            </p:grpSpPr>
            <p:sp>
              <p:nvSpPr>
                <p:cNvPr id="7099" name="Google Shape;7099;p64"/>
                <p:cNvSpPr/>
                <p:nvPr/>
              </p:nvSpPr>
              <p:spPr>
                <a:xfrm>
                  <a:off x="6794039" y="1545206"/>
                  <a:ext cx="556884" cy="127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57" h="50401" extrusionOk="0">
                      <a:moveTo>
                        <a:pt x="11028" y="1"/>
                      </a:moveTo>
                      <a:cubicBezTo>
                        <a:pt x="7053" y="1"/>
                        <a:pt x="3833" y="3220"/>
                        <a:pt x="3833" y="7196"/>
                      </a:cubicBezTo>
                      <a:lnTo>
                        <a:pt x="3833" y="7203"/>
                      </a:lnTo>
                      <a:cubicBezTo>
                        <a:pt x="3807" y="7203"/>
                        <a:pt x="3787" y="7196"/>
                        <a:pt x="3768" y="7196"/>
                      </a:cubicBezTo>
                      <a:cubicBezTo>
                        <a:pt x="3764" y="7196"/>
                        <a:pt x="3761" y="7196"/>
                        <a:pt x="3757" y="7196"/>
                      </a:cubicBezTo>
                      <a:cubicBezTo>
                        <a:pt x="3091" y="7196"/>
                        <a:pt x="2589" y="7806"/>
                        <a:pt x="2712" y="8461"/>
                      </a:cubicBezTo>
                      <a:cubicBezTo>
                        <a:pt x="2814" y="8976"/>
                        <a:pt x="3263" y="9319"/>
                        <a:pt x="3751" y="9319"/>
                      </a:cubicBezTo>
                      <a:cubicBezTo>
                        <a:pt x="3886" y="9319"/>
                        <a:pt x="4024" y="9293"/>
                        <a:pt x="4159" y="9236"/>
                      </a:cubicBezTo>
                      <a:cubicBezTo>
                        <a:pt x="4922" y="11537"/>
                        <a:pt x="6896" y="13362"/>
                        <a:pt x="9073" y="14079"/>
                      </a:cubicBezTo>
                      <a:lnTo>
                        <a:pt x="9073" y="16125"/>
                      </a:lnTo>
                      <a:lnTo>
                        <a:pt x="6864" y="16125"/>
                      </a:lnTo>
                      <a:cubicBezTo>
                        <a:pt x="6864" y="16125"/>
                        <a:pt x="6857" y="16171"/>
                        <a:pt x="6838" y="16177"/>
                      </a:cubicBezTo>
                      <a:cubicBezTo>
                        <a:pt x="6258" y="16177"/>
                        <a:pt x="5743" y="16555"/>
                        <a:pt x="5560" y="17109"/>
                      </a:cubicBezTo>
                      <a:lnTo>
                        <a:pt x="229" y="32862"/>
                      </a:lnTo>
                      <a:cubicBezTo>
                        <a:pt x="1" y="33553"/>
                        <a:pt x="372" y="34309"/>
                        <a:pt x="1070" y="34544"/>
                      </a:cubicBezTo>
                      <a:cubicBezTo>
                        <a:pt x="1209" y="34589"/>
                        <a:pt x="1350" y="34611"/>
                        <a:pt x="1488" y="34611"/>
                      </a:cubicBezTo>
                      <a:cubicBezTo>
                        <a:pt x="2045" y="34611"/>
                        <a:pt x="2563" y="34261"/>
                        <a:pt x="2751" y="33703"/>
                      </a:cubicBezTo>
                      <a:lnTo>
                        <a:pt x="2927" y="33188"/>
                      </a:lnTo>
                      <a:lnTo>
                        <a:pt x="3507" y="33436"/>
                      </a:lnTo>
                      <a:cubicBezTo>
                        <a:pt x="3507" y="33436"/>
                        <a:pt x="4009" y="32419"/>
                        <a:pt x="3468" y="31578"/>
                      </a:cubicBezTo>
                      <a:lnTo>
                        <a:pt x="6733" y="21919"/>
                      </a:lnTo>
                      <a:lnTo>
                        <a:pt x="6733" y="21919"/>
                      </a:lnTo>
                      <a:cubicBezTo>
                        <a:pt x="6733" y="27707"/>
                        <a:pt x="5951" y="29173"/>
                        <a:pt x="5951" y="32367"/>
                      </a:cubicBezTo>
                      <a:cubicBezTo>
                        <a:pt x="5951" y="35560"/>
                        <a:pt x="7861" y="48498"/>
                        <a:pt x="7861" y="48498"/>
                      </a:cubicBezTo>
                      <a:lnTo>
                        <a:pt x="5554" y="50401"/>
                      </a:lnTo>
                      <a:lnTo>
                        <a:pt x="10012" y="50401"/>
                      </a:lnTo>
                      <a:lnTo>
                        <a:pt x="10761" y="31630"/>
                      </a:lnTo>
                      <a:lnTo>
                        <a:pt x="11139" y="31630"/>
                      </a:lnTo>
                      <a:lnTo>
                        <a:pt x="11889" y="50401"/>
                      </a:lnTo>
                      <a:lnTo>
                        <a:pt x="16353" y="50401"/>
                      </a:lnTo>
                      <a:lnTo>
                        <a:pt x="14046" y="48498"/>
                      </a:lnTo>
                      <a:cubicBezTo>
                        <a:pt x="14046" y="48498"/>
                        <a:pt x="15949" y="34172"/>
                        <a:pt x="15949" y="31591"/>
                      </a:cubicBezTo>
                      <a:cubicBezTo>
                        <a:pt x="15949" y="29004"/>
                        <a:pt x="15291" y="27681"/>
                        <a:pt x="15291" y="21821"/>
                      </a:cubicBezTo>
                      <a:lnTo>
                        <a:pt x="15291" y="21821"/>
                      </a:lnTo>
                      <a:lnTo>
                        <a:pt x="18595" y="31578"/>
                      </a:lnTo>
                      <a:cubicBezTo>
                        <a:pt x="18048" y="32412"/>
                        <a:pt x="18556" y="33423"/>
                        <a:pt x="18556" y="33423"/>
                      </a:cubicBezTo>
                      <a:lnTo>
                        <a:pt x="19136" y="33181"/>
                      </a:lnTo>
                      <a:lnTo>
                        <a:pt x="19312" y="33703"/>
                      </a:lnTo>
                      <a:cubicBezTo>
                        <a:pt x="19495" y="34261"/>
                        <a:pt x="20012" y="34611"/>
                        <a:pt x="20569" y="34611"/>
                      </a:cubicBezTo>
                      <a:cubicBezTo>
                        <a:pt x="20707" y="34611"/>
                        <a:pt x="20848" y="34589"/>
                        <a:pt x="20987" y="34544"/>
                      </a:cubicBezTo>
                      <a:cubicBezTo>
                        <a:pt x="21685" y="34316"/>
                        <a:pt x="22056" y="33566"/>
                        <a:pt x="21828" y="32869"/>
                      </a:cubicBezTo>
                      <a:lnTo>
                        <a:pt x="16497" y="17122"/>
                      </a:lnTo>
                      <a:cubicBezTo>
                        <a:pt x="16334" y="16607"/>
                        <a:pt x="15878" y="16236"/>
                        <a:pt x="15337" y="16184"/>
                      </a:cubicBezTo>
                      <a:cubicBezTo>
                        <a:pt x="15317" y="16171"/>
                        <a:pt x="15304" y="16125"/>
                        <a:pt x="15304" y="16125"/>
                      </a:cubicBezTo>
                      <a:lnTo>
                        <a:pt x="12827" y="16125"/>
                      </a:lnTo>
                      <a:lnTo>
                        <a:pt x="12827" y="14124"/>
                      </a:lnTo>
                      <a:cubicBezTo>
                        <a:pt x="15050" y="13453"/>
                        <a:pt x="17096" y="11615"/>
                        <a:pt x="17885" y="9275"/>
                      </a:cubicBezTo>
                      <a:cubicBezTo>
                        <a:pt x="17970" y="9301"/>
                        <a:pt x="18054" y="9308"/>
                        <a:pt x="18139" y="9308"/>
                      </a:cubicBezTo>
                      <a:cubicBezTo>
                        <a:pt x="18143" y="9308"/>
                        <a:pt x="18147" y="9308"/>
                        <a:pt x="18151" y="9308"/>
                      </a:cubicBezTo>
                      <a:cubicBezTo>
                        <a:pt x="18713" y="9308"/>
                        <a:pt x="19169" y="8861"/>
                        <a:pt x="19195" y="8304"/>
                      </a:cubicBezTo>
                      <a:cubicBezTo>
                        <a:pt x="19215" y="7744"/>
                        <a:pt x="18791" y="7255"/>
                        <a:pt x="18230" y="7209"/>
                      </a:cubicBezTo>
                      <a:lnTo>
                        <a:pt x="18230" y="7196"/>
                      </a:lnTo>
                      <a:cubicBezTo>
                        <a:pt x="18230" y="3220"/>
                        <a:pt x="15011" y="1"/>
                        <a:pt x="1102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00" name="Google Shape;7100;p64"/>
                <p:cNvGrpSpPr/>
                <p:nvPr/>
              </p:nvGrpSpPr>
              <p:grpSpPr>
                <a:xfrm>
                  <a:off x="6812697" y="1636703"/>
                  <a:ext cx="515453" cy="1170626"/>
                  <a:chOff x="6812697" y="1636703"/>
                  <a:chExt cx="515453" cy="1170626"/>
                </a:xfrm>
              </p:grpSpPr>
              <p:sp>
                <p:nvSpPr>
                  <p:cNvPr id="7101" name="Google Shape;7101;p64"/>
                  <p:cNvSpPr/>
                  <p:nvPr/>
                </p:nvSpPr>
                <p:spPr>
                  <a:xfrm>
                    <a:off x="6985920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2" name="Google Shape;7102;p64"/>
                  <p:cNvSpPr/>
                  <p:nvPr/>
                </p:nvSpPr>
                <p:spPr>
                  <a:xfrm>
                    <a:off x="6963525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4" y="0"/>
                          <a:pt x="1" y="763"/>
                          <a:pt x="444" y="1213"/>
                        </a:cubicBezTo>
                        <a:cubicBezTo>
                          <a:pt x="587" y="1356"/>
                          <a:pt x="764" y="1420"/>
                          <a:pt x="937" y="1420"/>
                        </a:cubicBezTo>
                        <a:cubicBezTo>
                          <a:pt x="1301" y="1420"/>
                          <a:pt x="1650" y="1139"/>
                          <a:pt x="1650" y="711"/>
                        </a:cubicBezTo>
                        <a:cubicBezTo>
                          <a:pt x="1650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3" name="Google Shape;7103;p64"/>
                  <p:cNvSpPr/>
                  <p:nvPr/>
                </p:nvSpPr>
                <p:spPr>
                  <a:xfrm>
                    <a:off x="6988218" y="2349212"/>
                    <a:ext cx="41658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21" extrusionOk="0">
                        <a:moveTo>
                          <a:pt x="946" y="0"/>
                        </a:moveTo>
                        <a:cubicBezTo>
                          <a:pt x="313" y="0"/>
                          <a:pt x="0" y="763"/>
                          <a:pt x="444" y="1213"/>
                        </a:cubicBezTo>
                        <a:cubicBezTo>
                          <a:pt x="589" y="1356"/>
                          <a:pt x="766" y="1420"/>
                          <a:pt x="940" y="1420"/>
                        </a:cubicBezTo>
                        <a:cubicBezTo>
                          <a:pt x="1303" y="1420"/>
                          <a:pt x="1649" y="1139"/>
                          <a:pt x="1649" y="711"/>
                        </a:cubicBezTo>
                        <a:cubicBezTo>
                          <a:pt x="1649" y="320"/>
                          <a:pt x="1337" y="0"/>
                          <a:pt x="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4" name="Google Shape;7104;p64"/>
                  <p:cNvSpPr/>
                  <p:nvPr/>
                </p:nvSpPr>
                <p:spPr>
                  <a:xfrm>
                    <a:off x="6963525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4" y="1"/>
                          <a:pt x="1" y="757"/>
                          <a:pt x="444" y="1206"/>
                        </a:cubicBezTo>
                        <a:cubicBezTo>
                          <a:pt x="587" y="1350"/>
                          <a:pt x="764" y="1414"/>
                          <a:pt x="937" y="1414"/>
                        </a:cubicBezTo>
                        <a:cubicBezTo>
                          <a:pt x="1301" y="1414"/>
                          <a:pt x="1650" y="1132"/>
                          <a:pt x="1650" y="705"/>
                        </a:cubicBezTo>
                        <a:cubicBezTo>
                          <a:pt x="1650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5" name="Google Shape;7105;p64"/>
                  <p:cNvSpPr/>
                  <p:nvPr/>
                </p:nvSpPr>
                <p:spPr>
                  <a:xfrm>
                    <a:off x="6988218" y="2464720"/>
                    <a:ext cx="41658" cy="35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0" h="1414" extrusionOk="0">
                        <a:moveTo>
                          <a:pt x="946" y="1"/>
                        </a:moveTo>
                        <a:cubicBezTo>
                          <a:pt x="313" y="1"/>
                          <a:pt x="0" y="757"/>
                          <a:pt x="444" y="1206"/>
                        </a:cubicBezTo>
                        <a:cubicBezTo>
                          <a:pt x="589" y="1350"/>
                          <a:pt x="766" y="1414"/>
                          <a:pt x="940" y="1414"/>
                        </a:cubicBezTo>
                        <a:cubicBezTo>
                          <a:pt x="1303" y="1414"/>
                          <a:pt x="1649" y="1132"/>
                          <a:pt x="1649" y="705"/>
                        </a:cubicBezTo>
                        <a:cubicBezTo>
                          <a:pt x="1649" y="314"/>
                          <a:pt x="1337" y="1"/>
                          <a:pt x="9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6" name="Google Shape;7106;p64"/>
                  <p:cNvSpPr/>
                  <p:nvPr/>
                </p:nvSpPr>
                <p:spPr>
                  <a:xfrm>
                    <a:off x="7001876" y="2594214"/>
                    <a:ext cx="30625" cy="10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3" h="4140" extrusionOk="0">
                        <a:moveTo>
                          <a:pt x="815" y="1"/>
                        </a:moveTo>
                        <a:lnTo>
                          <a:pt x="0" y="79"/>
                        </a:lnTo>
                        <a:lnTo>
                          <a:pt x="398" y="4140"/>
                        </a:lnTo>
                        <a:lnTo>
                          <a:pt x="1213" y="4061"/>
                        </a:lnTo>
                        <a:lnTo>
                          <a:pt x="815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7" name="Google Shape;7107;p64"/>
                  <p:cNvSpPr/>
                  <p:nvPr/>
                </p:nvSpPr>
                <p:spPr>
                  <a:xfrm>
                    <a:off x="6979987" y="2577349"/>
                    <a:ext cx="38124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5" extrusionOk="0">
                        <a:moveTo>
                          <a:pt x="848" y="0"/>
                        </a:moveTo>
                        <a:cubicBezTo>
                          <a:pt x="824" y="0"/>
                          <a:pt x="800" y="2"/>
                          <a:pt x="776" y="4"/>
                        </a:cubicBezTo>
                        <a:cubicBezTo>
                          <a:pt x="216" y="56"/>
                          <a:pt x="1" y="760"/>
                          <a:pt x="437" y="1119"/>
                        </a:cubicBezTo>
                        <a:cubicBezTo>
                          <a:pt x="559" y="1220"/>
                          <a:pt x="698" y="1265"/>
                          <a:pt x="835" y="1265"/>
                        </a:cubicBezTo>
                        <a:cubicBezTo>
                          <a:pt x="1182" y="1265"/>
                          <a:pt x="1509" y="973"/>
                          <a:pt x="1467" y="571"/>
                        </a:cubicBezTo>
                        <a:cubicBezTo>
                          <a:pt x="1437" y="243"/>
                          <a:pt x="1169" y="0"/>
                          <a:pt x="84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8" name="Google Shape;7108;p64"/>
                  <p:cNvSpPr/>
                  <p:nvPr/>
                </p:nvSpPr>
                <p:spPr>
                  <a:xfrm>
                    <a:off x="7002028" y="2575077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837" y="0"/>
                        </a:moveTo>
                        <a:cubicBezTo>
                          <a:pt x="817" y="0"/>
                          <a:pt x="797" y="1"/>
                          <a:pt x="777" y="3"/>
                        </a:cubicBezTo>
                        <a:cubicBezTo>
                          <a:pt x="216" y="62"/>
                          <a:pt x="1" y="766"/>
                          <a:pt x="438" y="1124"/>
                        </a:cubicBezTo>
                        <a:cubicBezTo>
                          <a:pt x="559" y="1225"/>
                          <a:pt x="699" y="1270"/>
                          <a:pt x="835" y="1270"/>
                        </a:cubicBezTo>
                        <a:cubicBezTo>
                          <a:pt x="1182" y="1270"/>
                          <a:pt x="1510" y="979"/>
                          <a:pt x="1467" y="576"/>
                        </a:cubicBezTo>
                        <a:cubicBezTo>
                          <a:pt x="1437" y="245"/>
                          <a:pt x="1163" y="0"/>
                          <a:pt x="83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9" name="Google Shape;7109;p64"/>
                  <p:cNvSpPr/>
                  <p:nvPr/>
                </p:nvSpPr>
                <p:spPr>
                  <a:xfrm>
                    <a:off x="6989859" y="2680182"/>
                    <a:ext cx="3817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2" h="1266" extrusionOk="0">
                        <a:moveTo>
                          <a:pt x="852" y="1"/>
                        </a:moveTo>
                        <a:cubicBezTo>
                          <a:pt x="829" y="1"/>
                          <a:pt x="806" y="2"/>
                          <a:pt x="783" y="5"/>
                        </a:cubicBezTo>
                        <a:cubicBezTo>
                          <a:pt x="222" y="57"/>
                          <a:pt x="1" y="761"/>
                          <a:pt x="437" y="1119"/>
                        </a:cubicBezTo>
                        <a:cubicBezTo>
                          <a:pt x="561" y="1220"/>
                          <a:pt x="701" y="1265"/>
                          <a:pt x="838" y="1265"/>
                        </a:cubicBezTo>
                        <a:cubicBezTo>
                          <a:pt x="1186" y="1265"/>
                          <a:pt x="1511" y="974"/>
                          <a:pt x="1474" y="572"/>
                        </a:cubicBezTo>
                        <a:cubicBezTo>
                          <a:pt x="1443" y="249"/>
                          <a:pt x="1169" y="1"/>
                          <a:pt x="85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0" name="Google Shape;7110;p64"/>
                  <p:cNvSpPr/>
                  <p:nvPr/>
                </p:nvSpPr>
                <p:spPr>
                  <a:xfrm>
                    <a:off x="7012076" y="2678086"/>
                    <a:ext cx="37997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5" h="1271" extrusionOk="0">
                        <a:moveTo>
                          <a:pt x="836" y="0"/>
                        </a:moveTo>
                        <a:cubicBezTo>
                          <a:pt x="816" y="0"/>
                          <a:pt x="796" y="1"/>
                          <a:pt x="776" y="3"/>
                        </a:cubicBezTo>
                        <a:cubicBezTo>
                          <a:pt x="216" y="55"/>
                          <a:pt x="1" y="765"/>
                          <a:pt x="431" y="1124"/>
                        </a:cubicBezTo>
                        <a:cubicBezTo>
                          <a:pt x="554" y="1225"/>
                          <a:pt x="694" y="1270"/>
                          <a:pt x="831" y="1270"/>
                        </a:cubicBezTo>
                        <a:cubicBezTo>
                          <a:pt x="1179" y="1270"/>
                          <a:pt x="1504" y="979"/>
                          <a:pt x="1467" y="576"/>
                        </a:cubicBezTo>
                        <a:cubicBezTo>
                          <a:pt x="1436" y="245"/>
                          <a:pt x="1157" y="0"/>
                          <a:pt x="83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1" name="Google Shape;7111;p64"/>
                  <p:cNvSpPr/>
                  <p:nvPr/>
                </p:nvSpPr>
                <p:spPr>
                  <a:xfrm>
                    <a:off x="6850316" y="2178085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1317" y="0"/>
                        </a:moveTo>
                        <a:lnTo>
                          <a:pt x="1" y="4035"/>
                        </a:lnTo>
                        <a:lnTo>
                          <a:pt x="894" y="4328"/>
                        </a:lnTo>
                        <a:lnTo>
                          <a:pt x="2217" y="287"/>
                        </a:lnTo>
                        <a:lnTo>
                          <a:pt x="13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2" name="Google Shape;7112;p64"/>
                  <p:cNvSpPr/>
                  <p:nvPr/>
                </p:nvSpPr>
                <p:spPr>
                  <a:xfrm>
                    <a:off x="6864858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0"/>
                        </a:moveTo>
                        <a:cubicBezTo>
                          <a:pt x="361" y="0"/>
                          <a:pt x="1" y="516"/>
                          <a:pt x="239" y="987"/>
                        </a:cubicBezTo>
                        <a:cubicBezTo>
                          <a:pt x="367" y="1242"/>
                          <a:pt x="607" y="1364"/>
                          <a:pt x="847" y="1364"/>
                        </a:cubicBezTo>
                        <a:cubicBezTo>
                          <a:pt x="1122" y="1364"/>
                          <a:pt x="1396" y="1203"/>
                          <a:pt x="1497" y="896"/>
                        </a:cubicBezTo>
                        <a:cubicBezTo>
                          <a:pt x="1615" y="538"/>
                          <a:pt x="1419" y="147"/>
                          <a:pt x="1061" y="36"/>
                        </a:cubicBezTo>
                        <a:cubicBezTo>
                          <a:pt x="986" y="12"/>
                          <a:pt x="912" y="0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3" name="Google Shape;7113;p64"/>
                  <p:cNvSpPr/>
                  <p:nvPr/>
                </p:nvSpPr>
                <p:spPr>
                  <a:xfrm>
                    <a:off x="6887581" y="2163517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841" y="1"/>
                        </a:moveTo>
                        <a:cubicBezTo>
                          <a:pt x="361" y="1"/>
                          <a:pt x="0" y="516"/>
                          <a:pt x="239" y="988"/>
                        </a:cubicBezTo>
                        <a:cubicBezTo>
                          <a:pt x="366" y="1242"/>
                          <a:pt x="606" y="1365"/>
                          <a:pt x="846" y="1365"/>
                        </a:cubicBezTo>
                        <a:cubicBezTo>
                          <a:pt x="1121" y="1365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54"/>
                          <a:pt x="1060" y="36"/>
                        </a:cubicBezTo>
                        <a:cubicBezTo>
                          <a:pt x="985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4" name="Google Shape;7114;p64"/>
                  <p:cNvSpPr/>
                  <p:nvPr/>
                </p:nvSpPr>
                <p:spPr>
                  <a:xfrm>
                    <a:off x="6830471" y="2261755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39" y="1"/>
                        </a:moveTo>
                        <a:cubicBezTo>
                          <a:pt x="362" y="1"/>
                          <a:pt x="0" y="522"/>
                          <a:pt x="239" y="994"/>
                        </a:cubicBezTo>
                        <a:cubicBezTo>
                          <a:pt x="367" y="1246"/>
                          <a:pt x="605" y="1368"/>
                          <a:pt x="843" y="1368"/>
                        </a:cubicBezTo>
                        <a:cubicBezTo>
                          <a:pt x="1117" y="1368"/>
                          <a:pt x="1390" y="1207"/>
                          <a:pt x="1491" y="896"/>
                        </a:cubicBezTo>
                        <a:cubicBezTo>
                          <a:pt x="1614" y="538"/>
                          <a:pt x="1412" y="153"/>
                          <a:pt x="1054" y="36"/>
                        </a:cubicBezTo>
                        <a:cubicBezTo>
                          <a:pt x="981" y="12"/>
                          <a:pt x="908" y="1"/>
                          <a:pt x="83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5" name="Google Shape;7115;p64"/>
                  <p:cNvSpPr/>
                  <p:nvPr/>
                </p:nvSpPr>
                <p:spPr>
                  <a:xfrm>
                    <a:off x="6853017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2" y="0"/>
                          <a:pt x="0" y="522"/>
                          <a:pt x="239" y="994"/>
                        </a:cubicBezTo>
                        <a:cubicBezTo>
                          <a:pt x="367" y="1245"/>
                          <a:pt x="607" y="1367"/>
                          <a:pt x="846" y="1367"/>
                        </a:cubicBezTo>
                        <a:cubicBezTo>
                          <a:pt x="1122" y="1367"/>
                          <a:pt x="1396" y="1206"/>
                          <a:pt x="1497" y="896"/>
                        </a:cubicBezTo>
                        <a:cubicBezTo>
                          <a:pt x="1614" y="537"/>
                          <a:pt x="1419" y="153"/>
                          <a:pt x="1060" y="35"/>
                        </a:cubicBezTo>
                        <a:cubicBezTo>
                          <a:pt x="986" y="11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6" name="Google Shape;7116;p64"/>
                  <p:cNvSpPr/>
                  <p:nvPr/>
                </p:nvSpPr>
                <p:spPr>
                  <a:xfrm>
                    <a:off x="6907905" y="2021424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1324" y="0"/>
                        </a:moveTo>
                        <a:lnTo>
                          <a:pt x="1" y="4041"/>
                        </a:lnTo>
                        <a:lnTo>
                          <a:pt x="900" y="4335"/>
                        </a:lnTo>
                        <a:lnTo>
                          <a:pt x="2217" y="294"/>
                        </a:lnTo>
                        <a:lnTo>
                          <a:pt x="132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7" name="Google Shape;7117;p64"/>
                  <p:cNvSpPr/>
                  <p:nvPr/>
                </p:nvSpPr>
                <p:spPr>
                  <a:xfrm>
                    <a:off x="6922625" y="1999459"/>
                    <a:ext cx="40775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2" extrusionOk="0">
                        <a:moveTo>
                          <a:pt x="841" y="1"/>
                        </a:moveTo>
                        <a:cubicBezTo>
                          <a:pt x="361" y="1"/>
                          <a:pt x="1" y="516"/>
                          <a:pt x="239" y="988"/>
                        </a:cubicBezTo>
                        <a:cubicBezTo>
                          <a:pt x="367" y="1240"/>
                          <a:pt x="608" y="1362"/>
                          <a:pt x="848" y="1362"/>
                        </a:cubicBezTo>
                        <a:cubicBezTo>
                          <a:pt x="1123" y="1362"/>
                          <a:pt x="1396" y="1203"/>
                          <a:pt x="1497" y="897"/>
                        </a:cubicBezTo>
                        <a:cubicBezTo>
                          <a:pt x="1614" y="538"/>
                          <a:pt x="1419" y="147"/>
                          <a:pt x="1060" y="36"/>
                        </a:cubicBezTo>
                        <a:cubicBezTo>
                          <a:pt x="986" y="12"/>
                          <a:pt x="912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8" name="Google Shape;7118;p64"/>
                  <p:cNvSpPr/>
                  <p:nvPr/>
                </p:nvSpPr>
                <p:spPr>
                  <a:xfrm>
                    <a:off x="6945196" y="2006882"/>
                    <a:ext cx="40749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5" extrusionOk="0">
                        <a:moveTo>
                          <a:pt x="844" y="0"/>
                        </a:moveTo>
                        <a:cubicBezTo>
                          <a:pt x="366" y="0"/>
                          <a:pt x="0" y="522"/>
                          <a:pt x="245" y="994"/>
                        </a:cubicBezTo>
                        <a:cubicBezTo>
                          <a:pt x="371" y="1244"/>
                          <a:pt x="609" y="1365"/>
                          <a:pt x="846" y="1365"/>
                        </a:cubicBezTo>
                        <a:cubicBezTo>
                          <a:pt x="1121" y="1365"/>
                          <a:pt x="1395" y="1204"/>
                          <a:pt x="1496" y="896"/>
                        </a:cubicBezTo>
                        <a:cubicBezTo>
                          <a:pt x="1613" y="537"/>
                          <a:pt x="1418" y="153"/>
                          <a:pt x="1059" y="36"/>
                        </a:cubicBezTo>
                        <a:cubicBezTo>
                          <a:pt x="986" y="11"/>
                          <a:pt x="914" y="0"/>
                          <a:pt x="8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9" name="Google Shape;7119;p64"/>
                  <p:cNvSpPr/>
                  <p:nvPr/>
                </p:nvSpPr>
                <p:spPr>
                  <a:xfrm>
                    <a:off x="6888061" y="2105271"/>
                    <a:ext cx="40775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6" extrusionOk="0">
                        <a:moveTo>
                          <a:pt x="842" y="0"/>
                        </a:moveTo>
                        <a:cubicBezTo>
                          <a:pt x="361" y="0"/>
                          <a:pt x="1" y="517"/>
                          <a:pt x="239" y="994"/>
                        </a:cubicBezTo>
                        <a:cubicBezTo>
                          <a:pt x="366" y="1245"/>
                          <a:pt x="605" y="1365"/>
                          <a:pt x="844" y="1365"/>
                        </a:cubicBezTo>
                        <a:cubicBezTo>
                          <a:pt x="1120" y="1365"/>
                          <a:pt x="1396" y="1204"/>
                          <a:pt x="1497" y="896"/>
                        </a:cubicBezTo>
                        <a:cubicBezTo>
                          <a:pt x="1615" y="538"/>
                          <a:pt x="1419" y="153"/>
                          <a:pt x="1061" y="36"/>
                        </a:cubicBezTo>
                        <a:cubicBezTo>
                          <a:pt x="986" y="12"/>
                          <a:pt x="912" y="0"/>
                          <a:pt x="84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0" name="Google Shape;7120;p64"/>
                  <p:cNvSpPr/>
                  <p:nvPr/>
                </p:nvSpPr>
                <p:spPr>
                  <a:xfrm>
                    <a:off x="6910783" y="2112517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843" y="0"/>
                        </a:moveTo>
                        <a:cubicBezTo>
                          <a:pt x="361" y="0"/>
                          <a:pt x="0" y="522"/>
                          <a:pt x="239" y="994"/>
                        </a:cubicBezTo>
                        <a:cubicBezTo>
                          <a:pt x="366" y="1246"/>
                          <a:pt x="606" y="1367"/>
                          <a:pt x="846" y="1367"/>
                        </a:cubicBezTo>
                        <a:cubicBezTo>
                          <a:pt x="1121" y="1367"/>
                          <a:pt x="1396" y="1206"/>
                          <a:pt x="1497" y="896"/>
                        </a:cubicBezTo>
                        <a:cubicBezTo>
                          <a:pt x="1614" y="538"/>
                          <a:pt x="1419" y="153"/>
                          <a:pt x="1060" y="36"/>
                        </a:cubicBezTo>
                        <a:cubicBezTo>
                          <a:pt x="986" y="12"/>
                          <a:pt x="913" y="0"/>
                          <a:pt x="84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1" name="Google Shape;7121;p64"/>
                  <p:cNvSpPr/>
                  <p:nvPr/>
                </p:nvSpPr>
                <p:spPr>
                  <a:xfrm>
                    <a:off x="6957113" y="1968758"/>
                    <a:ext cx="226622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76" h="979" extrusionOk="0">
                        <a:moveTo>
                          <a:pt x="450" y="1"/>
                        </a:moveTo>
                        <a:cubicBezTo>
                          <a:pt x="203" y="1"/>
                          <a:pt x="1" y="196"/>
                          <a:pt x="1" y="451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9"/>
                          <a:pt x="450" y="979"/>
                        </a:cubicBezTo>
                        <a:lnTo>
                          <a:pt x="8532" y="979"/>
                        </a:lnTo>
                        <a:cubicBezTo>
                          <a:pt x="8780" y="979"/>
                          <a:pt x="8975" y="776"/>
                          <a:pt x="8975" y="529"/>
                        </a:cubicBezTo>
                        <a:lnTo>
                          <a:pt x="8975" y="451"/>
                        </a:lnTo>
                        <a:cubicBezTo>
                          <a:pt x="8975" y="196"/>
                          <a:pt x="8780" y="1"/>
                          <a:pt x="853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2" name="Google Shape;7122;p64"/>
                  <p:cNvSpPr/>
                  <p:nvPr/>
                </p:nvSpPr>
                <p:spPr>
                  <a:xfrm>
                    <a:off x="7039546" y="192745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1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9"/>
                          <a:pt x="451" y="979"/>
                        </a:cubicBezTo>
                        <a:lnTo>
                          <a:pt x="2002" y="979"/>
                        </a:lnTo>
                        <a:cubicBezTo>
                          <a:pt x="2250" y="979"/>
                          <a:pt x="2452" y="783"/>
                          <a:pt x="2452" y="535"/>
                        </a:cubicBezTo>
                        <a:lnTo>
                          <a:pt x="2452" y="451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3" name="Google Shape;7123;p64"/>
                  <p:cNvSpPr/>
                  <p:nvPr/>
                </p:nvSpPr>
                <p:spPr>
                  <a:xfrm>
                    <a:off x="7039546" y="2257236"/>
                    <a:ext cx="61907" cy="246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8" extrusionOk="0">
                        <a:moveTo>
                          <a:pt x="451" y="0"/>
                        </a:moveTo>
                        <a:cubicBezTo>
                          <a:pt x="203" y="0"/>
                          <a:pt x="1" y="202"/>
                          <a:pt x="1" y="450"/>
                        </a:cubicBezTo>
                        <a:lnTo>
                          <a:pt x="1" y="528"/>
                        </a:lnTo>
                        <a:cubicBezTo>
                          <a:pt x="1" y="782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2"/>
                          <a:pt x="2452" y="528"/>
                        </a:cubicBezTo>
                        <a:lnTo>
                          <a:pt x="2452" y="450"/>
                        </a:lnTo>
                        <a:cubicBezTo>
                          <a:pt x="2452" y="202"/>
                          <a:pt x="2250" y="0"/>
                          <a:pt x="200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4" name="Google Shape;7124;p64"/>
                  <p:cNvSpPr/>
                  <p:nvPr/>
                </p:nvSpPr>
                <p:spPr>
                  <a:xfrm>
                    <a:off x="7039546" y="2216082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196"/>
                          <a:pt x="1" y="444"/>
                        </a:cubicBezTo>
                        <a:lnTo>
                          <a:pt x="1" y="529"/>
                        </a:lnTo>
                        <a:cubicBezTo>
                          <a:pt x="1" y="776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76"/>
                          <a:pt x="2452" y="529"/>
                        </a:cubicBezTo>
                        <a:lnTo>
                          <a:pt x="2452" y="444"/>
                        </a:lnTo>
                        <a:cubicBezTo>
                          <a:pt x="2452" y="196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5" name="Google Shape;7125;p64"/>
                  <p:cNvSpPr/>
                  <p:nvPr/>
                </p:nvSpPr>
                <p:spPr>
                  <a:xfrm>
                    <a:off x="7039546" y="2178893"/>
                    <a:ext cx="61907" cy="24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2" h="979" extrusionOk="0">
                        <a:moveTo>
                          <a:pt x="451" y="1"/>
                        </a:moveTo>
                        <a:cubicBezTo>
                          <a:pt x="203" y="1"/>
                          <a:pt x="1" y="203"/>
                          <a:pt x="1" y="450"/>
                        </a:cubicBezTo>
                        <a:lnTo>
                          <a:pt x="1" y="535"/>
                        </a:lnTo>
                        <a:cubicBezTo>
                          <a:pt x="1" y="783"/>
                          <a:pt x="203" y="978"/>
                          <a:pt x="451" y="978"/>
                        </a:cubicBezTo>
                        <a:lnTo>
                          <a:pt x="2002" y="978"/>
                        </a:lnTo>
                        <a:cubicBezTo>
                          <a:pt x="2250" y="978"/>
                          <a:pt x="2452" y="783"/>
                          <a:pt x="2452" y="535"/>
                        </a:cubicBezTo>
                        <a:lnTo>
                          <a:pt x="2452" y="450"/>
                        </a:lnTo>
                        <a:cubicBezTo>
                          <a:pt x="2452" y="203"/>
                          <a:pt x="2250" y="1"/>
                          <a:pt x="200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6" name="Google Shape;7126;p64"/>
                  <p:cNvSpPr/>
                  <p:nvPr/>
                </p:nvSpPr>
                <p:spPr>
                  <a:xfrm>
                    <a:off x="7051892" y="1972873"/>
                    <a:ext cx="32948" cy="185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" h="7347" extrusionOk="0">
                        <a:moveTo>
                          <a:pt x="653" y="1"/>
                        </a:moveTo>
                        <a:cubicBezTo>
                          <a:pt x="294" y="1"/>
                          <a:pt x="1" y="294"/>
                          <a:pt x="1" y="653"/>
                        </a:cubicBezTo>
                        <a:lnTo>
                          <a:pt x="1" y="6694"/>
                        </a:lnTo>
                        <a:cubicBezTo>
                          <a:pt x="1" y="7053"/>
                          <a:pt x="294" y="7346"/>
                          <a:pt x="653" y="7346"/>
                        </a:cubicBezTo>
                        <a:cubicBezTo>
                          <a:pt x="1011" y="7346"/>
                          <a:pt x="1304" y="7053"/>
                          <a:pt x="1304" y="6694"/>
                        </a:cubicBezTo>
                        <a:lnTo>
                          <a:pt x="1304" y="653"/>
                        </a:lnTo>
                        <a:cubicBezTo>
                          <a:pt x="1304" y="294"/>
                          <a:pt x="1011" y="1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7" name="Google Shape;7127;p64"/>
                  <p:cNvSpPr/>
                  <p:nvPr/>
                </p:nvSpPr>
                <p:spPr>
                  <a:xfrm>
                    <a:off x="7058810" y="2022661"/>
                    <a:ext cx="95461" cy="38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1" h="1510" extrusionOk="0">
                        <a:moveTo>
                          <a:pt x="636" y="1"/>
                        </a:moveTo>
                        <a:cubicBezTo>
                          <a:pt x="417" y="1"/>
                          <a:pt x="213" y="131"/>
                          <a:pt x="124" y="343"/>
                        </a:cubicBezTo>
                        <a:cubicBezTo>
                          <a:pt x="1" y="623"/>
                          <a:pt x="124" y="949"/>
                          <a:pt x="398" y="1072"/>
                        </a:cubicBezTo>
                        <a:cubicBezTo>
                          <a:pt x="913" y="1294"/>
                          <a:pt x="1591" y="1509"/>
                          <a:pt x="2308" y="1509"/>
                        </a:cubicBezTo>
                        <a:cubicBezTo>
                          <a:pt x="2660" y="1509"/>
                          <a:pt x="3012" y="1451"/>
                          <a:pt x="3351" y="1340"/>
                        </a:cubicBezTo>
                        <a:cubicBezTo>
                          <a:pt x="3637" y="1229"/>
                          <a:pt x="3781" y="910"/>
                          <a:pt x="3683" y="623"/>
                        </a:cubicBezTo>
                        <a:cubicBezTo>
                          <a:pt x="3599" y="391"/>
                          <a:pt x="3379" y="245"/>
                          <a:pt x="3143" y="245"/>
                        </a:cubicBezTo>
                        <a:cubicBezTo>
                          <a:pt x="3087" y="245"/>
                          <a:pt x="3029" y="253"/>
                          <a:pt x="2973" y="271"/>
                        </a:cubicBezTo>
                        <a:cubicBezTo>
                          <a:pt x="2755" y="350"/>
                          <a:pt x="2527" y="382"/>
                          <a:pt x="2298" y="382"/>
                        </a:cubicBezTo>
                        <a:cubicBezTo>
                          <a:pt x="1771" y="382"/>
                          <a:pt x="1243" y="211"/>
                          <a:pt x="848" y="43"/>
                        </a:cubicBezTo>
                        <a:cubicBezTo>
                          <a:pt x="778" y="14"/>
                          <a:pt x="706" y="1"/>
                          <a:pt x="63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8" name="Google Shape;7128;p64"/>
                  <p:cNvSpPr/>
                  <p:nvPr/>
                </p:nvSpPr>
                <p:spPr>
                  <a:xfrm>
                    <a:off x="7050427" y="2076135"/>
                    <a:ext cx="108135" cy="37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3" h="1503" extrusionOk="0">
                        <a:moveTo>
                          <a:pt x="642" y="1"/>
                        </a:moveTo>
                        <a:cubicBezTo>
                          <a:pt x="423" y="1"/>
                          <a:pt x="218" y="131"/>
                          <a:pt x="124" y="343"/>
                        </a:cubicBezTo>
                        <a:cubicBezTo>
                          <a:pt x="0" y="623"/>
                          <a:pt x="130" y="955"/>
                          <a:pt x="411" y="1079"/>
                        </a:cubicBezTo>
                        <a:cubicBezTo>
                          <a:pt x="997" y="1346"/>
                          <a:pt x="1636" y="1490"/>
                          <a:pt x="2281" y="1503"/>
                        </a:cubicBezTo>
                        <a:cubicBezTo>
                          <a:pt x="2848" y="1503"/>
                          <a:pt x="3409" y="1366"/>
                          <a:pt x="3904" y="1099"/>
                        </a:cubicBezTo>
                        <a:cubicBezTo>
                          <a:pt x="4178" y="949"/>
                          <a:pt x="4282" y="603"/>
                          <a:pt x="4132" y="330"/>
                        </a:cubicBezTo>
                        <a:cubicBezTo>
                          <a:pt x="4030" y="143"/>
                          <a:pt x="3839" y="38"/>
                          <a:pt x="3642" y="38"/>
                        </a:cubicBezTo>
                        <a:cubicBezTo>
                          <a:pt x="3550" y="38"/>
                          <a:pt x="3457" y="61"/>
                          <a:pt x="3370" y="108"/>
                        </a:cubicBezTo>
                        <a:cubicBezTo>
                          <a:pt x="3019" y="298"/>
                          <a:pt x="2650" y="370"/>
                          <a:pt x="2291" y="370"/>
                        </a:cubicBezTo>
                        <a:cubicBezTo>
                          <a:pt x="1762" y="370"/>
                          <a:pt x="1254" y="214"/>
                          <a:pt x="854" y="43"/>
                        </a:cubicBezTo>
                        <a:cubicBezTo>
                          <a:pt x="784" y="14"/>
                          <a:pt x="712" y="1"/>
                          <a:pt x="6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9" name="Google Shape;7129;p64"/>
                  <p:cNvSpPr/>
                  <p:nvPr/>
                </p:nvSpPr>
                <p:spPr>
                  <a:xfrm>
                    <a:off x="6988722" y="2022358"/>
                    <a:ext cx="90361" cy="37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2" extrusionOk="0">
                        <a:moveTo>
                          <a:pt x="2935" y="0"/>
                        </a:moveTo>
                        <a:cubicBezTo>
                          <a:pt x="2854" y="0"/>
                          <a:pt x="2771" y="18"/>
                          <a:pt x="2692" y="55"/>
                        </a:cubicBezTo>
                        <a:cubicBezTo>
                          <a:pt x="2323" y="212"/>
                          <a:pt x="1818" y="373"/>
                          <a:pt x="1276" y="373"/>
                        </a:cubicBezTo>
                        <a:cubicBezTo>
                          <a:pt x="1099" y="373"/>
                          <a:pt x="918" y="356"/>
                          <a:pt x="737" y="315"/>
                        </a:cubicBezTo>
                        <a:cubicBezTo>
                          <a:pt x="697" y="307"/>
                          <a:pt x="657" y="303"/>
                          <a:pt x="617" y="303"/>
                        </a:cubicBezTo>
                        <a:cubicBezTo>
                          <a:pt x="361" y="303"/>
                          <a:pt x="127" y="480"/>
                          <a:pt x="65" y="746"/>
                        </a:cubicBezTo>
                        <a:cubicBezTo>
                          <a:pt x="0" y="1052"/>
                          <a:pt x="189" y="1352"/>
                          <a:pt x="495" y="1417"/>
                        </a:cubicBezTo>
                        <a:cubicBezTo>
                          <a:pt x="750" y="1476"/>
                          <a:pt x="1004" y="1502"/>
                          <a:pt x="1264" y="1502"/>
                        </a:cubicBezTo>
                        <a:cubicBezTo>
                          <a:pt x="1910" y="1489"/>
                          <a:pt x="2548" y="1352"/>
                          <a:pt x="3142" y="1084"/>
                        </a:cubicBezTo>
                        <a:cubicBezTo>
                          <a:pt x="3435" y="974"/>
                          <a:pt x="3578" y="628"/>
                          <a:pt x="3454" y="341"/>
                        </a:cubicBezTo>
                        <a:cubicBezTo>
                          <a:pt x="3359" y="128"/>
                          <a:pt x="3153" y="0"/>
                          <a:pt x="293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0" name="Google Shape;7130;p64"/>
                  <p:cNvSpPr/>
                  <p:nvPr/>
                </p:nvSpPr>
                <p:spPr>
                  <a:xfrm>
                    <a:off x="7058305" y="2132892"/>
                    <a:ext cx="95966" cy="38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01" h="1511" extrusionOk="0">
                        <a:moveTo>
                          <a:pt x="650" y="0"/>
                        </a:moveTo>
                        <a:cubicBezTo>
                          <a:pt x="429" y="0"/>
                          <a:pt x="218" y="128"/>
                          <a:pt x="125" y="343"/>
                        </a:cubicBezTo>
                        <a:cubicBezTo>
                          <a:pt x="1" y="624"/>
                          <a:pt x="138" y="956"/>
                          <a:pt x="418" y="1080"/>
                        </a:cubicBezTo>
                        <a:cubicBezTo>
                          <a:pt x="933" y="1301"/>
                          <a:pt x="1611" y="1510"/>
                          <a:pt x="2321" y="1510"/>
                        </a:cubicBezTo>
                        <a:cubicBezTo>
                          <a:pt x="2339" y="1510"/>
                          <a:pt x="2357" y="1510"/>
                          <a:pt x="2375" y="1510"/>
                        </a:cubicBezTo>
                        <a:cubicBezTo>
                          <a:pt x="2715" y="1510"/>
                          <a:pt x="3049" y="1452"/>
                          <a:pt x="3371" y="1340"/>
                        </a:cubicBezTo>
                        <a:cubicBezTo>
                          <a:pt x="3657" y="1236"/>
                          <a:pt x="3801" y="917"/>
                          <a:pt x="3703" y="630"/>
                        </a:cubicBezTo>
                        <a:cubicBezTo>
                          <a:pt x="3620" y="396"/>
                          <a:pt x="3404" y="249"/>
                          <a:pt x="3171" y="249"/>
                        </a:cubicBezTo>
                        <a:cubicBezTo>
                          <a:pt x="3112" y="249"/>
                          <a:pt x="3052" y="258"/>
                          <a:pt x="2993" y="278"/>
                        </a:cubicBezTo>
                        <a:cubicBezTo>
                          <a:pt x="2776" y="355"/>
                          <a:pt x="2549" y="386"/>
                          <a:pt x="2321" y="386"/>
                        </a:cubicBezTo>
                        <a:cubicBezTo>
                          <a:pt x="1794" y="386"/>
                          <a:pt x="1264" y="216"/>
                          <a:pt x="868" y="43"/>
                        </a:cubicBezTo>
                        <a:cubicBezTo>
                          <a:pt x="797" y="14"/>
                          <a:pt x="723" y="0"/>
                          <a:pt x="65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1" name="Google Shape;7131;p64"/>
                  <p:cNvSpPr/>
                  <p:nvPr/>
                </p:nvSpPr>
                <p:spPr>
                  <a:xfrm>
                    <a:off x="6988722" y="2132589"/>
                    <a:ext cx="903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9" h="1509" extrusionOk="0">
                        <a:moveTo>
                          <a:pt x="2935" y="1"/>
                        </a:moveTo>
                        <a:cubicBezTo>
                          <a:pt x="2854" y="1"/>
                          <a:pt x="2771" y="18"/>
                          <a:pt x="2692" y="55"/>
                        </a:cubicBezTo>
                        <a:cubicBezTo>
                          <a:pt x="2321" y="214"/>
                          <a:pt x="1812" y="379"/>
                          <a:pt x="1267" y="379"/>
                        </a:cubicBezTo>
                        <a:cubicBezTo>
                          <a:pt x="1093" y="379"/>
                          <a:pt x="915" y="362"/>
                          <a:pt x="737" y="323"/>
                        </a:cubicBezTo>
                        <a:cubicBezTo>
                          <a:pt x="697" y="314"/>
                          <a:pt x="657" y="310"/>
                          <a:pt x="617" y="310"/>
                        </a:cubicBezTo>
                        <a:cubicBezTo>
                          <a:pt x="360" y="310"/>
                          <a:pt x="122" y="487"/>
                          <a:pt x="65" y="753"/>
                        </a:cubicBezTo>
                        <a:cubicBezTo>
                          <a:pt x="0" y="1053"/>
                          <a:pt x="189" y="1359"/>
                          <a:pt x="495" y="1424"/>
                        </a:cubicBezTo>
                        <a:cubicBezTo>
                          <a:pt x="750" y="1476"/>
                          <a:pt x="1004" y="1509"/>
                          <a:pt x="1264" y="1509"/>
                        </a:cubicBezTo>
                        <a:cubicBezTo>
                          <a:pt x="1910" y="1496"/>
                          <a:pt x="2548" y="1359"/>
                          <a:pt x="3142" y="1092"/>
                        </a:cubicBezTo>
                        <a:cubicBezTo>
                          <a:pt x="3435" y="974"/>
                          <a:pt x="3578" y="636"/>
                          <a:pt x="3454" y="342"/>
                        </a:cubicBezTo>
                        <a:cubicBezTo>
                          <a:pt x="3359" y="128"/>
                          <a:pt x="3153" y="1"/>
                          <a:pt x="29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2" name="Google Shape;7132;p64"/>
                  <p:cNvSpPr/>
                  <p:nvPr/>
                </p:nvSpPr>
                <p:spPr>
                  <a:xfrm>
                    <a:off x="6976351" y="2075959"/>
                    <a:ext cx="110786" cy="37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8" h="1485" extrusionOk="0">
                        <a:moveTo>
                          <a:pt x="3746" y="1"/>
                        </a:moveTo>
                        <a:cubicBezTo>
                          <a:pt x="3664" y="1"/>
                          <a:pt x="3580" y="19"/>
                          <a:pt x="3501" y="56"/>
                        </a:cubicBezTo>
                        <a:cubicBezTo>
                          <a:pt x="3025" y="259"/>
                          <a:pt x="2545" y="361"/>
                          <a:pt x="2098" y="361"/>
                        </a:cubicBezTo>
                        <a:cubicBezTo>
                          <a:pt x="1713" y="361"/>
                          <a:pt x="1351" y="286"/>
                          <a:pt x="1038" y="135"/>
                        </a:cubicBezTo>
                        <a:cubicBezTo>
                          <a:pt x="956" y="101"/>
                          <a:pt x="878" y="86"/>
                          <a:pt x="804" y="86"/>
                        </a:cubicBezTo>
                        <a:cubicBezTo>
                          <a:pt x="283" y="86"/>
                          <a:pt x="0" y="849"/>
                          <a:pt x="549" y="1151"/>
                        </a:cubicBezTo>
                        <a:cubicBezTo>
                          <a:pt x="1018" y="1373"/>
                          <a:pt x="1530" y="1484"/>
                          <a:pt x="2055" y="1484"/>
                        </a:cubicBezTo>
                        <a:cubicBezTo>
                          <a:pt x="2070" y="1484"/>
                          <a:pt x="2085" y="1484"/>
                          <a:pt x="2100" y="1484"/>
                        </a:cubicBezTo>
                        <a:cubicBezTo>
                          <a:pt x="2732" y="1477"/>
                          <a:pt x="3364" y="1347"/>
                          <a:pt x="3944" y="1086"/>
                        </a:cubicBezTo>
                        <a:cubicBezTo>
                          <a:pt x="4244" y="969"/>
                          <a:pt x="4388" y="630"/>
                          <a:pt x="4257" y="337"/>
                        </a:cubicBezTo>
                        <a:cubicBezTo>
                          <a:pt x="4168" y="124"/>
                          <a:pt x="3962" y="1"/>
                          <a:pt x="374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3" name="Google Shape;7133;p64"/>
                  <p:cNvSpPr/>
                  <p:nvPr/>
                </p:nvSpPr>
                <p:spPr>
                  <a:xfrm>
                    <a:off x="6825321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815" y="1"/>
                        </a:moveTo>
                        <a:cubicBezTo>
                          <a:pt x="0" y="1"/>
                          <a:pt x="0" y="1428"/>
                          <a:pt x="815" y="1428"/>
                        </a:cubicBezTo>
                        <a:cubicBezTo>
                          <a:pt x="1792" y="1428"/>
                          <a:pt x="1792" y="1"/>
                          <a:pt x="8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4" name="Google Shape;7134;p64"/>
                  <p:cNvSpPr/>
                  <p:nvPr/>
                </p:nvSpPr>
                <p:spPr>
                  <a:xfrm>
                    <a:off x="6812697" y="2361054"/>
                    <a:ext cx="18405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" h="1144" extrusionOk="0">
                        <a:moveTo>
                          <a:pt x="506" y="1"/>
                        </a:moveTo>
                        <a:cubicBezTo>
                          <a:pt x="409" y="1"/>
                          <a:pt x="308" y="54"/>
                          <a:pt x="285" y="157"/>
                        </a:cubicBezTo>
                        <a:cubicBezTo>
                          <a:pt x="239" y="372"/>
                          <a:pt x="57" y="581"/>
                          <a:pt x="24" y="828"/>
                        </a:cubicBezTo>
                        <a:cubicBezTo>
                          <a:pt x="0" y="1027"/>
                          <a:pt x="175" y="1143"/>
                          <a:pt x="348" y="1143"/>
                        </a:cubicBezTo>
                        <a:cubicBezTo>
                          <a:pt x="458" y="1143"/>
                          <a:pt x="568" y="1096"/>
                          <a:pt x="624" y="991"/>
                        </a:cubicBezTo>
                        <a:cubicBezTo>
                          <a:pt x="696" y="867"/>
                          <a:pt x="702" y="692"/>
                          <a:pt x="715" y="548"/>
                        </a:cubicBezTo>
                        <a:cubicBezTo>
                          <a:pt x="728" y="418"/>
                          <a:pt x="728" y="287"/>
                          <a:pt x="709" y="157"/>
                        </a:cubicBezTo>
                        <a:cubicBezTo>
                          <a:pt x="693" y="51"/>
                          <a:pt x="601" y="1"/>
                          <a:pt x="50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5" name="Google Shape;7135;p64"/>
                  <p:cNvSpPr/>
                  <p:nvPr/>
                </p:nvSpPr>
                <p:spPr>
                  <a:xfrm>
                    <a:off x="6832339" y="2374662"/>
                    <a:ext cx="22773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" h="1082" extrusionOk="0">
                        <a:moveTo>
                          <a:pt x="700" y="0"/>
                        </a:moveTo>
                        <a:cubicBezTo>
                          <a:pt x="672" y="0"/>
                          <a:pt x="643" y="7"/>
                          <a:pt x="615" y="22"/>
                        </a:cubicBezTo>
                        <a:cubicBezTo>
                          <a:pt x="556" y="35"/>
                          <a:pt x="504" y="68"/>
                          <a:pt x="459" y="107"/>
                        </a:cubicBezTo>
                        <a:cubicBezTo>
                          <a:pt x="413" y="153"/>
                          <a:pt x="367" y="205"/>
                          <a:pt x="328" y="257"/>
                        </a:cubicBezTo>
                        <a:cubicBezTo>
                          <a:pt x="289" y="302"/>
                          <a:pt x="250" y="342"/>
                          <a:pt x="217" y="387"/>
                        </a:cubicBezTo>
                        <a:cubicBezTo>
                          <a:pt x="207" y="398"/>
                          <a:pt x="200" y="405"/>
                          <a:pt x="197" y="408"/>
                        </a:cubicBezTo>
                        <a:lnTo>
                          <a:pt x="197" y="408"/>
                        </a:lnTo>
                        <a:cubicBezTo>
                          <a:pt x="24" y="543"/>
                          <a:pt x="0" y="804"/>
                          <a:pt x="152" y="974"/>
                        </a:cubicBezTo>
                        <a:cubicBezTo>
                          <a:pt x="220" y="1042"/>
                          <a:pt x="326" y="1081"/>
                          <a:pt x="429" y="1081"/>
                        </a:cubicBezTo>
                        <a:cubicBezTo>
                          <a:pt x="523" y="1081"/>
                          <a:pt x="615" y="1048"/>
                          <a:pt x="674" y="974"/>
                        </a:cubicBezTo>
                        <a:cubicBezTo>
                          <a:pt x="700" y="941"/>
                          <a:pt x="719" y="915"/>
                          <a:pt x="745" y="882"/>
                        </a:cubicBezTo>
                        <a:cubicBezTo>
                          <a:pt x="765" y="856"/>
                          <a:pt x="771" y="824"/>
                          <a:pt x="784" y="798"/>
                        </a:cubicBezTo>
                        <a:cubicBezTo>
                          <a:pt x="792" y="731"/>
                          <a:pt x="795" y="698"/>
                          <a:pt x="795" y="698"/>
                        </a:cubicBezTo>
                        <a:lnTo>
                          <a:pt x="795" y="698"/>
                        </a:lnTo>
                        <a:cubicBezTo>
                          <a:pt x="795" y="698"/>
                          <a:pt x="794" y="716"/>
                          <a:pt x="791" y="752"/>
                        </a:cubicBezTo>
                        <a:cubicBezTo>
                          <a:pt x="811" y="700"/>
                          <a:pt x="824" y="648"/>
                          <a:pt x="837" y="596"/>
                        </a:cubicBezTo>
                        <a:cubicBezTo>
                          <a:pt x="850" y="531"/>
                          <a:pt x="869" y="465"/>
                          <a:pt x="882" y="400"/>
                        </a:cubicBezTo>
                        <a:cubicBezTo>
                          <a:pt x="902" y="302"/>
                          <a:pt x="895" y="211"/>
                          <a:pt x="863" y="120"/>
                        </a:cubicBezTo>
                        <a:cubicBezTo>
                          <a:pt x="839" y="45"/>
                          <a:pt x="772" y="0"/>
                          <a:pt x="7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6" name="Google Shape;7136;p64"/>
                  <p:cNvSpPr/>
                  <p:nvPr/>
                </p:nvSpPr>
                <p:spPr>
                  <a:xfrm>
                    <a:off x="6973725" y="2516225"/>
                    <a:ext cx="61755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6" h="2009" extrusionOk="0">
                        <a:moveTo>
                          <a:pt x="1142" y="1"/>
                        </a:moveTo>
                        <a:cubicBezTo>
                          <a:pt x="1" y="1"/>
                          <a:pt x="1" y="2008"/>
                          <a:pt x="1142" y="2008"/>
                        </a:cubicBezTo>
                        <a:cubicBezTo>
                          <a:pt x="2445" y="2008"/>
                          <a:pt x="2445" y="1"/>
                          <a:pt x="114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7" name="Google Shape;7137;p64"/>
                  <p:cNvSpPr/>
                  <p:nvPr/>
                </p:nvSpPr>
                <p:spPr>
                  <a:xfrm>
                    <a:off x="6998418" y="2738706"/>
                    <a:ext cx="45269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370" extrusionOk="0">
                        <a:moveTo>
                          <a:pt x="815" y="0"/>
                        </a:moveTo>
                        <a:cubicBezTo>
                          <a:pt x="1" y="0"/>
                          <a:pt x="1" y="1369"/>
                          <a:pt x="815" y="1369"/>
                        </a:cubicBezTo>
                        <a:cubicBezTo>
                          <a:pt x="1793" y="1369"/>
                          <a:pt x="1793" y="0"/>
                          <a:pt x="8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8" name="Google Shape;7138;p64"/>
                  <p:cNvSpPr/>
                  <p:nvPr/>
                </p:nvSpPr>
                <p:spPr>
                  <a:xfrm>
                    <a:off x="6982007" y="2784202"/>
                    <a:ext cx="50672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7" h="916" extrusionOk="0">
                        <a:moveTo>
                          <a:pt x="1437" y="1"/>
                        </a:moveTo>
                        <a:cubicBezTo>
                          <a:pt x="1235" y="1"/>
                          <a:pt x="1047" y="97"/>
                          <a:pt x="833" y="193"/>
                        </a:cubicBezTo>
                        <a:cubicBezTo>
                          <a:pt x="716" y="251"/>
                          <a:pt x="598" y="304"/>
                          <a:pt x="481" y="369"/>
                        </a:cubicBezTo>
                        <a:cubicBezTo>
                          <a:pt x="331" y="440"/>
                          <a:pt x="233" y="571"/>
                          <a:pt x="103" y="662"/>
                        </a:cubicBezTo>
                        <a:cubicBezTo>
                          <a:pt x="0" y="722"/>
                          <a:pt x="55" y="867"/>
                          <a:pt x="162" y="867"/>
                        </a:cubicBezTo>
                        <a:cubicBezTo>
                          <a:pt x="170" y="867"/>
                          <a:pt x="179" y="866"/>
                          <a:pt x="188" y="864"/>
                        </a:cubicBezTo>
                        <a:cubicBezTo>
                          <a:pt x="213" y="861"/>
                          <a:pt x="238" y="859"/>
                          <a:pt x="264" y="859"/>
                        </a:cubicBezTo>
                        <a:cubicBezTo>
                          <a:pt x="382" y="859"/>
                          <a:pt x="501" y="890"/>
                          <a:pt x="625" y="890"/>
                        </a:cubicBezTo>
                        <a:cubicBezTo>
                          <a:pt x="768" y="890"/>
                          <a:pt x="892" y="890"/>
                          <a:pt x="1022" y="903"/>
                        </a:cubicBezTo>
                        <a:cubicBezTo>
                          <a:pt x="1125" y="907"/>
                          <a:pt x="1223" y="915"/>
                          <a:pt x="1316" y="915"/>
                        </a:cubicBezTo>
                        <a:cubicBezTo>
                          <a:pt x="1506" y="915"/>
                          <a:pt x="1677" y="883"/>
                          <a:pt x="1830" y="721"/>
                        </a:cubicBezTo>
                        <a:cubicBezTo>
                          <a:pt x="2006" y="532"/>
                          <a:pt x="1987" y="206"/>
                          <a:pt x="1752" y="82"/>
                        </a:cubicBezTo>
                        <a:cubicBezTo>
                          <a:pt x="1640" y="24"/>
                          <a:pt x="1537" y="1"/>
                          <a:pt x="143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9" name="Google Shape;7139;p64"/>
                  <p:cNvSpPr/>
                  <p:nvPr/>
                </p:nvSpPr>
                <p:spPr>
                  <a:xfrm>
                    <a:off x="7130235" y="2372566"/>
                    <a:ext cx="24692" cy="111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4407" extrusionOk="0">
                        <a:moveTo>
                          <a:pt x="0" y="1"/>
                        </a:moveTo>
                        <a:lnTo>
                          <a:pt x="0" y="4407"/>
                        </a:lnTo>
                        <a:lnTo>
                          <a:pt x="978" y="4407"/>
                        </a:lnTo>
                        <a:lnTo>
                          <a:pt x="978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0" name="Google Shape;7140;p64"/>
                  <p:cNvSpPr/>
                  <p:nvPr/>
                </p:nvSpPr>
                <p:spPr>
                  <a:xfrm>
                    <a:off x="7135663" y="2349212"/>
                    <a:ext cx="41810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21" extrusionOk="0">
                        <a:moveTo>
                          <a:pt x="711" y="0"/>
                        </a:moveTo>
                        <a:cubicBezTo>
                          <a:pt x="320" y="0"/>
                          <a:pt x="0" y="320"/>
                          <a:pt x="0" y="711"/>
                        </a:cubicBezTo>
                        <a:cubicBezTo>
                          <a:pt x="0" y="1139"/>
                          <a:pt x="349" y="1420"/>
                          <a:pt x="715" y="1420"/>
                        </a:cubicBezTo>
                        <a:cubicBezTo>
                          <a:pt x="889" y="1420"/>
                          <a:pt x="1067" y="1356"/>
                          <a:pt x="1213" y="1213"/>
                        </a:cubicBezTo>
                        <a:cubicBezTo>
                          <a:pt x="1656" y="763"/>
                          <a:pt x="1343" y="0"/>
                          <a:pt x="71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1" name="Google Shape;7141;p64"/>
                  <p:cNvSpPr/>
                  <p:nvPr/>
                </p:nvSpPr>
                <p:spPr>
                  <a:xfrm>
                    <a:off x="7110971" y="2349212"/>
                    <a:ext cx="41835" cy="358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21" extrusionOk="0">
                        <a:moveTo>
                          <a:pt x="705" y="0"/>
                        </a:moveTo>
                        <a:cubicBezTo>
                          <a:pt x="320" y="0"/>
                          <a:pt x="1" y="320"/>
                          <a:pt x="1" y="711"/>
                        </a:cubicBezTo>
                        <a:cubicBezTo>
                          <a:pt x="1" y="1139"/>
                          <a:pt x="350" y="1420"/>
                          <a:pt x="713" y="1420"/>
                        </a:cubicBezTo>
                        <a:cubicBezTo>
                          <a:pt x="886" y="1420"/>
                          <a:pt x="1063" y="1356"/>
                          <a:pt x="1206" y="1213"/>
                        </a:cubicBezTo>
                        <a:cubicBezTo>
                          <a:pt x="1656" y="763"/>
                          <a:pt x="1337" y="0"/>
                          <a:pt x="70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2" name="Google Shape;7142;p64"/>
                  <p:cNvSpPr/>
                  <p:nvPr/>
                </p:nvSpPr>
                <p:spPr>
                  <a:xfrm>
                    <a:off x="7135663" y="2464720"/>
                    <a:ext cx="41810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6" h="1417" extrusionOk="0">
                        <a:moveTo>
                          <a:pt x="711" y="1"/>
                        </a:moveTo>
                        <a:cubicBezTo>
                          <a:pt x="320" y="1"/>
                          <a:pt x="0" y="314"/>
                          <a:pt x="0" y="705"/>
                        </a:cubicBezTo>
                        <a:cubicBezTo>
                          <a:pt x="0" y="1132"/>
                          <a:pt x="349" y="1417"/>
                          <a:pt x="714" y="1417"/>
                        </a:cubicBezTo>
                        <a:cubicBezTo>
                          <a:pt x="889" y="1417"/>
                          <a:pt x="1067" y="1352"/>
                          <a:pt x="1213" y="1206"/>
                        </a:cubicBezTo>
                        <a:cubicBezTo>
                          <a:pt x="1656" y="763"/>
                          <a:pt x="1343" y="1"/>
                          <a:pt x="71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3" name="Google Shape;7143;p64"/>
                  <p:cNvSpPr/>
                  <p:nvPr/>
                </p:nvSpPr>
                <p:spPr>
                  <a:xfrm>
                    <a:off x="7110971" y="2464720"/>
                    <a:ext cx="41835" cy="357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7" h="1417" extrusionOk="0">
                        <a:moveTo>
                          <a:pt x="705" y="1"/>
                        </a:moveTo>
                        <a:cubicBezTo>
                          <a:pt x="320" y="1"/>
                          <a:pt x="1" y="314"/>
                          <a:pt x="1" y="705"/>
                        </a:cubicBezTo>
                        <a:cubicBezTo>
                          <a:pt x="1" y="1132"/>
                          <a:pt x="350" y="1417"/>
                          <a:pt x="713" y="1417"/>
                        </a:cubicBezTo>
                        <a:cubicBezTo>
                          <a:pt x="886" y="1417"/>
                          <a:pt x="1063" y="1352"/>
                          <a:pt x="1206" y="1206"/>
                        </a:cubicBezTo>
                        <a:cubicBezTo>
                          <a:pt x="1656" y="763"/>
                          <a:pt x="1337" y="1"/>
                          <a:pt x="70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4" name="Google Shape;7144;p64"/>
                  <p:cNvSpPr/>
                  <p:nvPr/>
                </p:nvSpPr>
                <p:spPr>
                  <a:xfrm>
                    <a:off x="7108673" y="2594568"/>
                    <a:ext cx="30474" cy="1044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7" h="4139" extrusionOk="0">
                        <a:moveTo>
                          <a:pt x="398" y="0"/>
                        </a:moveTo>
                        <a:lnTo>
                          <a:pt x="0" y="4060"/>
                        </a:lnTo>
                        <a:lnTo>
                          <a:pt x="815" y="4139"/>
                        </a:lnTo>
                        <a:lnTo>
                          <a:pt x="1206" y="78"/>
                        </a:lnTo>
                        <a:lnTo>
                          <a:pt x="39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5" name="Google Shape;7145;p64"/>
                  <p:cNvSpPr/>
                  <p:nvPr/>
                </p:nvSpPr>
                <p:spPr>
                  <a:xfrm>
                    <a:off x="7122913" y="2577349"/>
                    <a:ext cx="38098" cy="31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9" h="1265" extrusionOk="0">
                        <a:moveTo>
                          <a:pt x="662" y="0"/>
                        </a:moveTo>
                        <a:cubicBezTo>
                          <a:pt x="341" y="0"/>
                          <a:pt x="73" y="243"/>
                          <a:pt x="42" y="571"/>
                        </a:cubicBezTo>
                        <a:cubicBezTo>
                          <a:pt x="0" y="973"/>
                          <a:pt x="324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2" y="1119"/>
                        </a:cubicBezTo>
                        <a:cubicBezTo>
                          <a:pt x="1509" y="760"/>
                          <a:pt x="1294" y="56"/>
                          <a:pt x="733" y="4"/>
                        </a:cubicBezTo>
                        <a:cubicBezTo>
                          <a:pt x="709" y="2"/>
                          <a:pt x="686" y="0"/>
                          <a:pt x="66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6" name="Google Shape;7146;p64"/>
                  <p:cNvSpPr/>
                  <p:nvPr/>
                </p:nvSpPr>
                <p:spPr>
                  <a:xfrm>
                    <a:off x="7100821" y="2575077"/>
                    <a:ext cx="38149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1" h="1271" extrusionOk="0">
                        <a:moveTo>
                          <a:pt x="669" y="0"/>
                        </a:moveTo>
                        <a:cubicBezTo>
                          <a:pt x="348" y="0"/>
                          <a:pt x="68" y="245"/>
                          <a:pt x="38" y="576"/>
                        </a:cubicBezTo>
                        <a:cubicBezTo>
                          <a:pt x="0" y="979"/>
                          <a:pt x="325" y="1270"/>
                          <a:pt x="673" y="1270"/>
                        </a:cubicBezTo>
                        <a:cubicBezTo>
                          <a:pt x="810" y="1270"/>
                          <a:pt x="951" y="1225"/>
                          <a:pt x="1074" y="1124"/>
                        </a:cubicBezTo>
                        <a:cubicBezTo>
                          <a:pt x="1511" y="766"/>
                          <a:pt x="1296" y="62"/>
                          <a:pt x="728" y="3"/>
                        </a:cubicBezTo>
                        <a:cubicBezTo>
                          <a:pt x="708" y="1"/>
                          <a:pt x="689" y="0"/>
                          <a:pt x="66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7" name="Google Shape;7147;p64"/>
                  <p:cNvSpPr/>
                  <p:nvPr/>
                </p:nvSpPr>
                <p:spPr>
                  <a:xfrm>
                    <a:off x="7112864" y="2680182"/>
                    <a:ext cx="38124" cy="3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66" extrusionOk="0">
                        <a:moveTo>
                          <a:pt x="662" y="1"/>
                        </a:moveTo>
                        <a:cubicBezTo>
                          <a:pt x="341" y="1"/>
                          <a:pt x="73" y="244"/>
                          <a:pt x="43" y="572"/>
                        </a:cubicBezTo>
                        <a:cubicBezTo>
                          <a:pt x="1" y="974"/>
                          <a:pt x="325" y="1265"/>
                          <a:pt x="672" y="1265"/>
                        </a:cubicBezTo>
                        <a:cubicBezTo>
                          <a:pt x="809" y="1265"/>
                          <a:pt x="949" y="1220"/>
                          <a:pt x="1073" y="1119"/>
                        </a:cubicBezTo>
                        <a:cubicBezTo>
                          <a:pt x="1509" y="761"/>
                          <a:pt x="1294" y="57"/>
                          <a:pt x="734" y="5"/>
                        </a:cubicBezTo>
                        <a:cubicBezTo>
                          <a:pt x="710" y="2"/>
                          <a:pt x="686" y="1"/>
                          <a:pt x="66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8" name="Google Shape;7148;p64"/>
                  <p:cNvSpPr/>
                  <p:nvPr/>
                </p:nvSpPr>
                <p:spPr>
                  <a:xfrm>
                    <a:off x="7090823" y="2678086"/>
                    <a:ext cx="38124" cy="32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" h="1271" extrusionOk="0">
                        <a:moveTo>
                          <a:pt x="673" y="0"/>
                        </a:moveTo>
                        <a:cubicBezTo>
                          <a:pt x="347" y="0"/>
                          <a:pt x="73" y="245"/>
                          <a:pt x="43" y="576"/>
                        </a:cubicBezTo>
                        <a:cubicBezTo>
                          <a:pt x="0" y="979"/>
                          <a:pt x="324" y="1270"/>
                          <a:pt x="672" y="1270"/>
                        </a:cubicBezTo>
                        <a:cubicBezTo>
                          <a:pt x="809" y="1270"/>
                          <a:pt x="949" y="1225"/>
                          <a:pt x="1072" y="1124"/>
                        </a:cubicBezTo>
                        <a:cubicBezTo>
                          <a:pt x="1509" y="765"/>
                          <a:pt x="1294" y="55"/>
                          <a:pt x="733" y="3"/>
                        </a:cubicBezTo>
                        <a:cubicBezTo>
                          <a:pt x="713" y="1"/>
                          <a:pt x="693" y="0"/>
                          <a:pt x="6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9" name="Google Shape;7149;p64"/>
                  <p:cNvSpPr/>
                  <p:nvPr/>
                </p:nvSpPr>
                <p:spPr>
                  <a:xfrm>
                    <a:off x="7234886" y="2178085"/>
                    <a:ext cx="55974" cy="109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35" extrusionOk="0">
                        <a:moveTo>
                          <a:pt x="900" y="0"/>
                        </a:moveTo>
                        <a:lnTo>
                          <a:pt x="0" y="293"/>
                        </a:lnTo>
                        <a:lnTo>
                          <a:pt x="1317" y="4334"/>
                        </a:lnTo>
                        <a:lnTo>
                          <a:pt x="2216" y="4041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0" name="Google Shape;7150;p64"/>
                  <p:cNvSpPr/>
                  <p:nvPr/>
                </p:nvSpPr>
                <p:spPr>
                  <a:xfrm>
                    <a:off x="7235214" y="2156120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4" y="0"/>
                        </a:moveTo>
                        <a:cubicBezTo>
                          <a:pt x="703" y="0"/>
                          <a:pt x="629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3"/>
                          <a:pt x="493" y="1364"/>
                          <a:pt x="769" y="1364"/>
                        </a:cubicBezTo>
                        <a:cubicBezTo>
                          <a:pt x="1008" y="1364"/>
                          <a:pt x="1248" y="1242"/>
                          <a:pt x="1376" y="987"/>
                        </a:cubicBezTo>
                        <a:cubicBezTo>
                          <a:pt x="1614" y="516"/>
                          <a:pt x="1254" y="0"/>
                          <a:pt x="77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1" name="Google Shape;7151;p64"/>
                  <p:cNvSpPr/>
                  <p:nvPr/>
                </p:nvSpPr>
                <p:spPr>
                  <a:xfrm>
                    <a:off x="7212668" y="2163517"/>
                    <a:ext cx="40749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6" extrusionOk="0">
                        <a:moveTo>
                          <a:pt x="770" y="1"/>
                        </a:moveTo>
                        <a:cubicBezTo>
                          <a:pt x="700" y="1"/>
                          <a:pt x="628" y="12"/>
                          <a:pt x="554" y="36"/>
                        </a:cubicBezTo>
                        <a:cubicBezTo>
                          <a:pt x="196" y="154"/>
                          <a:pt x="0" y="538"/>
                          <a:pt x="118" y="897"/>
                        </a:cubicBezTo>
                        <a:cubicBezTo>
                          <a:pt x="216" y="1204"/>
                          <a:pt x="490" y="1366"/>
                          <a:pt x="765" y="1366"/>
                        </a:cubicBezTo>
                        <a:cubicBezTo>
                          <a:pt x="1003" y="1366"/>
                          <a:pt x="1242" y="1245"/>
                          <a:pt x="1369" y="994"/>
                        </a:cubicBezTo>
                        <a:cubicBezTo>
                          <a:pt x="1614" y="522"/>
                          <a:pt x="1248" y="1"/>
                          <a:pt x="77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2" name="Google Shape;7152;p64"/>
                  <p:cNvSpPr/>
                  <p:nvPr/>
                </p:nvSpPr>
                <p:spPr>
                  <a:xfrm>
                    <a:off x="7269778" y="2261932"/>
                    <a:ext cx="40749" cy="34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1" extrusionOk="0">
                        <a:moveTo>
                          <a:pt x="773" y="0"/>
                        </a:moveTo>
                        <a:cubicBezTo>
                          <a:pt x="702" y="0"/>
                          <a:pt x="629" y="11"/>
                          <a:pt x="554" y="36"/>
                        </a:cubicBezTo>
                        <a:cubicBezTo>
                          <a:pt x="196" y="146"/>
                          <a:pt x="0" y="531"/>
                          <a:pt x="117" y="889"/>
                        </a:cubicBezTo>
                        <a:cubicBezTo>
                          <a:pt x="218" y="1200"/>
                          <a:pt x="493" y="1361"/>
                          <a:pt x="768" y="1361"/>
                        </a:cubicBezTo>
                        <a:cubicBezTo>
                          <a:pt x="1008" y="1361"/>
                          <a:pt x="1248" y="1239"/>
                          <a:pt x="1375" y="987"/>
                        </a:cubicBezTo>
                        <a:cubicBezTo>
                          <a:pt x="1614" y="516"/>
                          <a:pt x="1254" y="0"/>
                          <a:pt x="77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3" name="Google Shape;7153;p64"/>
                  <p:cNvSpPr/>
                  <p:nvPr/>
                </p:nvSpPr>
                <p:spPr>
                  <a:xfrm>
                    <a:off x="7247055" y="2269178"/>
                    <a:ext cx="40775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8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5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19" y="1206"/>
                          <a:pt x="493" y="1367"/>
                          <a:pt x="769" y="1367"/>
                        </a:cubicBezTo>
                        <a:cubicBezTo>
                          <a:pt x="1008" y="1367"/>
                          <a:pt x="1249" y="1245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64"/>
                  <p:cNvSpPr/>
                  <p:nvPr/>
                </p:nvSpPr>
                <p:spPr>
                  <a:xfrm>
                    <a:off x="7177119" y="2021601"/>
                    <a:ext cx="55974" cy="1092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7" h="4328" extrusionOk="0">
                        <a:moveTo>
                          <a:pt x="900" y="0"/>
                        </a:moveTo>
                        <a:lnTo>
                          <a:pt x="1" y="287"/>
                        </a:lnTo>
                        <a:lnTo>
                          <a:pt x="1324" y="4328"/>
                        </a:lnTo>
                        <a:lnTo>
                          <a:pt x="2217" y="4034"/>
                        </a:lnTo>
                        <a:lnTo>
                          <a:pt x="9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64"/>
                  <p:cNvSpPr/>
                  <p:nvPr/>
                </p:nvSpPr>
                <p:spPr>
                  <a:xfrm>
                    <a:off x="7177624" y="1999459"/>
                    <a:ext cx="40749" cy="34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2" extrusionOk="0">
                        <a:moveTo>
                          <a:pt x="772" y="1"/>
                        </a:moveTo>
                        <a:cubicBezTo>
                          <a:pt x="701" y="1"/>
                          <a:pt x="628" y="12"/>
                          <a:pt x="554" y="36"/>
                        </a:cubicBezTo>
                        <a:cubicBezTo>
                          <a:pt x="196" y="147"/>
                          <a:pt x="0" y="538"/>
                          <a:pt x="118" y="897"/>
                        </a:cubicBezTo>
                        <a:cubicBezTo>
                          <a:pt x="218" y="1203"/>
                          <a:pt x="490" y="1362"/>
                          <a:pt x="763" y="1362"/>
                        </a:cubicBezTo>
                        <a:cubicBezTo>
                          <a:pt x="1002" y="1362"/>
                          <a:pt x="1241" y="1240"/>
                          <a:pt x="1369" y="988"/>
                        </a:cubicBezTo>
                        <a:cubicBezTo>
                          <a:pt x="1613" y="516"/>
                          <a:pt x="1249" y="1"/>
                          <a:pt x="7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64"/>
                  <p:cNvSpPr/>
                  <p:nvPr/>
                </p:nvSpPr>
                <p:spPr>
                  <a:xfrm>
                    <a:off x="7154902" y="2006882"/>
                    <a:ext cx="40775" cy="34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5" h="1365" extrusionOk="0">
                        <a:moveTo>
                          <a:pt x="772" y="0"/>
                        </a:moveTo>
                        <a:cubicBezTo>
                          <a:pt x="702" y="0"/>
                          <a:pt x="629" y="11"/>
                          <a:pt x="555" y="36"/>
                        </a:cubicBezTo>
                        <a:cubicBezTo>
                          <a:pt x="196" y="153"/>
                          <a:pt x="1" y="537"/>
                          <a:pt x="118" y="896"/>
                        </a:cubicBezTo>
                        <a:cubicBezTo>
                          <a:pt x="220" y="1204"/>
                          <a:pt x="495" y="1365"/>
                          <a:pt x="771" y="1365"/>
                        </a:cubicBezTo>
                        <a:cubicBezTo>
                          <a:pt x="1010" y="1365"/>
                          <a:pt x="1249" y="1244"/>
                          <a:pt x="1376" y="994"/>
                        </a:cubicBezTo>
                        <a:cubicBezTo>
                          <a:pt x="1615" y="522"/>
                          <a:pt x="1253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7" name="Google Shape;7157;p64"/>
                  <p:cNvSpPr/>
                  <p:nvPr/>
                </p:nvSpPr>
                <p:spPr>
                  <a:xfrm>
                    <a:off x="7212163" y="2105271"/>
                    <a:ext cx="40623" cy="344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9" h="1366" extrusionOk="0">
                        <a:moveTo>
                          <a:pt x="772" y="0"/>
                        </a:moveTo>
                        <a:cubicBezTo>
                          <a:pt x="702" y="0"/>
                          <a:pt x="629" y="12"/>
                          <a:pt x="555" y="36"/>
                        </a:cubicBezTo>
                        <a:cubicBezTo>
                          <a:pt x="196" y="153"/>
                          <a:pt x="1" y="538"/>
                          <a:pt x="118" y="896"/>
                        </a:cubicBezTo>
                        <a:cubicBezTo>
                          <a:pt x="216" y="1204"/>
                          <a:pt x="490" y="1365"/>
                          <a:pt x="766" y="1365"/>
                        </a:cubicBezTo>
                        <a:cubicBezTo>
                          <a:pt x="1004" y="1365"/>
                          <a:pt x="1243" y="1245"/>
                          <a:pt x="1370" y="994"/>
                        </a:cubicBezTo>
                        <a:cubicBezTo>
                          <a:pt x="1608" y="517"/>
                          <a:pt x="1248" y="0"/>
                          <a:pt x="7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8" name="Google Shape;7158;p64"/>
                  <p:cNvSpPr/>
                  <p:nvPr/>
                </p:nvSpPr>
                <p:spPr>
                  <a:xfrm>
                    <a:off x="7189465" y="2112517"/>
                    <a:ext cx="40749" cy="34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" h="1368" extrusionOk="0">
                        <a:moveTo>
                          <a:pt x="770" y="0"/>
                        </a:moveTo>
                        <a:cubicBezTo>
                          <a:pt x="700" y="0"/>
                          <a:pt x="628" y="12"/>
                          <a:pt x="554" y="36"/>
                        </a:cubicBezTo>
                        <a:cubicBezTo>
                          <a:pt x="196" y="153"/>
                          <a:pt x="0" y="538"/>
                          <a:pt x="118" y="896"/>
                        </a:cubicBezTo>
                        <a:cubicBezTo>
                          <a:pt x="219" y="1206"/>
                          <a:pt x="491" y="1367"/>
                          <a:pt x="765" y="1367"/>
                        </a:cubicBezTo>
                        <a:cubicBezTo>
                          <a:pt x="1003" y="1367"/>
                          <a:pt x="1242" y="1246"/>
                          <a:pt x="1369" y="994"/>
                        </a:cubicBezTo>
                        <a:cubicBezTo>
                          <a:pt x="1614" y="522"/>
                          <a:pt x="1248" y="0"/>
                          <a:pt x="77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9" name="Google Shape;7159;p64"/>
                  <p:cNvSpPr/>
                  <p:nvPr/>
                </p:nvSpPr>
                <p:spPr>
                  <a:xfrm>
                    <a:off x="7270434" y="2309220"/>
                    <a:ext cx="45269" cy="360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3" h="1428" extrusionOk="0">
                        <a:moveTo>
                          <a:pt x="978" y="1"/>
                        </a:moveTo>
                        <a:cubicBezTo>
                          <a:pt x="0" y="1"/>
                          <a:pt x="0" y="1428"/>
                          <a:pt x="978" y="1428"/>
                        </a:cubicBezTo>
                        <a:cubicBezTo>
                          <a:pt x="1792" y="1428"/>
                          <a:pt x="1792" y="1"/>
                          <a:pt x="978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0" name="Google Shape;7160;p64"/>
                  <p:cNvSpPr/>
                  <p:nvPr/>
                </p:nvSpPr>
                <p:spPr>
                  <a:xfrm>
                    <a:off x="7309921" y="2361054"/>
                    <a:ext cx="18229" cy="2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2" h="1144" extrusionOk="0">
                        <a:moveTo>
                          <a:pt x="222" y="1"/>
                        </a:moveTo>
                        <a:cubicBezTo>
                          <a:pt x="128" y="1"/>
                          <a:pt x="36" y="51"/>
                          <a:pt x="20" y="157"/>
                        </a:cubicBezTo>
                        <a:cubicBezTo>
                          <a:pt x="0" y="287"/>
                          <a:pt x="0" y="418"/>
                          <a:pt x="13" y="548"/>
                        </a:cubicBezTo>
                        <a:cubicBezTo>
                          <a:pt x="26" y="692"/>
                          <a:pt x="33" y="867"/>
                          <a:pt x="105" y="991"/>
                        </a:cubicBezTo>
                        <a:cubicBezTo>
                          <a:pt x="161" y="1096"/>
                          <a:pt x="269" y="1143"/>
                          <a:pt x="379" y="1143"/>
                        </a:cubicBezTo>
                        <a:cubicBezTo>
                          <a:pt x="549" y="1143"/>
                          <a:pt x="722" y="1027"/>
                          <a:pt x="698" y="828"/>
                        </a:cubicBezTo>
                        <a:cubicBezTo>
                          <a:pt x="672" y="581"/>
                          <a:pt x="489" y="372"/>
                          <a:pt x="437" y="157"/>
                        </a:cubicBezTo>
                        <a:cubicBezTo>
                          <a:pt x="417" y="54"/>
                          <a:pt x="318" y="1"/>
                          <a:pt x="22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1" name="Google Shape;7161;p64"/>
                  <p:cNvSpPr/>
                  <p:nvPr/>
                </p:nvSpPr>
                <p:spPr>
                  <a:xfrm>
                    <a:off x="7285886" y="2374662"/>
                    <a:ext cx="22420" cy="273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8" h="1082" extrusionOk="0">
                        <a:moveTo>
                          <a:pt x="200" y="0"/>
                        </a:moveTo>
                        <a:cubicBezTo>
                          <a:pt x="130" y="0"/>
                          <a:pt x="63" y="45"/>
                          <a:pt x="40" y="120"/>
                        </a:cubicBezTo>
                        <a:cubicBezTo>
                          <a:pt x="7" y="211"/>
                          <a:pt x="1" y="302"/>
                          <a:pt x="14" y="400"/>
                        </a:cubicBezTo>
                        <a:cubicBezTo>
                          <a:pt x="33" y="465"/>
                          <a:pt x="46" y="531"/>
                          <a:pt x="66" y="596"/>
                        </a:cubicBezTo>
                        <a:cubicBezTo>
                          <a:pt x="79" y="648"/>
                          <a:pt x="92" y="700"/>
                          <a:pt x="112" y="752"/>
                        </a:cubicBezTo>
                        <a:cubicBezTo>
                          <a:pt x="109" y="716"/>
                          <a:pt x="107" y="698"/>
                          <a:pt x="107" y="698"/>
                        </a:cubicBezTo>
                        <a:lnTo>
                          <a:pt x="107" y="698"/>
                        </a:lnTo>
                        <a:cubicBezTo>
                          <a:pt x="107" y="698"/>
                          <a:pt x="111" y="731"/>
                          <a:pt x="118" y="798"/>
                        </a:cubicBezTo>
                        <a:lnTo>
                          <a:pt x="157" y="882"/>
                        </a:lnTo>
                        <a:cubicBezTo>
                          <a:pt x="177" y="915"/>
                          <a:pt x="203" y="941"/>
                          <a:pt x="229" y="974"/>
                        </a:cubicBezTo>
                        <a:cubicBezTo>
                          <a:pt x="288" y="1048"/>
                          <a:pt x="380" y="1081"/>
                          <a:pt x="473" y="1081"/>
                        </a:cubicBezTo>
                        <a:cubicBezTo>
                          <a:pt x="575" y="1081"/>
                          <a:pt x="679" y="1042"/>
                          <a:pt x="744" y="974"/>
                        </a:cubicBezTo>
                        <a:cubicBezTo>
                          <a:pt x="861" y="856"/>
                          <a:pt x="887" y="674"/>
                          <a:pt x="802" y="531"/>
                        </a:cubicBezTo>
                        <a:cubicBezTo>
                          <a:pt x="777" y="480"/>
                          <a:pt x="744" y="437"/>
                          <a:pt x="700" y="406"/>
                        </a:cubicBezTo>
                        <a:lnTo>
                          <a:pt x="700" y="406"/>
                        </a:lnTo>
                        <a:cubicBezTo>
                          <a:pt x="701" y="404"/>
                          <a:pt x="696" y="398"/>
                          <a:pt x="685" y="387"/>
                        </a:cubicBezTo>
                        <a:cubicBezTo>
                          <a:pt x="646" y="342"/>
                          <a:pt x="607" y="302"/>
                          <a:pt x="574" y="257"/>
                        </a:cubicBezTo>
                        <a:cubicBezTo>
                          <a:pt x="535" y="205"/>
                          <a:pt x="490" y="153"/>
                          <a:pt x="437" y="107"/>
                        </a:cubicBezTo>
                        <a:cubicBezTo>
                          <a:pt x="392" y="68"/>
                          <a:pt x="340" y="35"/>
                          <a:pt x="281" y="22"/>
                        </a:cubicBezTo>
                        <a:cubicBezTo>
                          <a:pt x="255" y="7"/>
                          <a:pt x="22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2" name="Google Shape;7162;p64"/>
                  <p:cNvSpPr/>
                  <p:nvPr/>
                </p:nvSpPr>
                <p:spPr>
                  <a:xfrm>
                    <a:off x="7105543" y="2516225"/>
                    <a:ext cx="61730" cy="5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45" h="2009" extrusionOk="0">
                        <a:moveTo>
                          <a:pt x="1304" y="1"/>
                        </a:moveTo>
                        <a:cubicBezTo>
                          <a:pt x="1" y="1"/>
                          <a:pt x="1" y="2008"/>
                          <a:pt x="1304" y="2008"/>
                        </a:cubicBezTo>
                        <a:cubicBezTo>
                          <a:pt x="2445" y="2008"/>
                          <a:pt x="2445" y="1"/>
                          <a:pt x="130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3" name="Google Shape;7163;p64"/>
                  <p:cNvSpPr/>
                  <p:nvPr/>
                </p:nvSpPr>
                <p:spPr>
                  <a:xfrm>
                    <a:off x="7097160" y="2738706"/>
                    <a:ext cx="45420" cy="345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9" h="1370" extrusionOk="0">
                        <a:moveTo>
                          <a:pt x="984" y="0"/>
                        </a:moveTo>
                        <a:cubicBezTo>
                          <a:pt x="0" y="0"/>
                          <a:pt x="0" y="1369"/>
                          <a:pt x="984" y="1369"/>
                        </a:cubicBezTo>
                        <a:cubicBezTo>
                          <a:pt x="1799" y="1369"/>
                          <a:pt x="1799" y="0"/>
                          <a:pt x="98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4" name="Google Shape;7164;p64"/>
                  <p:cNvSpPr/>
                  <p:nvPr/>
                </p:nvSpPr>
                <p:spPr>
                  <a:xfrm>
                    <a:off x="7108345" y="2784202"/>
                    <a:ext cx="50520" cy="231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1" h="916" extrusionOk="0">
                        <a:moveTo>
                          <a:pt x="566" y="1"/>
                        </a:moveTo>
                        <a:cubicBezTo>
                          <a:pt x="467" y="1"/>
                          <a:pt x="364" y="24"/>
                          <a:pt x="255" y="82"/>
                        </a:cubicBezTo>
                        <a:cubicBezTo>
                          <a:pt x="13" y="206"/>
                          <a:pt x="0" y="532"/>
                          <a:pt x="170" y="721"/>
                        </a:cubicBezTo>
                        <a:cubicBezTo>
                          <a:pt x="327" y="883"/>
                          <a:pt x="500" y="915"/>
                          <a:pt x="689" y="915"/>
                        </a:cubicBezTo>
                        <a:cubicBezTo>
                          <a:pt x="781" y="915"/>
                          <a:pt x="877" y="907"/>
                          <a:pt x="978" y="903"/>
                        </a:cubicBezTo>
                        <a:cubicBezTo>
                          <a:pt x="1115" y="890"/>
                          <a:pt x="1239" y="890"/>
                          <a:pt x="1382" y="890"/>
                        </a:cubicBezTo>
                        <a:cubicBezTo>
                          <a:pt x="1500" y="890"/>
                          <a:pt x="1623" y="859"/>
                          <a:pt x="1742" y="859"/>
                        </a:cubicBezTo>
                        <a:cubicBezTo>
                          <a:pt x="1768" y="859"/>
                          <a:pt x="1793" y="861"/>
                          <a:pt x="1819" y="864"/>
                        </a:cubicBezTo>
                        <a:cubicBezTo>
                          <a:pt x="1827" y="866"/>
                          <a:pt x="1836" y="867"/>
                          <a:pt x="1844" y="867"/>
                        </a:cubicBezTo>
                        <a:cubicBezTo>
                          <a:pt x="1946" y="867"/>
                          <a:pt x="2000" y="722"/>
                          <a:pt x="1903" y="662"/>
                        </a:cubicBezTo>
                        <a:cubicBezTo>
                          <a:pt x="1767" y="571"/>
                          <a:pt x="1669" y="440"/>
                          <a:pt x="1525" y="369"/>
                        </a:cubicBezTo>
                        <a:cubicBezTo>
                          <a:pt x="1408" y="304"/>
                          <a:pt x="1291" y="251"/>
                          <a:pt x="1173" y="193"/>
                        </a:cubicBezTo>
                        <a:cubicBezTo>
                          <a:pt x="959" y="97"/>
                          <a:pt x="769" y="1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5" name="Google Shape;7165;p64"/>
                  <p:cNvSpPr/>
                  <p:nvPr/>
                </p:nvSpPr>
                <p:spPr>
                  <a:xfrm>
                    <a:off x="6949715" y="2273849"/>
                    <a:ext cx="125581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" h="2771" extrusionOk="0">
                        <a:moveTo>
                          <a:pt x="2008" y="0"/>
                        </a:moveTo>
                        <a:cubicBezTo>
                          <a:pt x="1024" y="0"/>
                          <a:pt x="0" y="1141"/>
                          <a:pt x="880" y="1708"/>
                        </a:cubicBezTo>
                        <a:cubicBezTo>
                          <a:pt x="1760" y="2281"/>
                          <a:pt x="4973" y="2770"/>
                          <a:pt x="4973" y="2770"/>
                        </a:cubicBezTo>
                        <a:lnTo>
                          <a:pt x="4784" y="1056"/>
                        </a:lnTo>
                        <a:cubicBezTo>
                          <a:pt x="4133" y="1056"/>
                          <a:pt x="299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66" name="Google Shape;7166;p64"/>
                  <p:cNvSpPr/>
                  <p:nvPr/>
                </p:nvSpPr>
                <p:spPr>
                  <a:xfrm>
                    <a:off x="7065551" y="2273849"/>
                    <a:ext cx="125758" cy="69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1" h="2771" extrusionOk="0">
                        <a:moveTo>
                          <a:pt x="2966" y="0"/>
                        </a:moveTo>
                        <a:cubicBezTo>
                          <a:pt x="1989" y="0"/>
                          <a:pt x="848" y="1056"/>
                          <a:pt x="196" y="1056"/>
                        </a:cubicBezTo>
                        <a:lnTo>
                          <a:pt x="1" y="2770"/>
                        </a:lnTo>
                        <a:cubicBezTo>
                          <a:pt x="1" y="2770"/>
                          <a:pt x="3214" y="2281"/>
                          <a:pt x="4094" y="1708"/>
                        </a:cubicBezTo>
                        <a:cubicBezTo>
                          <a:pt x="4980" y="1141"/>
                          <a:pt x="3950" y="0"/>
                          <a:pt x="296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167" name="Google Shape;7167;p64"/>
                  <p:cNvGrpSpPr/>
                  <p:nvPr/>
                </p:nvGrpSpPr>
                <p:grpSpPr>
                  <a:xfrm>
                    <a:off x="6934567" y="1636703"/>
                    <a:ext cx="275980" cy="252450"/>
                    <a:chOff x="6934567" y="1636703"/>
                    <a:chExt cx="275980" cy="252450"/>
                  </a:xfrm>
                </p:grpSpPr>
                <p:sp>
                  <p:nvSpPr>
                    <p:cNvPr id="7168" name="Google Shape;7168;p64"/>
                    <p:cNvSpPr/>
                    <p:nvPr/>
                  </p:nvSpPr>
                  <p:spPr>
                    <a:xfrm>
                      <a:off x="6934567" y="1636703"/>
                      <a:ext cx="275980" cy="1973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931" h="7816" extrusionOk="0">
                          <a:moveTo>
                            <a:pt x="3014" y="3747"/>
                          </a:moveTo>
                          <a:cubicBezTo>
                            <a:pt x="3652" y="3747"/>
                            <a:pt x="4263" y="4241"/>
                            <a:pt x="4263" y="4986"/>
                          </a:cubicBezTo>
                          <a:cubicBezTo>
                            <a:pt x="4263" y="5671"/>
                            <a:pt x="3709" y="6225"/>
                            <a:pt x="3025" y="6225"/>
                          </a:cubicBezTo>
                          <a:cubicBezTo>
                            <a:pt x="1917" y="6225"/>
                            <a:pt x="1369" y="4889"/>
                            <a:pt x="2145" y="4113"/>
                          </a:cubicBezTo>
                          <a:cubicBezTo>
                            <a:pt x="2398" y="3860"/>
                            <a:pt x="2709" y="3747"/>
                            <a:pt x="3014" y="3747"/>
                          </a:cubicBezTo>
                          <a:close/>
                          <a:moveTo>
                            <a:pt x="7855" y="3747"/>
                          </a:moveTo>
                          <a:cubicBezTo>
                            <a:pt x="8491" y="3747"/>
                            <a:pt x="9099" y="4241"/>
                            <a:pt x="9099" y="4986"/>
                          </a:cubicBezTo>
                          <a:cubicBezTo>
                            <a:pt x="9099" y="5671"/>
                            <a:pt x="8545" y="6225"/>
                            <a:pt x="7867" y="6225"/>
                          </a:cubicBezTo>
                          <a:cubicBezTo>
                            <a:pt x="6759" y="6225"/>
                            <a:pt x="6205" y="4895"/>
                            <a:pt x="6988" y="4113"/>
                          </a:cubicBezTo>
                          <a:cubicBezTo>
                            <a:pt x="7241" y="3860"/>
                            <a:pt x="7551" y="3747"/>
                            <a:pt x="7855" y="3747"/>
                          </a:cubicBezTo>
                          <a:close/>
                          <a:moveTo>
                            <a:pt x="3866" y="1"/>
                          </a:moveTo>
                          <a:cubicBezTo>
                            <a:pt x="1728" y="1"/>
                            <a:pt x="1" y="1734"/>
                            <a:pt x="1" y="3865"/>
                          </a:cubicBezTo>
                          <a:lnTo>
                            <a:pt x="1" y="3950"/>
                          </a:lnTo>
                          <a:cubicBezTo>
                            <a:pt x="1" y="6081"/>
                            <a:pt x="1728" y="7815"/>
                            <a:pt x="3866" y="7815"/>
                          </a:cubicBezTo>
                          <a:lnTo>
                            <a:pt x="7066" y="7815"/>
                          </a:lnTo>
                          <a:cubicBezTo>
                            <a:pt x="9197" y="7815"/>
                            <a:pt x="10931" y="6081"/>
                            <a:pt x="10931" y="3950"/>
                          </a:cubicBezTo>
                          <a:lnTo>
                            <a:pt x="10931" y="3865"/>
                          </a:lnTo>
                          <a:cubicBezTo>
                            <a:pt x="10931" y="1734"/>
                            <a:pt x="9197" y="1"/>
                            <a:pt x="7066" y="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69" name="Google Shape;7169;p64"/>
                    <p:cNvSpPr/>
                    <p:nvPr/>
                  </p:nvSpPr>
                  <p:spPr>
                    <a:xfrm>
                      <a:off x="7001700" y="1770817"/>
                      <a:ext cx="137927" cy="1183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63" h="4687" extrusionOk="0">
                          <a:moveTo>
                            <a:pt x="2810" y="391"/>
                          </a:moveTo>
                          <a:cubicBezTo>
                            <a:pt x="3149" y="391"/>
                            <a:pt x="3423" y="1128"/>
                            <a:pt x="3423" y="1467"/>
                          </a:cubicBezTo>
                          <a:cubicBezTo>
                            <a:pt x="3423" y="1806"/>
                            <a:pt x="3149" y="2079"/>
                            <a:pt x="2810" y="2079"/>
                          </a:cubicBezTo>
                          <a:cubicBezTo>
                            <a:pt x="2471" y="2079"/>
                            <a:pt x="2197" y="1806"/>
                            <a:pt x="2197" y="1467"/>
                          </a:cubicBezTo>
                          <a:cubicBezTo>
                            <a:pt x="2197" y="1128"/>
                            <a:pt x="2471" y="391"/>
                            <a:pt x="2810" y="391"/>
                          </a:cubicBezTo>
                          <a:close/>
                          <a:moveTo>
                            <a:pt x="1109" y="2607"/>
                          </a:moveTo>
                          <a:cubicBezTo>
                            <a:pt x="1331" y="2607"/>
                            <a:pt x="1506" y="2861"/>
                            <a:pt x="1526" y="3174"/>
                          </a:cubicBezTo>
                          <a:lnTo>
                            <a:pt x="685" y="3174"/>
                          </a:lnTo>
                          <a:cubicBezTo>
                            <a:pt x="705" y="2855"/>
                            <a:pt x="881" y="2607"/>
                            <a:pt x="1109" y="2607"/>
                          </a:cubicBezTo>
                          <a:close/>
                          <a:moveTo>
                            <a:pt x="4479" y="2607"/>
                          </a:moveTo>
                          <a:cubicBezTo>
                            <a:pt x="4700" y="2607"/>
                            <a:pt x="4883" y="2861"/>
                            <a:pt x="4902" y="3174"/>
                          </a:cubicBezTo>
                          <a:lnTo>
                            <a:pt x="4061" y="3174"/>
                          </a:lnTo>
                          <a:cubicBezTo>
                            <a:pt x="4074" y="2855"/>
                            <a:pt x="4257" y="2607"/>
                            <a:pt x="4479" y="2607"/>
                          </a:cubicBezTo>
                          <a:close/>
                          <a:moveTo>
                            <a:pt x="2230" y="2764"/>
                          </a:moveTo>
                          <a:cubicBezTo>
                            <a:pt x="2452" y="2764"/>
                            <a:pt x="2634" y="3018"/>
                            <a:pt x="2654" y="3331"/>
                          </a:cubicBezTo>
                          <a:lnTo>
                            <a:pt x="1813" y="3331"/>
                          </a:lnTo>
                          <a:cubicBezTo>
                            <a:pt x="1832" y="3011"/>
                            <a:pt x="2008" y="2764"/>
                            <a:pt x="2230" y="2764"/>
                          </a:cubicBezTo>
                          <a:close/>
                          <a:moveTo>
                            <a:pt x="3423" y="2764"/>
                          </a:moveTo>
                          <a:cubicBezTo>
                            <a:pt x="3644" y="2764"/>
                            <a:pt x="3820" y="3018"/>
                            <a:pt x="3840" y="3331"/>
                          </a:cubicBezTo>
                          <a:lnTo>
                            <a:pt x="2999" y="3331"/>
                          </a:lnTo>
                          <a:cubicBezTo>
                            <a:pt x="3019" y="3011"/>
                            <a:pt x="3201" y="2764"/>
                            <a:pt x="3423" y="2764"/>
                          </a:cubicBezTo>
                          <a:close/>
                          <a:moveTo>
                            <a:pt x="2334" y="0"/>
                          </a:moveTo>
                          <a:cubicBezTo>
                            <a:pt x="1044" y="0"/>
                            <a:pt x="1" y="1043"/>
                            <a:pt x="1" y="2334"/>
                          </a:cubicBezTo>
                          <a:lnTo>
                            <a:pt x="1" y="2353"/>
                          </a:lnTo>
                          <a:cubicBezTo>
                            <a:pt x="1" y="3637"/>
                            <a:pt x="1044" y="4686"/>
                            <a:pt x="2334" y="4686"/>
                          </a:cubicBezTo>
                          <a:lnTo>
                            <a:pt x="3129" y="4686"/>
                          </a:lnTo>
                          <a:cubicBezTo>
                            <a:pt x="4420" y="4686"/>
                            <a:pt x="5463" y="3637"/>
                            <a:pt x="5463" y="2353"/>
                          </a:cubicBezTo>
                          <a:lnTo>
                            <a:pt x="5463" y="2334"/>
                          </a:lnTo>
                          <a:cubicBezTo>
                            <a:pt x="5463" y="1043"/>
                            <a:pt x="4420" y="0"/>
                            <a:pt x="3129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70" name="Google Shape;7170;p64"/>
                    <p:cNvSpPr/>
                    <p:nvPr/>
                  </p:nvSpPr>
                  <p:spPr>
                    <a:xfrm>
                      <a:off x="7057168" y="1780689"/>
                      <a:ext cx="30802" cy="426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20" h="1689" extrusionOk="0">
                          <a:moveTo>
                            <a:pt x="606" y="0"/>
                          </a:moveTo>
                          <a:cubicBezTo>
                            <a:pt x="274" y="0"/>
                            <a:pt x="0" y="737"/>
                            <a:pt x="0" y="1076"/>
                          </a:cubicBezTo>
                          <a:cubicBezTo>
                            <a:pt x="0" y="1415"/>
                            <a:pt x="268" y="1688"/>
                            <a:pt x="606" y="1688"/>
                          </a:cubicBezTo>
                          <a:cubicBezTo>
                            <a:pt x="945" y="1688"/>
                            <a:pt x="1219" y="1415"/>
                            <a:pt x="1219" y="1076"/>
                          </a:cubicBezTo>
                          <a:cubicBezTo>
                            <a:pt x="1219" y="737"/>
                            <a:pt x="945" y="0"/>
                            <a:pt x="60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7171" name="Google Shape;7171;p64"/>
              <p:cNvSpPr/>
              <p:nvPr/>
            </p:nvSpPr>
            <p:spPr>
              <a:xfrm>
                <a:off x="6865944" y="1544979"/>
                <a:ext cx="406813" cy="325238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2882" extrusionOk="0">
                    <a:moveTo>
                      <a:pt x="1005" y="8743"/>
                    </a:moveTo>
                    <a:cubicBezTo>
                      <a:pt x="1007" y="8847"/>
                      <a:pt x="1033" y="9013"/>
                      <a:pt x="1076" y="9219"/>
                    </a:cubicBezTo>
                    <a:lnTo>
                      <a:pt x="1076" y="9219"/>
                    </a:lnTo>
                    <a:cubicBezTo>
                      <a:pt x="1041" y="9039"/>
                      <a:pt x="1016" y="8878"/>
                      <a:pt x="1005" y="8743"/>
                    </a:cubicBezTo>
                    <a:close/>
                    <a:moveTo>
                      <a:pt x="8533" y="1"/>
                    </a:moveTo>
                    <a:cubicBezTo>
                      <a:pt x="7380" y="1"/>
                      <a:pt x="6099" y="275"/>
                      <a:pt x="4700" y="909"/>
                    </a:cubicBezTo>
                    <a:cubicBezTo>
                      <a:pt x="1" y="3034"/>
                      <a:pt x="1005" y="8743"/>
                      <a:pt x="1005" y="8743"/>
                    </a:cubicBezTo>
                    <a:cubicBezTo>
                      <a:pt x="946" y="6110"/>
                      <a:pt x="4042" y="3445"/>
                      <a:pt x="4042" y="3445"/>
                    </a:cubicBezTo>
                    <a:cubicBezTo>
                      <a:pt x="6225" y="4787"/>
                      <a:pt x="13538" y="6501"/>
                      <a:pt x="14209" y="6729"/>
                    </a:cubicBezTo>
                    <a:cubicBezTo>
                      <a:pt x="14551" y="6843"/>
                      <a:pt x="14772" y="11929"/>
                      <a:pt x="14749" y="12629"/>
                    </a:cubicBezTo>
                    <a:lnTo>
                      <a:pt x="14749" y="12629"/>
                    </a:lnTo>
                    <a:lnTo>
                      <a:pt x="15206" y="9551"/>
                    </a:lnTo>
                    <a:cubicBezTo>
                      <a:pt x="15206" y="9551"/>
                      <a:pt x="16112" y="6169"/>
                      <a:pt x="14437" y="3438"/>
                    </a:cubicBezTo>
                    <a:cubicBezTo>
                      <a:pt x="13261" y="1525"/>
                      <a:pt x="11252" y="1"/>
                      <a:pt x="8533" y="1"/>
                    </a:cubicBezTo>
                    <a:close/>
                    <a:moveTo>
                      <a:pt x="14749" y="12629"/>
                    </a:moveTo>
                    <a:lnTo>
                      <a:pt x="14737" y="12706"/>
                    </a:lnTo>
                    <a:cubicBezTo>
                      <a:pt x="14738" y="12707"/>
                      <a:pt x="14739" y="12708"/>
                      <a:pt x="14739" y="12708"/>
                    </a:cubicBezTo>
                    <a:cubicBezTo>
                      <a:pt x="14744" y="12708"/>
                      <a:pt x="14747" y="12680"/>
                      <a:pt x="14749" y="12629"/>
                    </a:cubicBezTo>
                    <a:close/>
                    <a:moveTo>
                      <a:pt x="1076" y="9219"/>
                    </a:moveTo>
                    <a:lnTo>
                      <a:pt x="1076" y="9219"/>
                    </a:lnTo>
                    <a:cubicBezTo>
                      <a:pt x="1330" y="10544"/>
                      <a:pt x="2113" y="12882"/>
                      <a:pt x="2113" y="12882"/>
                    </a:cubicBezTo>
                    <a:cubicBezTo>
                      <a:pt x="2113" y="12882"/>
                      <a:pt x="1321" y="10392"/>
                      <a:pt x="1076" y="9219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72" name="Google Shape;7172;p64"/>
          <p:cNvSpPr/>
          <p:nvPr/>
        </p:nvSpPr>
        <p:spPr>
          <a:xfrm>
            <a:off x="4964226" y="4326883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1"/>
                </a:moveTo>
                <a:cubicBezTo>
                  <a:pt x="4015" y="1"/>
                  <a:pt x="0" y="437"/>
                  <a:pt x="0" y="972"/>
                </a:cubicBezTo>
                <a:cubicBezTo>
                  <a:pt x="0" y="1506"/>
                  <a:pt x="4009" y="1943"/>
                  <a:pt x="8962" y="1943"/>
                </a:cubicBezTo>
                <a:cubicBezTo>
                  <a:pt x="13915" y="1943"/>
                  <a:pt x="17937" y="1506"/>
                  <a:pt x="17937" y="972"/>
                </a:cubicBezTo>
                <a:cubicBezTo>
                  <a:pt x="17937" y="437"/>
                  <a:pt x="13922" y="1"/>
                  <a:pt x="8969" y="1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3" name="Google Shape;7173;p64"/>
          <p:cNvSpPr/>
          <p:nvPr/>
        </p:nvSpPr>
        <p:spPr>
          <a:xfrm>
            <a:off x="4915019" y="3065442"/>
            <a:ext cx="550774" cy="1277927"/>
          </a:xfrm>
          <a:custGeom>
            <a:avLst/>
            <a:gdLst/>
            <a:ahLst/>
            <a:cxnLst/>
            <a:rect l="l" t="t" r="r" b="b"/>
            <a:pathLst>
              <a:path w="21815" h="50616" extrusionOk="0">
                <a:moveTo>
                  <a:pt x="3781" y="7802"/>
                </a:moveTo>
                <a:lnTo>
                  <a:pt x="3781" y="7834"/>
                </a:lnTo>
                <a:lnTo>
                  <a:pt x="3761" y="7834"/>
                </a:lnTo>
                <a:cubicBezTo>
                  <a:pt x="3768" y="7821"/>
                  <a:pt x="3774" y="7808"/>
                  <a:pt x="3781" y="7802"/>
                </a:cubicBezTo>
                <a:close/>
                <a:moveTo>
                  <a:pt x="10696" y="0"/>
                </a:moveTo>
                <a:cubicBezTo>
                  <a:pt x="6759" y="0"/>
                  <a:pt x="3566" y="3194"/>
                  <a:pt x="3566" y="7131"/>
                </a:cubicBezTo>
                <a:cubicBezTo>
                  <a:pt x="3566" y="7365"/>
                  <a:pt x="3579" y="7600"/>
                  <a:pt x="3611" y="7834"/>
                </a:cubicBezTo>
                <a:cubicBezTo>
                  <a:pt x="2979" y="7906"/>
                  <a:pt x="2555" y="8512"/>
                  <a:pt x="2712" y="9131"/>
                </a:cubicBezTo>
                <a:cubicBezTo>
                  <a:pt x="2829" y="9609"/>
                  <a:pt x="3258" y="9920"/>
                  <a:pt x="3720" y="9920"/>
                </a:cubicBezTo>
                <a:cubicBezTo>
                  <a:pt x="3850" y="9920"/>
                  <a:pt x="3984" y="9895"/>
                  <a:pt x="4113" y="9842"/>
                </a:cubicBezTo>
                <a:cubicBezTo>
                  <a:pt x="4843" y="12045"/>
                  <a:pt x="6688" y="13805"/>
                  <a:pt x="8754" y="14561"/>
                </a:cubicBezTo>
                <a:cubicBezTo>
                  <a:pt x="8799" y="14574"/>
                  <a:pt x="8891" y="14593"/>
                  <a:pt x="8891" y="14606"/>
                </a:cubicBezTo>
                <a:lnTo>
                  <a:pt x="8891" y="16627"/>
                </a:lnTo>
                <a:lnTo>
                  <a:pt x="5651" y="16627"/>
                </a:lnTo>
                <a:cubicBezTo>
                  <a:pt x="5651" y="16627"/>
                  <a:pt x="5645" y="16692"/>
                  <a:pt x="5632" y="16698"/>
                </a:cubicBezTo>
                <a:cubicBezTo>
                  <a:pt x="5052" y="16705"/>
                  <a:pt x="4543" y="17083"/>
                  <a:pt x="4367" y="17630"/>
                </a:cubicBezTo>
                <a:lnTo>
                  <a:pt x="216" y="33233"/>
                </a:lnTo>
                <a:cubicBezTo>
                  <a:pt x="1" y="33865"/>
                  <a:pt x="294" y="34563"/>
                  <a:pt x="900" y="34850"/>
                </a:cubicBezTo>
                <a:cubicBezTo>
                  <a:pt x="1081" y="34935"/>
                  <a:pt x="1273" y="34976"/>
                  <a:pt x="1462" y="34976"/>
                </a:cubicBezTo>
                <a:cubicBezTo>
                  <a:pt x="1906" y="34976"/>
                  <a:pt x="2335" y="34752"/>
                  <a:pt x="2582" y="34354"/>
                </a:cubicBezTo>
                <a:cubicBezTo>
                  <a:pt x="2652" y="34403"/>
                  <a:pt x="2730" y="34426"/>
                  <a:pt x="2808" y="34426"/>
                </a:cubicBezTo>
                <a:cubicBezTo>
                  <a:pt x="2988" y="34426"/>
                  <a:pt x="3162" y="34303"/>
                  <a:pt x="3207" y="34107"/>
                </a:cubicBezTo>
                <a:lnTo>
                  <a:pt x="3566" y="32529"/>
                </a:lnTo>
                <a:cubicBezTo>
                  <a:pt x="3611" y="32334"/>
                  <a:pt x="3481" y="32034"/>
                  <a:pt x="3305" y="31936"/>
                </a:cubicBezTo>
                <a:lnTo>
                  <a:pt x="6336" y="20948"/>
                </a:lnTo>
                <a:cubicBezTo>
                  <a:pt x="6336" y="22838"/>
                  <a:pt x="6388" y="26501"/>
                  <a:pt x="6453" y="30561"/>
                </a:cubicBezTo>
                <a:lnTo>
                  <a:pt x="6407" y="30561"/>
                </a:lnTo>
                <a:lnTo>
                  <a:pt x="6466" y="32353"/>
                </a:lnTo>
                <a:lnTo>
                  <a:pt x="6486" y="32353"/>
                </a:lnTo>
                <a:cubicBezTo>
                  <a:pt x="6622" y="40181"/>
                  <a:pt x="6805" y="48719"/>
                  <a:pt x="6805" y="48719"/>
                </a:cubicBezTo>
                <a:cubicBezTo>
                  <a:pt x="6805" y="48719"/>
                  <a:pt x="4517" y="49084"/>
                  <a:pt x="4517" y="50609"/>
                </a:cubicBezTo>
                <a:lnTo>
                  <a:pt x="8936" y="50609"/>
                </a:lnTo>
                <a:lnTo>
                  <a:pt x="10631" y="33422"/>
                </a:lnTo>
                <a:lnTo>
                  <a:pt x="10670" y="33448"/>
                </a:lnTo>
                <a:lnTo>
                  <a:pt x="11035" y="33448"/>
                </a:lnTo>
                <a:lnTo>
                  <a:pt x="11041" y="33442"/>
                </a:lnTo>
                <a:lnTo>
                  <a:pt x="12892" y="50616"/>
                </a:lnTo>
                <a:lnTo>
                  <a:pt x="17311" y="50616"/>
                </a:lnTo>
                <a:cubicBezTo>
                  <a:pt x="17311" y="49084"/>
                  <a:pt x="15024" y="48725"/>
                  <a:pt x="15024" y="48725"/>
                </a:cubicBezTo>
                <a:cubicBezTo>
                  <a:pt x="15024" y="48725"/>
                  <a:pt x="15193" y="40090"/>
                  <a:pt x="15317" y="32210"/>
                </a:cubicBezTo>
                <a:cubicBezTo>
                  <a:pt x="15323" y="31891"/>
                  <a:pt x="15356" y="30561"/>
                  <a:pt x="15356" y="30561"/>
                </a:cubicBezTo>
                <a:lnTo>
                  <a:pt x="15343" y="30561"/>
                </a:lnTo>
                <a:cubicBezTo>
                  <a:pt x="15408" y="26468"/>
                  <a:pt x="15454" y="22773"/>
                  <a:pt x="15454" y="20856"/>
                </a:cubicBezTo>
                <a:lnTo>
                  <a:pt x="18510" y="31917"/>
                </a:lnTo>
                <a:cubicBezTo>
                  <a:pt x="18308" y="31982"/>
                  <a:pt x="18159" y="32321"/>
                  <a:pt x="18204" y="32536"/>
                </a:cubicBezTo>
                <a:lnTo>
                  <a:pt x="18563" y="34107"/>
                </a:lnTo>
                <a:cubicBezTo>
                  <a:pt x="18608" y="34299"/>
                  <a:pt x="18775" y="34422"/>
                  <a:pt x="18959" y="34422"/>
                </a:cubicBezTo>
                <a:cubicBezTo>
                  <a:pt x="18987" y="34422"/>
                  <a:pt x="19016" y="34419"/>
                  <a:pt x="19045" y="34413"/>
                </a:cubicBezTo>
                <a:cubicBezTo>
                  <a:pt x="19110" y="34400"/>
                  <a:pt x="19169" y="34367"/>
                  <a:pt x="19221" y="34322"/>
                </a:cubicBezTo>
                <a:cubicBezTo>
                  <a:pt x="19463" y="34736"/>
                  <a:pt x="19901" y="34974"/>
                  <a:pt x="20355" y="34974"/>
                </a:cubicBezTo>
                <a:cubicBezTo>
                  <a:pt x="20537" y="34974"/>
                  <a:pt x="20721" y="34936"/>
                  <a:pt x="20896" y="34856"/>
                </a:cubicBezTo>
                <a:cubicBezTo>
                  <a:pt x="21515" y="34582"/>
                  <a:pt x="21815" y="33885"/>
                  <a:pt x="21606" y="33246"/>
                </a:cubicBezTo>
                <a:lnTo>
                  <a:pt x="17298" y="17663"/>
                </a:lnTo>
                <a:cubicBezTo>
                  <a:pt x="17122" y="17141"/>
                  <a:pt x="16659" y="16744"/>
                  <a:pt x="16145" y="16705"/>
                </a:cubicBezTo>
                <a:cubicBezTo>
                  <a:pt x="16132" y="16698"/>
                  <a:pt x="16119" y="16627"/>
                  <a:pt x="16119" y="16627"/>
                </a:cubicBezTo>
                <a:lnTo>
                  <a:pt x="12632" y="16627"/>
                </a:lnTo>
                <a:lnTo>
                  <a:pt x="12632" y="14704"/>
                </a:lnTo>
                <a:cubicBezTo>
                  <a:pt x="12632" y="14704"/>
                  <a:pt x="12651" y="14697"/>
                  <a:pt x="12664" y="14691"/>
                </a:cubicBezTo>
                <a:lnTo>
                  <a:pt x="12710" y="14684"/>
                </a:lnTo>
                <a:cubicBezTo>
                  <a:pt x="14900" y="14013"/>
                  <a:pt x="16920" y="12201"/>
                  <a:pt x="17702" y="9887"/>
                </a:cubicBezTo>
                <a:cubicBezTo>
                  <a:pt x="17781" y="9907"/>
                  <a:pt x="17865" y="9920"/>
                  <a:pt x="17950" y="9920"/>
                </a:cubicBezTo>
                <a:cubicBezTo>
                  <a:pt x="17954" y="9920"/>
                  <a:pt x="17958" y="9920"/>
                  <a:pt x="17962" y="9920"/>
                </a:cubicBezTo>
                <a:cubicBezTo>
                  <a:pt x="18517" y="9920"/>
                  <a:pt x="18973" y="9486"/>
                  <a:pt x="19006" y="8936"/>
                </a:cubicBezTo>
                <a:cubicBezTo>
                  <a:pt x="19038" y="8375"/>
                  <a:pt x="18621" y="7893"/>
                  <a:pt x="18067" y="7834"/>
                </a:cubicBezTo>
                <a:lnTo>
                  <a:pt x="18067" y="7828"/>
                </a:lnTo>
                <a:cubicBezTo>
                  <a:pt x="18067" y="7815"/>
                  <a:pt x="18054" y="7802"/>
                  <a:pt x="18054" y="7789"/>
                </a:cubicBezTo>
                <a:cubicBezTo>
                  <a:pt x="18048" y="6068"/>
                  <a:pt x="17644" y="4295"/>
                  <a:pt x="16692" y="2998"/>
                </a:cubicBezTo>
                <a:cubicBezTo>
                  <a:pt x="17663" y="2464"/>
                  <a:pt x="17781" y="1786"/>
                  <a:pt x="18159" y="1147"/>
                </a:cubicBezTo>
                <a:lnTo>
                  <a:pt x="18159" y="1147"/>
                </a:lnTo>
                <a:cubicBezTo>
                  <a:pt x="17946" y="1172"/>
                  <a:pt x="17731" y="1183"/>
                  <a:pt x="17515" y="1183"/>
                </a:cubicBezTo>
                <a:cubicBezTo>
                  <a:pt x="15275" y="1183"/>
                  <a:pt x="12901" y="0"/>
                  <a:pt x="10696" y="0"/>
                </a:cubicBezTo>
                <a:close/>
              </a:path>
            </a:pathLst>
          </a:custGeom>
          <a:solidFill>
            <a:srgbClr val="F2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4" name="Google Shape;7174;p64"/>
          <p:cNvSpPr/>
          <p:nvPr/>
        </p:nvSpPr>
        <p:spPr>
          <a:xfrm>
            <a:off x="5177644" y="3411484"/>
            <a:ext cx="24869" cy="164260"/>
          </a:xfrm>
          <a:custGeom>
            <a:avLst/>
            <a:gdLst/>
            <a:ahLst/>
            <a:cxnLst/>
            <a:rect l="l" t="t" r="r" b="b"/>
            <a:pathLst>
              <a:path w="985" h="6506" extrusionOk="0">
                <a:moveTo>
                  <a:pt x="489" y="1"/>
                </a:moveTo>
                <a:cubicBezTo>
                  <a:pt x="222" y="1"/>
                  <a:pt x="1" y="222"/>
                  <a:pt x="1" y="490"/>
                </a:cubicBezTo>
                <a:cubicBezTo>
                  <a:pt x="1" y="646"/>
                  <a:pt x="72" y="789"/>
                  <a:pt x="196" y="887"/>
                </a:cubicBezTo>
                <a:cubicBezTo>
                  <a:pt x="72" y="978"/>
                  <a:pt x="1" y="1122"/>
                  <a:pt x="1" y="1278"/>
                </a:cubicBezTo>
                <a:cubicBezTo>
                  <a:pt x="1" y="1435"/>
                  <a:pt x="72" y="1578"/>
                  <a:pt x="196" y="1676"/>
                </a:cubicBezTo>
                <a:cubicBezTo>
                  <a:pt x="72" y="1767"/>
                  <a:pt x="1" y="1910"/>
                  <a:pt x="1" y="2067"/>
                </a:cubicBezTo>
                <a:cubicBezTo>
                  <a:pt x="1" y="2223"/>
                  <a:pt x="72" y="2367"/>
                  <a:pt x="196" y="2464"/>
                </a:cubicBezTo>
                <a:cubicBezTo>
                  <a:pt x="72" y="2556"/>
                  <a:pt x="1" y="2699"/>
                  <a:pt x="1" y="2855"/>
                </a:cubicBezTo>
                <a:cubicBezTo>
                  <a:pt x="1" y="3012"/>
                  <a:pt x="72" y="3155"/>
                  <a:pt x="196" y="3253"/>
                </a:cubicBezTo>
                <a:cubicBezTo>
                  <a:pt x="72" y="3344"/>
                  <a:pt x="1" y="3488"/>
                  <a:pt x="1" y="3644"/>
                </a:cubicBezTo>
                <a:cubicBezTo>
                  <a:pt x="1" y="3800"/>
                  <a:pt x="72" y="3944"/>
                  <a:pt x="196" y="4042"/>
                </a:cubicBezTo>
                <a:cubicBezTo>
                  <a:pt x="72" y="4133"/>
                  <a:pt x="1" y="4276"/>
                  <a:pt x="1" y="4433"/>
                </a:cubicBezTo>
                <a:cubicBezTo>
                  <a:pt x="1" y="4589"/>
                  <a:pt x="72" y="4732"/>
                  <a:pt x="196" y="4830"/>
                </a:cubicBezTo>
                <a:cubicBezTo>
                  <a:pt x="72" y="4921"/>
                  <a:pt x="1" y="5065"/>
                  <a:pt x="1" y="5221"/>
                </a:cubicBezTo>
                <a:cubicBezTo>
                  <a:pt x="1" y="5378"/>
                  <a:pt x="72" y="5521"/>
                  <a:pt x="196" y="5619"/>
                </a:cubicBezTo>
                <a:cubicBezTo>
                  <a:pt x="72" y="5710"/>
                  <a:pt x="1" y="5853"/>
                  <a:pt x="1" y="6010"/>
                </a:cubicBezTo>
                <a:cubicBezTo>
                  <a:pt x="1" y="6284"/>
                  <a:pt x="222" y="6499"/>
                  <a:pt x="489" y="6505"/>
                </a:cubicBezTo>
                <a:cubicBezTo>
                  <a:pt x="763" y="6505"/>
                  <a:pt x="985" y="6284"/>
                  <a:pt x="985" y="6010"/>
                </a:cubicBezTo>
                <a:cubicBezTo>
                  <a:pt x="985" y="5853"/>
                  <a:pt x="913" y="5710"/>
                  <a:pt x="783" y="5619"/>
                </a:cubicBezTo>
                <a:cubicBezTo>
                  <a:pt x="913" y="5521"/>
                  <a:pt x="985" y="5378"/>
                  <a:pt x="985" y="5221"/>
                </a:cubicBezTo>
                <a:cubicBezTo>
                  <a:pt x="985" y="5065"/>
                  <a:pt x="913" y="4921"/>
                  <a:pt x="783" y="4830"/>
                </a:cubicBezTo>
                <a:cubicBezTo>
                  <a:pt x="913" y="4732"/>
                  <a:pt x="985" y="4589"/>
                  <a:pt x="985" y="4433"/>
                </a:cubicBezTo>
                <a:cubicBezTo>
                  <a:pt x="985" y="4276"/>
                  <a:pt x="913" y="4133"/>
                  <a:pt x="783" y="4042"/>
                </a:cubicBezTo>
                <a:cubicBezTo>
                  <a:pt x="913" y="3944"/>
                  <a:pt x="985" y="3800"/>
                  <a:pt x="985" y="3644"/>
                </a:cubicBezTo>
                <a:cubicBezTo>
                  <a:pt x="985" y="3488"/>
                  <a:pt x="913" y="3344"/>
                  <a:pt x="783" y="3253"/>
                </a:cubicBezTo>
                <a:cubicBezTo>
                  <a:pt x="913" y="3155"/>
                  <a:pt x="985" y="3012"/>
                  <a:pt x="985" y="2855"/>
                </a:cubicBezTo>
                <a:cubicBezTo>
                  <a:pt x="985" y="2699"/>
                  <a:pt x="913" y="2556"/>
                  <a:pt x="783" y="2464"/>
                </a:cubicBezTo>
                <a:cubicBezTo>
                  <a:pt x="913" y="2367"/>
                  <a:pt x="985" y="2223"/>
                  <a:pt x="985" y="2067"/>
                </a:cubicBezTo>
                <a:cubicBezTo>
                  <a:pt x="985" y="1910"/>
                  <a:pt x="913" y="1767"/>
                  <a:pt x="783" y="1676"/>
                </a:cubicBezTo>
                <a:cubicBezTo>
                  <a:pt x="913" y="1578"/>
                  <a:pt x="985" y="1435"/>
                  <a:pt x="985" y="1278"/>
                </a:cubicBezTo>
                <a:cubicBezTo>
                  <a:pt x="985" y="1122"/>
                  <a:pt x="913" y="978"/>
                  <a:pt x="783" y="887"/>
                </a:cubicBezTo>
                <a:cubicBezTo>
                  <a:pt x="913" y="789"/>
                  <a:pt x="985" y="646"/>
                  <a:pt x="985" y="490"/>
                </a:cubicBezTo>
                <a:cubicBezTo>
                  <a:pt x="978" y="222"/>
                  <a:pt x="763" y="1"/>
                  <a:pt x="489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5" name="Google Shape;7175;p64"/>
          <p:cNvSpPr/>
          <p:nvPr/>
        </p:nvSpPr>
        <p:spPr>
          <a:xfrm>
            <a:off x="5148685" y="3555774"/>
            <a:ext cx="80338" cy="55014"/>
          </a:xfrm>
          <a:custGeom>
            <a:avLst/>
            <a:gdLst/>
            <a:ahLst/>
            <a:cxnLst/>
            <a:rect l="l" t="t" r="r" b="b"/>
            <a:pathLst>
              <a:path w="3182" h="2179" extrusionOk="0">
                <a:moveTo>
                  <a:pt x="1586" y="1"/>
                </a:moveTo>
                <a:cubicBezTo>
                  <a:pt x="1449" y="1"/>
                  <a:pt x="1312" y="58"/>
                  <a:pt x="1213" y="171"/>
                </a:cubicBezTo>
                <a:cubicBezTo>
                  <a:pt x="1115" y="288"/>
                  <a:pt x="1069" y="445"/>
                  <a:pt x="1109" y="601"/>
                </a:cubicBezTo>
                <a:cubicBezTo>
                  <a:pt x="1094" y="600"/>
                  <a:pt x="1080" y="599"/>
                  <a:pt x="1066" y="599"/>
                </a:cubicBezTo>
                <a:cubicBezTo>
                  <a:pt x="925" y="599"/>
                  <a:pt x="793" y="658"/>
                  <a:pt x="698" y="764"/>
                </a:cubicBezTo>
                <a:cubicBezTo>
                  <a:pt x="594" y="881"/>
                  <a:pt x="555" y="1044"/>
                  <a:pt x="587" y="1194"/>
                </a:cubicBezTo>
                <a:cubicBezTo>
                  <a:pt x="574" y="1193"/>
                  <a:pt x="561" y="1193"/>
                  <a:pt x="548" y="1193"/>
                </a:cubicBezTo>
                <a:cubicBezTo>
                  <a:pt x="406" y="1193"/>
                  <a:pt x="273" y="1256"/>
                  <a:pt x="183" y="1364"/>
                </a:cubicBezTo>
                <a:cubicBezTo>
                  <a:pt x="1" y="1566"/>
                  <a:pt x="27" y="1879"/>
                  <a:pt x="229" y="2061"/>
                </a:cubicBezTo>
                <a:cubicBezTo>
                  <a:pt x="320" y="2133"/>
                  <a:pt x="437" y="2178"/>
                  <a:pt x="555" y="2178"/>
                </a:cubicBezTo>
                <a:cubicBezTo>
                  <a:pt x="698" y="2178"/>
                  <a:pt x="828" y="2113"/>
                  <a:pt x="926" y="2009"/>
                </a:cubicBezTo>
                <a:cubicBezTo>
                  <a:pt x="1024" y="1892"/>
                  <a:pt x="1069" y="1735"/>
                  <a:pt x="1037" y="1585"/>
                </a:cubicBezTo>
                <a:lnTo>
                  <a:pt x="1037" y="1585"/>
                </a:lnTo>
                <a:cubicBezTo>
                  <a:pt x="1044" y="1586"/>
                  <a:pt x="1052" y="1586"/>
                  <a:pt x="1059" y="1586"/>
                </a:cubicBezTo>
                <a:cubicBezTo>
                  <a:pt x="1202" y="1586"/>
                  <a:pt x="1348" y="1527"/>
                  <a:pt x="1441" y="1416"/>
                </a:cubicBezTo>
                <a:cubicBezTo>
                  <a:pt x="1545" y="1299"/>
                  <a:pt x="1584" y="1142"/>
                  <a:pt x="1552" y="986"/>
                </a:cubicBezTo>
                <a:lnTo>
                  <a:pt x="1617" y="986"/>
                </a:lnTo>
                <a:cubicBezTo>
                  <a:pt x="1623" y="1097"/>
                  <a:pt x="1663" y="1207"/>
                  <a:pt x="1741" y="1292"/>
                </a:cubicBezTo>
                <a:cubicBezTo>
                  <a:pt x="1830" y="1393"/>
                  <a:pt x="1963" y="1457"/>
                  <a:pt x="2105" y="1457"/>
                </a:cubicBezTo>
                <a:cubicBezTo>
                  <a:pt x="2118" y="1457"/>
                  <a:pt x="2132" y="1456"/>
                  <a:pt x="2145" y="1455"/>
                </a:cubicBezTo>
                <a:lnTo>
                  <a:pt x="2145" y="1455"/>
                </a:lnTo>
                <a:cubicBezTo>
                  <a:pt x="2112" y="1605"/>
                  <a:pt x="2158" y="1761"/>
                  <a:pt x="2256" y="1879"/>
                </a:cubicBezTo>
                <a:cubicBezTo>
                  <a:pt x="2354" y="1992"/>
                  <a:pt x="2492" y="2049"/>
                  <a:pt x="2629" y="2049"/>
                </a:cubicBezTo>
                <a:cubicBezTo>
                  <a:pt x="2744" y="2049"/>
                  <a:pt x="2860" y="2008"/>
                  <a:pt x="2953" y="1924"/>
                </a:cubicBezTo>
                <a:cubicBezTo>
                  <a:pt x="3162" y="1748"/>
                  <a:pt x="3181" y="1435"/>
                  <a:pt x="2999" y="1227"/>
                </a:cubicBezTo>
                <a:cubicBezTo>
                  <a:pt x="2903" y="1126"/>
                  <a:pt x="2770" y="1062"/>
                  <a:pt x="2633" y="1062"/>
                </a:cubicBezTo>
                <a:cubicBezTo>
                  <a:pt x="2620" y="1062"/>
                  <a:pt x="2607" y="1063"/>
                  <a:pt x="2595" y="1064"/>
                </a:cubicBezTo>
                <a:cubicBezTo>
                  <a:pt x="2621" y="914"/>
                  <a:pt x="2581" y="758"/>
                  <a:pt x="2477" y="640"/>
                </a:cubicBezTo>
                <a:cubicBezTo>
                  <a:pt x="2384" y="535"/>
                  <a:pt x="2243" y="470"/>
                  <a:pt x="2100" y="470"/>
                </a:cubicBezTo>
                <a:cubicBezTo>
                  <a:pt x="2093" y="470"/>
                  <a:pt x="2087" y="471"/>
                  <a:pt x="2080" y="471"/>
                </a:cubicBezTo>
                <a:cubicBezTo>
                  <a:pt x="2073" y="341"/>
                  <a:pt x="2014" y="210"/>
                  <a:pt x="1910" y="125"/>
                </a:cubicBezTo>
                <a:cubicBezTo>
                  <a:pt x="1818" y="42"/>
                  <a:pt x="1702" y="1"/>
                  <a:pt x="1586" y="1"/>
                </a:cubicBezTo>
                <a:close/>
              </a:path>
            </a:pathLst>
          </a:custGeom>
          <a:solidFill>
            <a:srgbClr val="D4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6" name="Google Shape;7176;p64"/>
          <p:cNvSpPr/>
          <p:nvPr/>
        </p:nvSpPr>
        <p:spPr>
          <a:xfrm>
            <a:off x="5088217" y="3540499"/>
            <a:ext cx="91093" cy="197536"/>
          </a:xfrm>
          <a:custGeom>
            <a:avLst/>
            <a:gdLst/>
            <a:ahLst/>
            <a:cxnLst/>
            <a:rect l="l" t="t" r="r" b="b"/>
            <a:pathLst>
              <a:path w="3608" h="7824" extrusionOk="0">
                <a:moveTo>
                  <a:pt x="2682" y="1"/>
                </a:moveTo>
                <a:lnTo>
                  <a:pt x="2682" y="7"/>
                </a:lnTo>
                <a:cubicBezTo>
                  <a:pt x="2128" y="7"/>
                  <a:pt x="890" y="2040"/>
                  <a:pt x="473" y="2790"/>
                </a:cubicBezTo>
                <a:cubicBezTo>
                  <a:pt x="62" y="3546"/>
                  <a:pt x="225" y="5078"/>
                  <a:pt x="173" y="5886"/>
                </a:cubicBezTo>
                <a:cubicBezTo>
                  <a:pt x="124" y="6645"/>
                  <a:pt x="0" y="7824"/>
                  <a:pt x="488" y="7824"/>
                </a:cubicBezTo>
                <a:cubicBezTo>
                  <a:pt x="519" y="7824"/>
                  <a:pt x="553" y="7819"/>
                  <a:pt x="590" y="7808"/>
                </a:cubicBezTo>
                <a:cubicBezTo>
                  <a:pt x="1196" y="7646"/>
                  <a:pt x="2200" y="6753"/>
                  <a:pt x="2780" y="6498"/>
                </a:cubicBezTo>
                <a:cubicBezTo>
                  <a:pt x="3354" y="6251"/>
                  <a:pt x="3380" y="5052"/>
                  <a:pt x="3328" y="4100"/>
                </a:cubicBezTo>
                <a:cubicBezTo>
                  <a:pt x="3269" y="3155"/>
                  <a:pt x="3608" y="229"/>
                  <a:pt x="2682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7" name="Google Shape;7177;p64"/>
          <p:cNvSpPr/>
          <p:nvPr/>
        </p:nvSpPr>
        <p:spPr>
          <a:xfrm>
            <a:off x="5201831" y="3540499"/>
            <a:ext cx="91118" cy="197536"/>
          </a:xfrm>
          <a:custGeom>
            <a:avLst/>
            <a:gdLst/>
            <a:ahLst/>
            <a:cxnLst/>
            <a:rect l="l" t="t" r="r" b="b"/>
            <a:pathLst>
              <a:path w="3609" h="7824" extrusionOk="0">
                <a:moveTo>
                  <a:pt x="920" y="1"/>
                </a:moveTo>
                <a:cubicBezTo>
                  <a:pt x="1" y="229"/>
                  <a:pt x="340" y="3155"/>
                  <a:pt x="281" y="4100"/>
                </a:cubicBezTo>
                <a:cubicBezTo>
                  <a:pt x="222" y="5052"/>
                  <a:pt x="255" y="6251"/>
                  <a:pt x="828" y="6498"/>
                </a:cubicBezTo>
                <a:cubicBezTo>
                  <a:pt x="1409" y="6753"/>
                  <a:pt x="2412" y="7646"/>
                  <a:pt x="3018" y="7808"/>
                </a:cubicBezTo>
                <a:cubicBezTo>
                  <a:pt x="3055" y="7819"/>
                  <a:pt x="3089" y="7824"/>
                  <a:pt x="3121" y="7824"/>
                </a:cubicBezTo>
                <a:cubicBezTo>
                  <a:pt x="3608" y="7824"/>
                  <a:pt x="3484" y="6645"/>
                  <a:pt x="3435" y="5886"/>
                </a:cubicBezTo>
                <a:cubicBezTo>
                  <a:pt x="3377" y="5078"/>
                  <a:pt x="3546" y="3546"/>
                  <a:pt x="3129" y="2790"/>
                </a:cubicBezTo>
                <a:cubicBezTo>
                  <a:pt x="2719" y="2040"/>
                  <a:pt x="1480" y="7"/>
                  <a:pt x="920" y="7"/>
                </a:cubicBezTo>
                <a:lnTo>
                  <a:pt x="920" y="1"/>
                </a:ln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78" name="Google Shape;7178;p64"/>
          <p:cNvGrpSpPr/>
          <p:nvPr/>
        </p:nvGrpSpPr>
        <p:grpSpPr>
          <a:xfrm>
            <a:off x="996380" y="1542757"/>
            <a:ext cx="556859" cy="1310345"/>
            <a:chOff x="996380" y="1542757"/>
            <a:chExt cx="556859" cy="1310345"/>
          </a:xfrm>
        </p:grpSpPr>
        <p:sp>
          <p:nvSpPr>
            <p:cNvPr id="7179" name="Google Shape;7179;p64"/>
            <p:cNvSpPr/>
            <p:nvPr/>
          </p:nvSpPr>
          <p:spPr>
            <a:xfrm>
              <a:off x="1091487" y="1674397"/>
              <a:ext cx="366796" cy="342104"/>
            </a:xfrm>
            <a:custGeom>
              <a:avLst/>
              <a:gdLst/>
              <a:ahLst/>
              <a:cxnLst/>
              <a:rect l="l" t="t" r="r" b="b"/>
              <a:pathLst>
                <a:path w="14528" h="13550" extrusionOk="0">
                  <a:moveTo>
                    <a:pt x="2151" y="0"/>
                  </a:moveTo>
                  <a:cubicBezTo>
                    <a:pt x="958" y="0"/>
                    <a:pt x="0" y="958"/>
                    <a:pt x="0" y="2157"/>
                  </a:cubicBezTo>
                  <a:lnTo>
                    <a:pt x="0" y="11393"/>
                  </a:lnTo>
                  <a:cubicBezTo>
                    <a:pt x="0" y="12585"/>
                    <a:pt x="958" y="13550"/>
                    <a:pt x="2151" y="13550"/>
                  </a:cubicBezTo>
                  <a:lnTo>
                    <a:pt x="12371" y="13550"/>
                  </a:lnTo>
                  <a:cubicBezTo>
                    <a:pt x="13563" y="13550"/>
                    <a:pt x="14528" y="12585"/>
                    <a:pt x="14528" y="11393"/>
                  </a:cubicBezTo>
                  <a:lnTo>
                    <a:pt x="14528" y="2157"/>
                  </a:lnTo>
                  <a:cubicBezTo>
                    <a:pt x="14528" y="958"/>
                    <a:pt x="13563" y="0"/>
                    <a:pt x="1237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4"/>
            <p:cNvSpPr/>
            <p:nvPr/>
          </p:nvSpPr>
          <p:spPr>
            <a:xfrm>
              <a:off x="996380" y="1547529"/>
              <a:ext cx="556859" cy="1272651"/>
            </a:xfrm>
            <a:custGeom>
              <a:avLst/>
              <a:gdLst/>
              <a:ahLst/>
              <a:cxnLst/>
              <a:rect l="l" t="t" r="r" b="b"/>
              <a:pathLst>
                <a:path w="22056" h="50407" extrusionOk="0">
                  <a:moveTo>
                    <a:pt x="11028" y="0"/>
                  </a:moveTo>
                  <a:cubicBezTo>
                    <a:pt x="7052" y="0"/>
                    <a:pt x="3832" y="3226"/>
                    <a:pt x="3832" y="7202"/>
                  </a:cubicBezTo>
                  <a:lnTo>
                    <a:pt x="3832" y="7208"/>
                  </a:lnTo>
                  <a:cubicBezTo>
                    <a:pt x="3806" y="7208"/>
                    <a:pt x="3787" y="7202"/>
                    <a:pt x="3767" y="7202"/>
                  </a:cubicBezTo>
                  <a:cubicBezTo>
                    <a:pt x="3764" y="7202"/>
                    <a:pt x="3760" y="7202"/>
                    <a:pt x="3757" y="7202"/>
                  </a:cubicBezTo>
                  <a:cubicBezTo>
                    <a:pt x="3091" y="7202"/>
                    <a:pt x="2588" y="7811"/>
                    <a:pt x="2718" y="8466"/>
                  </a:cubicBezTo>
                  <a:cubicBezTo>
                    <a:pt x="2815" y="8983"/>
                    <a:pt x="3269" y="9322"/>
                    <a:pt x="3759" y="9322"/>
                  </a:cubicBezTo>
                  <a:cubicBezTo>
                    <a:pt x="3894" y="9322"/>
                    <a:pt x="4031" y="9297"/>
                    <a:pt x="4165" y="9242"/>
                  </a:cubicBezTo>
                  <a:cubicBezTo>
                    <a:pt x="4934" y="11569"/>
                    <a:pt x="6948" y="13413"/>
                    <a:pt x="9151" y="14104"/>
                  </a:cubicBezTo>
                  <a:lnTo>
                    <a:pt x="9151" y="16124"/>
                  </a:lnTo>
                  <a:lnTo>
                    <a:pt x="6863" y="16124"/>
                  </a:lnTo>
                  <a:cubicBezTo>
                    <a:pt x="6863" y="16124"/>
                    <a:pt x="6857" y="16170"/>
                    <a:pt x="6837" y="16183"/>
                  </a:cubicBezTo>
                  <a:cubicBezTo>
                    <a:pt x="6257" y="16183"/>
                    <a:pt x="5742" y="16561"/>
                    <a:pt x="5560" y="17109"/>
                  </a:cubicBezTo>
                  <a:lnTo>
                    <a:pt x="228" y="32861"/>
                  </a:lnTo>
                  <a:cubicBezTo>
                    <a:pt x="0" y="33559"/>
                    <a:pt x="372" y="34308"/>
                    <a:pt x="1069" y="34543"/>
                  </a:cubicBezTo>
                  <a:cubicBezTo>
                    <a:pt x="1208" y="34588"/>
                    <a:pt x="1349" y="34610"/>
                    <a:pt x="1488" y="34610"/>
                  </a:cubicBezTo>
                  <a:cubicBezTo>
                    <a:pt x="2045" y="34610"/>
                    <a:pt x="2563" y="34261"/>
                    <a:pt x="2750" y="33702"/>
                  </a:cubicBezTo>
                  <a:lnTo>
                    <a:pt x="2926" y="33187"/>
                  </a:lnTo>
                  <a:lnTo>
                    <a:pt x="3507" y="33428"/>
                  </a:lnTo>
                  <a:cubicBezTo>
                    <a:pt x="3507" y="33428"/>
                    <a:pt x="4008" y="32412"/>
                    <a:pt x="3467" y="31577"/>
                  </a:cubicBezTo>
                  <a:lnTo>
                    <a:pt x="6733" y="21925"/>
                  </a:lnTo>
                  <a:lnTo>
                    <a:pt x="6733" y="21925"/>
                  </a:lnTo>
                  <a:cubicBezTo>
                    <a:pt x="6733" y="27706"/>
                    <a:pt x="5951" y="29172"/>
                    <a:pt x="5951" y="32366"/>
                  </a:cubicBezTo>
                  <a:cubicBezTo>
                    <a:pt x="5951" y="35560"/>
                    <a:pt x="7860" y="48497"/>
                    <a:pt x="7860" y="48497"/>
                  </a:cubicBezTo>
                  <a:lnTo>
                    <a:pt x="5553" y="50407"/>
                  </a:lnTo>
                  <a:lnTo>
                    <a:pt x="10018" y="50407"/>
                  </a:lnTo>
                  <a:lnTo>
                    <a:pt x="10761" y="31630"/>
                  </a:lnTo>
                  <a:lnTo>
                    <a:pt x="11145" y="31630"/>
                  </a:lnTo>
                  <a:lnTo>
                    <a:pt x="11888" y="50407"/>
                  </a:lnTo>
                  <a:lnTo>
                    <a:pt x="16353" y="50407"/>
                  </a:lnTo>
                  <a:lnTo>
                    <a:pt x="14039" y="48497"/>
                  </a:lnTo>
                  <a:cubicBezTo>
                    <a:pt x="14039" y="48497"/>
                    <a:pt x="15949" y="34171"/>
                    <a:pt x="15949" y="31590"/>
                  </a:cubicBezTo>
                  <a:cubicBezTo>
                    <a:pt x="15949" y="29003"/>
                    <a:pt x="15290" y="27680"/>
                    <a:pt x="15290" y="21821"/>
                  </a:cubicBezTo>
                  <a:lnTo>
                    <a:pt x="15290" y="21821"/>
                  </a:lnTo>
                  <a:lnTo>
                    <a:pt x="18595" y="31584"/>
                  </a:lnTo>
                  <a:cubicBezTo>
                    <a:pt x="18047" y="32418"/>
                    <a:pt x="18556" y="33435"/>
                    <a:pt x="18556" y="33435"/>
                  </a:cubicBezTo>
                  <a:lnTo>
                    <a:pt x="19129" y="33187"/>
                  </a:lnTo>
                  <a:lnTo>
                    <a:pt x="19312" y="33702"/>
                  </a:lnTo>
                  <a:cubicBezTo>
                    <a:pt x="19494" y="34259"/>
                    <a:pt x="20009" y="34613"/>
                    <a:pt x="20564" y="34613"/>
                  </a:cubicBezTo>
                  <a:cubicBezTo>
                    <a:pt x="20704" y="34613"/>
                    <a:pt x="20846" y="34590"/>
                    <a:pt x="20987" y="34543"/>
                  </a:cubicBezTo>
                  <a:cubicBezTo>
                    <a:pt x="21684" y="34315"/>
                    <a:pt x="22056" y="33565"/>
                    <a:pt x="21827" y="32868"/>
                  </a:cubicBezTo>
                  <a:lnTo>
                    <a:pt x="16496" y="17128"/>
                  </a:lnTo>
                  <a:cubicBezTo>
                    <a:pt x="16333" y="16613"/>
                    <a:pt x="15877" y="16242"/>
                    <a:pt x="15336" y="16190"/>
                  </a:cubicBezTo>
                  <a:cubicBezTo>
                    <a:pt x="15323" y="16170"/>
                    <a:pt x="15310" y="16150"/>
                    <a:pt x="15303" y="16131"/>
                  </a:cubicBezTo>
                  <a:lnTo>
                    <a:pt x="12905" y="16131"/>
                  </a:lnTo>
                  <a:lnTo>
                    <a:pt x="12905" y="14104"/>
                  </a:lnTo>
                  <a:cubicBezTo>
                    <a:pt x="15101" y="13413"/>
                    <a:pt x="17102" y="11595"/>
                    <a:pt x="17884" y="9281"/>
                  </a:cubicBezTo>
                  <a:cubicBezTo>
                    <a:pt x="17972" y="9303"/>
                    <a:pt x="18060" y="9313"/>
                    <a:pt x="18146" y="9313"/>
                  </a:cubicBezTo>
                  <a:cubicBezTo>
                    <a:pt x="18649" y="9313"/>
                    <a:pt x="19099" y="8957"/>
                    <a:pt x="19188" y="8434"/>
                  </a:cubicBezTo>
                  <a:cubicBezTo>
                    <a:pt x="19286" y="7828"/>
                    <a:pt x="18849" y="7261"/>
                    <a:pt x="18230" y="7215"/>
                  </a:cubicBezTo>
                  <a:lnTo>
                    <a:pt x="18230" y="7202"/>
                  </a:lnTo>
                  <a:cubicBezTo>
                    <a:pt x="18230" y="3226"/>
                    <a:pt x="15010" y="0"/>
                    <a:pt x="11028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4"/>
            <p:cNvSpPr/>
            <p:nvPr/>
          </p:nvSpPr>
          <p:spPr>
            <a:xfrm>
              <a:off x="1046067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61" y="1"/>
                    <a:pt x="0" y="437"/>
                    <a:pt x="0" y="978"/>
                  </a:cubicBezTo>
                  <a:cubicBezTo>
                    <a:pt x="0" y="1519"/>
                    <a:pt x="4061" y="1956"/>
                    <a:pt x="9060" y="1956"/>
                  </a:cubicBezTo>
                  <a:cubicBezTo>
                    <a:pt x="14065" y="1956"/>
                    <a:pt x="18119" y="1519"/>
                    <a:pt x="18119" y="978"/>
                  </a:cubicBezTo>
                  <a:cubicBezTo>
                    <a:pt x="18119" y="437"/>
                    <a:pt x="14065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4"/>
            <p:cNvSpPr/>
            <p:nvPr/>
          </p:nvSpPr>
          <p:spPr>
            <a:xfrm>
              <a:off x="1067780" y="1542757"/>
              <a:ext cx="406813" cy="325163"/>
            </a:xfrm>
            <a:custGeom>
              <a:avLst/>
              <a:gdLst/>
              <a:ahLst/>
              <a:cxnLst/>
              <a:rect l="l" t="t" r="r" b="b"/>
              <a:pathLst>
                <a:path w="16113" h="12879" extrusionOk="0">
                  <a:moveTo>
                    <a:pt x="1004" y="8740"/>
                  </a:moveTo>
                  <a:cubicBezTo>
                    <a:pt x="1007" y="8824"/>
                    <a:pt x="1025" y="8949"/>
                    <a:pt x="1055" y="9103"/>
                  </a:cubicBezTo>
                  <a:lnTo>
                    <a:pt x="1055" y="9103"/>
                  </a:lnTo>
                  <a:cubicBezTo>
                    <a:pt x="1031" y="8968"/>
                    <a:pt x="1014" y="8846"/>
                    <a:pt x="1004" y="8740"/>
                  </a:cubicBezTo>
                  <a:close/>
                  <a:moveTo>
                    <a:pt x="8531" y="0"/>
                  </a:moveTo>
                  <a:cubicBezTo>
                    <a:pt x="7378" y="0"/>
                    <a:pt x="6098" y="274"/>
                    <a:pt x="4700" y="906"/>
                  </a:cubicBezTo>
                  <a:cubicBezTo>
                    <a:pt x="1" y="3031"/>
                    <a:pt x="1004" y="8740"/>
                    <a:pt x="1004" y="8740"/>
                  </a:cubicBezTo>
                  <a:cubicBezTo>
                    <a:pt x="952" y="6113"/>
                    <a:pt x="4048" y="3448"/>
                    <a:pt x="4048" y="3448"/>
                  </a:cubicBezTo>
                  <a:cubicBezTo>
                    <a:pt x="6225" y="4790"/>
                    <a:pt x="13544" y="6504"/>
                    <a:pt x="14216" y="6726"/>
                  </a:cubicBezTo>
                  <a:cubicBezTo>
                    <a:pt x="14557" y="6840"/>
                    <a:pt x="14772" y="11921"/>
                    <a:pt x="14749" y="12624"/>
                  </a:cubicBezTo>
                  <a:lnTo>
                    <a:pt x="14749" y="12624"/>
                  </a:lnTo>
                  <a:lnTo>
                    <a:pt x="15206" y="9548"/>
                  </a:lnTo>
                  <a:cubicBezTo>
                    <a:pt x="15206" y="9548"/>
                    <a:pt x="16112" y="6166"/>
                    <a:pt x="14437" y="3441"/>
                  </a:cubicBezTo>
                  <a:cubicBezTo>
                    <a:pt x="13261" y="1523"/>
                    <a:pt x="11251" y="0"/>
                    <a:pt x="8531" y="0"/>
                  </a:cubicBezTo>
                  <a:close/>
                  <a:moveTo>
                    <a:pt x="14749" y="12624"/>
                  </a:moveTo>
                  <a:lnTo>
                    <a:pt x="14737" y="12703"/>
                  </a:lnTo>
                  <a:cubicBezTo>
                    <a:pt x="14738" y="12704"/>
                    <a:pt x="14739" y="12705"/>
                    <a:pt x="14739" y="12705"/>
                  </a:cubicBezTo>
                  <a:cubicBezTo>
                    <a:pt x="14744" y="12705"/>
                    <a:pt x="14747" y="12677"/>
                    <a:pt x="14749" y="12624"/>
                  </a:cubicBezTo>
                  <a:close/>
                  <a:moveTo>
                    <a:pt x="1055" y="9103"/>
                  </a:moveTo>
                  <a:cubicBezTo>
                    <a:pt x="1283" y="10402"/>
                    <a:pt x="2112" y="12879"/>
                    <a:pt x="2112" y="12879"/>
                  </a:cubicBezTo>
                  <a:cubicBezTo>
                    <a:pt x="2112" y="12879"/>
                    <a:pt x="1272" y="10220"/>
                    <a:pt x="1055" y="9103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3" name="Google Shape;7183;p64"/>
          <p:cNvGrpSpPr/>
          <p:nvPr/>
        </p:nvGrpSpPr>
        <p:grpSpPr>
          <a:xfrm>
            <a:off x="998349" y="3064858"/>
            <a:ext cx="550774" cy="1310345"/>
            <a:chOff x="998349" y="3050689"/>
            <a:chExt cx="550774" cy="1310345"/>
          </a:xfrm>
        </p:grpSpPr>
        <p:sp>
          <p:nvSpPr>
            <p:cNvPr id="7184" name="Google Shape;7184;p64"/>
            <p:cNvSpPr/>
            <p:nvPr/>
          </p:nvSpPr>
          <p:spPr>
            <a:xfrm>
              <a:off x="998349" y="3072250"/>
              <a:ext cx="550774" cy="1256366"/>
            </a:xfrm>
            <a:custGeom>
              <a:avLst/>
              <a:gdLst/>
              <a:ahLst/>
              <a:cxnLst/>
              <a:rect l="l" t="t" r="r" b="b"/>
              <a:pathLst>
                <a:path w="21815" h="49762" extrusionOk="0">
                  <a:moveTo>
                    <a:pt x="10917" y="0"/>
                  </a:moveTo>
                  <a:cubicBezTo>
                    <a:pt x="7039" y="0"/>
                    <a:pt x="3872" y="3096"/>
                    <a:pt x="3787" y="6974"/>
                  </a:cubicBezTo>
                  <a:lnTo>
                    <a:pt x="3787" y="6981"/>
                  </a:lnTo>
                  <a:cubicBezTo>
                    <a:pt x="3767" y="6981"/>
                    <a:pt x="3748" y="6974"/>
                    <a:pt x="3728" y="6974"/>
                  </a:cubicBezTo>
                  <a:cubicBezTo>
                    <a:pt x="3064" y="6974"/>
                    <a:pt x="2568" y="7574"/>
                    <a:pt x="2692" y="8219"/>
                  </a:cubicBezTo>
                  <a:cubicBezTo>
                    <a:pt x="2789" y="8730"/>
                    <a:pt x="3235" y="9069"/>
                    <a:pt x="3718" y="9069"/>
                  </a:cubicBezTo>
                  <a:cubicBezTo>
                    <a:pt x="3851" y="9069"/>
                    <a:pt x="3987" y="9043"/>
                    <a:pt x="4119" y="8988"/>
                  </a:cubicBezTo>
                  <a:cubicBezTo>
                    <a:pt x="4882" y="11302"/>
                    <a:pt x="6876" y="13120"/>
                    <a:pt x="9060" y="13811"/>
                  </a:cubicBezTo>
                  <a:lnTo>
                    <a:pt x="9060" y="15773"/>
                  </a:lnTo>
                  <a:lnTo>
                    <a:pt x="5651" y="15773"/>
                  </a:lnTo>
                  <a:cubicBezTo>
                    <a:pt x="5651" y="15773"/>
                    <a:pt x="5644" y="15838"/>
                    <a:pt x="5625" y="15845"/>
                  </a:cubicBezTo>
                  <a:cubicBezTo>
                    <a:pt x="5051" y="15851"/>
                    <a:pt x="4543" y="16223"/>
                    <a:pt x="4361" y="16770"/>
                  </a:cubicBezTo>
                  <a:lnTo>
                    <a:pt x="215" y="32379"/>
                  </a:lnTo>
                  <a:cubicBezTo>
                    <a:pt x="0" y="33012"/>
                    <a:pt x="294" y="33703"/>
                    <a:pt x="900" y="33989"/>
                  </a:cubicBezTo>
                  <a:cubicBezTo>
                    <a:pt x="1081" y="34076"/>
                    <a:pt x="1273" y="34117"/>
                    <a:pt x="1464" y="34117"/>
                  </a:cubicBezTo>
                  <a:cubicBezTo>
                    <a:pt x="1903" y="34117"/>
                    <a:pt x="2331" y="33896"/>
                    <a:pt x="2581" y="33500"/>
                  </a:cubicBezTo>
                  <a:cubicBezTo>
                    <a:pt x="2620" y="33527"/>
                    <a:pt x="2672" y="33553"/>
                    <a:pt x="2725" y="33559"/>
                  </a:cubicBezTo>
                  <a:cubicBezTo>
                    <a:pt x="2756" y="33567"/>
                    <a:pt x="2787" y="33570"/>
                    <a:pt x="2817" y="33570"/>
                  </a:cubicBezTo>
                  <a:cubicBezTo>
                    <a:pt x="2998" y="33570"/>
                    <a:pt x="3162" y="33443"/>
                    <a:pt x="3207" y="33259"/>
                  </a:cubicBezTo>
                  <a:lnTo>
                    <a:pt x="3565" y="31682"/>
                  </a:lnTo>
                  <a:cubicBezTo>
                    <a:pt x="3604" y="31487"/>
                    <a:pt x="3481" y="31180"/>
                    <a:pt x="3298" y="31089"/>
                  </a:cubicBezTo>
                  <a:lnTo>
                    <a:pt x="6329" y="20094"/>
                  </a:lnTo>
                  <a:cubicBezTo>
                    <a:pt x="6329" y="25823"/>
                    <a:pt x="6798" y="47872"/>
                    <a:pt x="6798" y="47872"/>
                  </a:cubicBezTo>
                  <a:cubicBezTo>
                    <a:pt x="6798" y="47872"/>
                    <a:pt x="4517" y="48230"/>
                    <a:pt x="4517" y="49762"/>
                  </a:cubicBezTo>
                  <a:lnTo>
                    <a:pt x="8936" y="49762"/>
                  </a:lnTo>
                  <a:lnTo>
                    <a:pt x="10643" y="32425"/>
                  </a:lnTo>
                  <a:lnTo>
                    <a:pt x="11021" y="32425"/>
                  </a:lnTo>
                  <a:lnTo>
                    <a:pt x="12892" y="49762"/>
                  </a:lnTo>
                  <a:lnTo>
                    <a:pt x="17311" y="49762"/>
                  </a:lnTo>
                  <a:cubicBezTo>
                    <a:pt x="17311" y="48230"/>
                    <a:pt x="15023" y="47872"/>
                    <a:pt x="15023" y="47872"/>
                  </a:cubicBezTo>
                  <a:cubicBezTo>
                    <a:pt x="15023" y="47872"/>
                    <a:pt x="15453" y="25797"/>
                    <a:pt x="15453" y="19996"/>
                  </a:cubicBezTo>
                  <a:lnTo>
                    <a:pt x="18510" y="31063"/>
                  </a:lnTo>
                  <a:cubicBezTo>
                    <a:pt x="18302" y="31128"/>
                    <a:pt x="18152" y="31467"/>
                    <a:pt x="18204" y="31676"/>
                  </a:cubicBezTo>
                  <a:lnTo>
                    <a:pt x="18556" y="33253"/>
                  </a:lnTo>
                  <a:cubicBezTo>
                    <a:pt x="18599" y="33450"/>
                    <a:pt x="18775" y="33569"/>
                    <a:pt x="18955" y="33569"/>
                  </a:cubicBezTo>
                  <a:cubicBezTo>
                    <a:pt x="19048" y="33569"/>
                    <a:pt x="19143" y="33537"/>
                    <a:pt x="19221" y="33468"/>
                  </a:cubicBezTo>
                  <a:cubicBezTo>
                    <a:pt x="19463" y="33883"/>
                    <a:pt x="19902" y="34118"/>
                    <a:pt x="20357" y="34118"/>
                  </a:cubicBezTo>
                  <a:cubicBezTo>
                    <a:pt x="20538" y="34118"/>
                    <a:pt x="20721" y="34080"/>
                    <a:pt x="20896" y="34002"/>
                  </a:cubicBezTo>
                  <a:cubicBezTo>
                    <a:pt x="21508" y="33722"/>
                    <a:pt x="21815" y="33025"/>
                    <a:pt x="21600" y="32386"/>
                  </a:cubicBezTo>
                  <a:lnTo>
                    <a:pt x="17291" y="16803"/>
                  </a:lnTo>
                  <a:cubicBezTo>
                    <a:pt x="17122" y="16281"/>
                    <a:pt x="16653" y="15884"/>
                    <a:pt x="16138" y="15845"/>
                  </a:cubicBezTo>
                  <a:cubicBezTo>
                    <a:pt x="16125" y="15831"/>
                    <a:pt x="16112" y="15766"/>
                    <a:pt x="16112" y="15766"/>
                  </a:cubicBezTo>
                  <a:lnTo>
                    <a:pt x="12794" y="15766"/>
                  </a:lnTo>
                  <a:lnTo>
                    <a:pt x="12794" y="13805"/>
                  </a:lnTo>
                  <a:cubicBezTo>
                    <a:pt x="14958" y="13114"/>
                    <a:pt x="16933" y="11315"/>
                    <a:pt x="17702" y="9034"/>
                  </a:cubicBezTo>
                  <a:cubicBezTo>
                    <a:pt x="17780" y="9053"/>
                    <a:pt x="17865" y="9066"/>
                    <a:pt x="17950" y="9066"/>
                  </a:cubicBezTo>
                  <a:cubicBezTo>
                    <a:pt x="18510" y="9066"/>
                    <a:pt x="18966" y="8630"/>
                    <a:pt x="18992" y="8069"/>
                  </a:cubicBezTo>
                  <a:cubicBezTo>
                    <a:pt x="19019" y="7515"/>
                    <a:pt x="18601" y="7033"/>
                    <a:pt x="18047" y="6987"/>
                  </a:cubicBezTo>
                  <a:lnTo>
                    <a:pt x="18047" y="6974"/>
                  </a:lnTo>
                  <a:cubicBezTo>
                    <a:pt x="17963" y="3096"/>
                    <a:pt x="14795" y="0"/>
                    <a:pt x="10917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4"/>
            <p:cNvSpPr/>
            <p:nvPr/>
          </p:nvSpPr>
          <p:spPr>
            <a:xfrm>
              <a:off x="1047380" y="4311978"/>
              <a:ext cx="453041" cy="49056"/>
            </a:xfrm>
            <a:custGeom>
              <a:avLst/>
              <a:gdLst/>
              <a:ahLst/>
              <a:cxnLst/>
              <a:rect l="l" t="t" r="r" b="b"/>
              <a:pathLst>
                <a:path w="17944" h="1943" extrusionOk="0">
                  <a:moveTo>
                    <a:pt x="8969" y="0"/>
                  </a:moveTo>
                  <a:cubicBezTo>
                    <a:pt x="4015" y="0"/>
                    <a:pt x="1" y="437"/>
                    <a:pt x="1" y="972"/>
                  </a:cubicBezTo>
                  <a:cubicBezTo>
                    <a:pt x="1" y="1506"/>
                    <a:pt x="4015" y="1943"/>
                    <a:pt x="8969" y="1943"/>
                  </a:cubicBezTo>
                  <a:cubicBezTo>
                    <a:pt x="13922" y="1943"/>
                    <a:pt x="17943" y="1506"/>
                    <a:pt x="17943" y="972"/>
                  </a:cubicBezTo>
                  <a:cubicBezTo>
                    <a:pt x="17943" y="437"/>
                    <a:pt x="13922" y="0"/>
                    <a:pt x="8969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4"/>
            <p:cNvSpPr/>
            <p:nvPr/>
          </p:nvSpPr>
          <p:spPr>
            <a:xfrm>
              <a:off x="1329091" y="3076164"/>
              <a:ext cx="124748" cy="171203"/>
            </a:xfrm>
            <a:custGeom>
              <a:avLst/>
              <a:gdLst/>
              <a:ahLst/>
              <a:cxnLst/>
              <a:rect l="l" t="t" r="r" b="b"/>
              <a:pathLst>
                <a:path w="4941" h="6781" extrusionOk="0">
                  <a:moveTo>
                    <a:pt x="414" y="1"/>
                  </a:moveTo>
                  <a:cubicBezTo>
                    <a:pt x="336" y="1"/>
                    <a:pt x="205" y="9"/>
                    <a:pt x="1" y="28"/>
                  </a:cubicBezTo>
                  <a:cubicBezTo>
                    <a:pt x="138" y="38"/>
                    <a:pt x="273" y="53"/>
                    <a:pt x="404" y="72"/>
                  </a:cubicBezTo>
                  <a:lnTo>
                    <a:pt x="404" y="72"/>
                  </a:lnTo>
                  <a:cubicBezTo>
                    <a:pt x="513" y="32"/>
                    <a:pt x="568" y="1"/>
                    <a:pt x="414" y="1"/>
                  </a:cubicBezTo>
                  <a:close/>
                  <a:moveTo>
                    <a:pt x="404" y="72"/>
                  </a:moveTo>
                  <a:cubicBezTo>
                    <a:pt x="264" y="122"/>
                    <a:pt x="34" y="187"/>
                    <a:pt x="40" y="217"/>
                  </a:cubicBezTo>
                  <a:cubicBezTo>
                    <a:pt x="124" y="289"/>
                    <a:pt x="196" y="380"/>
                    <a:pt x="248" y="484"/>
                  </a:cubicBezTo>
                  <a:cubicBezTo>
                    <a:pt x="1174" y="2179"/>
                    <a:pt x="2516" y="3606"/>
                    <a:pt x="3690" y="5138"/>
                  </a:cubicBezTo>
                  <a:cubicBezTo>
                    <a:pt x="4107" y="5679"/>
                    <a:pt x="4524" y="6226"/>
                    <a:pt x="4941" y="6780"/>
                  </a:cubicBezTo>
                  <a:cubicBezTo>
                    <a:pt x="4928" y="3740"/>
                    <a:pt x="3704" y="549"/>
                    <a:pt x="404" y="72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4"/>
            <p:cNvSpPr/>
            <p:nvPr/>
          </p:nvSpPr>
          <p:spPr>
            <a:xfrm>
              <a:off x="1088508" y="3050689"/>
              <a:ext cx="368311" cy="203899"/>
            </a:xfrm>
            <a:custGeom>
              <a:avLst/>
              <a:gdLst/>
              <a:ahLst/>
              <a:cxnLst/>
              <a:rect l="l" t="t" r="r" b="b"/>
              <a:pathLst>
                <a:path w="14588" h="8076" extrusionOk="0">
                  <a:moveTo>
                    <a:pt x="7125" y="1"/>
                  </a:moveTo>
                  <a:cubicBezTo>
                    <a:pt x="3188" y="1"/>
                    <a:pt x="1" y="3194"/>
                    <a:pt x="1" y="7131"/>
                  </a:cubicBezTo>
                  <a:cubicBezTo>
                    <a:pt x="1" y="7444"/>
                    <a:pt x="20" y="7763"/>
                    <a:pt x="73" y="8076"/>
                  </a:cubicBezTo>
                  <a:cubicBezTo>
                    <a:pt x="340" y="7509"/>
                    <a:pt x="731" y="6987"/>
                    <a:pt x="1109" y="6512"/>
                  </a:cubicBezTo>
                  <a:cubicBezTo>
                    <a:pt x="1989" y="5397"/>
                    <a:pt x="3032" y="4524"/>
                    <a:pt x="4459" y="4217"/>
                  </a:cubicBezTo>
                  <a:cubicBezTo>
                    <a:pt x="6134" y="3859"/>
                    <a:pt x="7874" y="3976"/>
                    <a:pt x="9569" y="3826"/>
                  </a:cubicBezTo>
                  <a:cubicBezTo>
                    <a:pt x="14053" y="3409"/>
                    <a:pt x="13942" y="2230"/>
                    <a:pt x="14587" y="1148"/>
                  </a:cubicBezTo>
                  <a:lnTo>
                    <a:pt x="14587" y="1148"/>
                  </a:lnTo>
                  <a:cubicBezTo>
                    <a:pt x="14378" y="1171"/>
                    <a:pt x="14167" y="1181"/>
                    <a:pt x="13955" y="1181"/>
                  </a:cubicBezTo>
                  <a:cubicBezTo>
                    <a:pt x="11713" y="1181"/>
                    <a:pt x="9340" y="1"/>
                    <a:pt x="712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8" name="Google Shape;7188;p64"/>
          <p:cNvGrpSpPr/>
          <p:nvPr/>
        </p:nvGrpSpPr>
        <p:grpSpPr>
          <a:xfrm>
            <a:off x="7660912" y="1542757"/>
            <a:ext cx="557515" cy="1310345"/>
            <a:chOff x="7660912" y="1542757"/>
            <a:chExt cx="557515" cy="1310345"/>
          </a:xfrm>
        </p:grpSpPr>
        <p:sp>
          <p:nvSpPr>
            <p:cNvPr id="7189" name="Google Shape;7189;p64"/>
            <p:cNvSpPr/>
            <p:nvPr/>
          </p:nvSpPr>
          <p:spPr>
            <a:xfrm>
              <a:off x="7711255" y="2803693"/>
              <a:ext cx="457485" cy="49409"/>
            </a:xfrm>
            <a:custGeom>
              <a:avLst/>
              <a:gdLst/>
              <a:ahLst/>
              <a:cxnLst/>
              <a:rect l="l" t="t" r="r" b="b"/>
              <a:pathLst>
                <a:path w="18120" h="1957" extrusionOk="0">
                  <a:moveTo>
                    <a:pt x="9060" y="1"/>
                  </a:moveTo>
                  <a:cubicBezTo>
                    <a:pt x="4055" y="1"/>
                    <a:pt x="1" y="437"/>
                    <a:pt x="1" y="978"/>
                  </a:cubicBezTo>
                  <a:cubicBezTo>
                    <a:pt x="1" y="1519"/>
                    <a:pt x="4055" y="1956"/>
                    <a:pt x="9060" y="1956"/>
                  </a:cubicBezTo>
                  <a:cubicBezTo>
                    <a:pt x="14059" y="1956"/>
                    <a:pt x="18120" y="1519"/>
                    <a:pt x="18120" y="978"/>
                  </a:cubicBezTo>
                  <a:cubicBezTo>
                    <a:pt x="18120" y="437"/>
                    <a:pt x="14059" y="1"/>
                    <a:pt x="9060" y="1"/>
                  </a:cubicBezTo>
                  <a:close/>
                </a:path>
              </a:pathLst>
            </a:custGeom>
            <a:solidFill>
              <a:srgbClr val="778C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90" name="Google Shape;7190;p64"/>
            <p:cNvGrpSpPr/>
            <p:nvPr/>
          </p:nvGrpSpPr>
          <p:grpSpPr>
            <a:xfrm>
              <a:off x="7660912" y="1542757"/>
              <a:ext cx="557515" cy="1277423"/>
              <a:chOff x="7660912" y="1542757"/>
              <a:chExt cx="557515" cy="1277423"/>
            </a:xfrm>
          </p:grpSpPr>
          <p:sp>
            <p:nvSpPr>
              <p:cNvPr id="7191" name="Google Shape;7191;p64"/>
              <p:cNvSpPr/>
              <p:nvPr/>
            </p:nvSpPr>
            <p:spPr>
              <a:xfrm>
                <a:off x="7756524" y="1674397"/>
                <a:ext cx="366796" cy="342104"/>
              </a:xfrm>
              <a:custGeom>
                <a:avLst/>
                <a:gdLst/>
                <a:ahLst/>
                <a:cxnLst/>
                <a:rect l="l" t="t" r="r" b="b"/>
                <a:pathLst>
                  <a:path w="14528" h="13550" extrusionOk="0">
                    <a:moveTo>
                      <a:pt x="2157" y="0"/>
                    </a:moveTo>
                    <a:cubicBezTo>
                      <a:pt x="965" y="0"/>
                      <a:pt x="0" y="958"/>
                      <a:pt x="0" y="2157"/>
                    </a:cubicBezTo>
                    <a:lnTo>
                      <a:pt x="0" y="11393"/>
                    </a:lnTo>
                    <a:cubicBezTo>
                      <a:pt x="0" y="12585"/>
                      <a:pt x="965" y="13550"/>
                      <a:pt x="2157" y="13550"/>
                    </a:cubicBezTo>
                    <a:lnTo>
                      <a:pt x="12377" y="13550"/>
                    </a:lnTo>
                    <a:cubicBezTo>
                      <a:pt x="13570" y="13550"/>
                      <a:pt x="14528" y="12585"/>
                      <a:pt x="14528" y="11393"/>
                    </a:cubicBezTo>
                    <a:lnTo>
                      <a:pt x="14528" y="2157"/>
                    </a:lnTo>
                    <a:cubicBezTo>
                      <a:pt x="14528" y="958"/>
                      <a:pt x="13570" y="0"/>
                      <a:pt x="12377" y="0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92" name="Google Shape;7192;p64"/>
              <p:cNvGrpSpPr/>
              <p:nvPr/>
            </p:nvGrpSpPr>
            <p:grpSpPr>
              <a:xfrm>
                <a:off x="7660912" y="1547529"/>
                <a:ext cx="557515" cy="1272651"/>
                <a:chOff x="7660912" y="1547529"/>
                <a:chExt cx="557515" cy="1272651"/>
              </a:xfrm>
            </p:grpSpPr>
            <p:sp>
              <p:nvSpPr>
                <p:cNvPr id="7193" name="Google Shape;7193;p64"/>
                <p:cNvSpPr/>
                <p:nvPr/>
              </p:nvSpPr>
              <p:spPr>
                <a:xfrm>
                  <a:off x="7660912" y="1547529"/>
                  <a:ext cx="557515" cy="1272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82" h="50407" extrusionOk="0">
                      <a:moveTo>
                        <a:pt x="11054" y="0"/>
                      </a:moveTo>
                      <a:cubicBezTo>
                        <a:pt x="7078" y="0"/>
                        <a:pt x="3852" y="3226"/>
                        <a:pt x="3852" y="7202"/>
                      </a:cubicBezTo>
                      <a:lnTo>
                        <a:pt x="3852" y="7208"/>
                      </a:lnTo>
                      <a:cubicBezTo>
                        <a:pt x="3833" y="7208"/>
                        <a:pt x="3813" y="7202"/>
                        <a:pt x="3787" y="7202"/>
                      </a:cubicBezTo>
                      <a:cubicBezTo>
                        <a:pt x="3784" y="7202"/>
                        <a:pt x="3780" y="7202"/>
                        <a:pt x="3777" y="7202"/>
                      </a:cubicBezTo>
                      <a:cubicBezTo>
                        <a:pt x="3117" y="7202"/>
                        <a:pt x="2615" y="7811"/>
                        <a:pt x="2738" y="8466"/>
                      </a:cubicBezTo>
                      <a:cubicBezTo>
                        <a:pt x="2840" y="8983"/>
                        <a:pt x="3291" y="9322"/>
                        <a:pt x="3779" y="9322"/>
                      </a:cubicBezTo>
                      <a:cubicBezTo>
                        <a:pt x="3914" y="9322"/>
                        <a:pt x="4051" y="9297"/>
                        <a:pt x="4185" y="9242"/>
                      </a:cubicBezTo>
                      <a:cubicBezTo>
                        <a:pt x="4954" y="11569"/>
                        <a:pt x="6968" y="13413"/>
                        <a:pt x="9177" y="14104"/>
                      </a:cubicBezTo>
                      <a:lnTo>
                        <a:pt x="9177" y="16124"/>
                      </a:lnTo>
                      <a:lnTo>
                        <a:pt x="6889" y="16124"/>
                      </a:lnTo>
                      <a:cubicBezTo>
                        <a:pt x="6889" y="16124"/>
                        <a:pt x="6876" y="16170"/>
                        <a:pt x="6863" y="16183"/>
                      </a:cubicBezTo>
                      <a:cubicBezTo>
                        <a:pt x="6277" y="16183"/>
                        <a:pt x="5762" y="16561"/>
                        <a:pt x="5586" y="17109"/>
                      </a:cubicBezTo>
                      <a:lnTo>
                        <a:pt x="255" y="32861"/>
                      </a:lnTo>
                      <a:cubicBezTo>
                        <a:pt x="0" y="33565"/>
                        <a:pt x="378" y="34334"/>
                        <a:pt x="1082" y="34569"/>
                      </a:cubicBezTo>
                      <a:cubicBezTo>
                        <a:pt x="1222" y="34615"/>
                        <a:pt x="1364" y="34637"/>
                        <a:pt x="1504" y="34637"/>
                      </a:cubicBezTo>
                      <a:cubicBezTo>
                        <a:pt x="2072" y="34637"/>
                        <a:pt x="2599" y="34273"/>
                        <a:pt x="2777" y="33702"/>
                      </a:cubicBezTo>
                      <a:lnTo>
                        <a:pt x="2953" y="33187"/>
                      </a:lnTo>
                      <a:lnTo>
                        <a:pt x="3526" y="33428"/>
                      </a:lnTo>
                      <a:cubicBezTo>
                        <a:pt x="3526" y="33428"/>
                        <a:pt x="4035" y="32412"/>
                        <a:pt x="3494" y="31577"/>
                      </a:cubicBezTo>
                      <a:lnTo>
                        <a:pt x="6759" y="21925"/>
                      </a:lnTo>
                      <a:lnTo>
                        <a:pt x="6759" y="21925"/>
                      </a:lnTo>
                      <a:cubicBezTo>
                        <a:pt x="6759" y="27706"/>
                        <a:pt x="5977" y="29172"/>
                        <a:pt x="5977" y="32366"/>
                      </a:cubicBezTo>
                      <a:cubicBezTo>
                        <a:pt x="5977" y="35560"/>
                        <a:pt x="7887" y="48497"/>
                        <a:pt x="7887" y="48497"/>
                      </a:cubicBezTo>
                      <a:lnTo>
                        <a:pt x="5573" y="50407"/>
                      </a:lnTo>
                      <a:lnTo>
                        <a:pt x="10037" y="50407"/>
                      </a:lnTo>
                      <a:lnTo>
                        <a:pt x="10787" y="31630"/>
                      </a:lnTo>
                      <a:lnTo>
                        <a:pt x="11165" y="31630"/>
                      </a:lnTo>
                      <a:lnTo>
                        <a:pt x="11914" y="50407"/>
                      </a:lnTo>
                      <a:lnTo>
                        <a:pt x="16372" y="50407"/>
                      </a:lnTo>
                      <a:lnTo>
                        <a:pt x="14065" y="48497"/>
                      </a:lnTo>
                      <a:cubicBezTo>
                        <a:pt x="14065" y="48497"/>
                        <a:pt x="15975" y="34171"/>
                        <a:pt x="15975" y="31590"/>
                      </a:cubicBezTo>
                      <a:cubicBezTo>
                        <a:pt x="15975" y="29003"/>
                        <a:pt x="15317" y="27680"/>
                        <a:pt x="15317" y="21821"/>
                      </a:cubicBezTo>
                      <a:lnTo>
                        <a:pt x="15317" y="21821"/>
                      </a:lnTo>
                      <a:lnTo>
                        <a:pt x="18615" y="31584"/>
                      </a:lnTo>
                      <a:cubicBezTo>
                        <a:pt x="18074" y="32418"/>
                        <a:pt x="18575" y="33435"/>
                        <a:pt x="18575" y="33435"/>
                      </a:cubicBezTo>
                      <a:lnTo>
                        <a:pt x="19155" y="33187"/>
                      </a:lnTo>
                      <a:lnTo>
                        <a:pt x="19331" y="33709"/>
                      </a:lnTo>
                      <a:cubicBezTo>
                        <a:pt x="19514" y="34266"/>
                        <a:pt x="20029" y="34619"/>
                        <a:pt x="20584" y="34619"/>
                      </a:cubicBezTo>
                      <a:cubicBezTo>
                        <a:pt x="20724" y="34619"/>
                        <a:pt x="20866" y="34597"/>
                        <a:pt x="21006" y="34549"/>
                      </a:cubicBezTo>
                      <a:cubicBezTo>
                        <a:pt x="21704" y="34321"/>
                        <a:pt x="22082" y="33572"/>
                        <a:pt x="21854" y="32874"/>
                      </a:cubicBezTo>
                      <a:lnTo>
                        <a:pt x="21854" y="32868"/>
                      </a:lnTo>
                      <a:lnTo>
                        <a:pt x="16522" y="17128"/>
                      </a:lnTo>
                      <a:cubicBezTo>
                        <a:pt x="16353" y="16613"/>
                        <a:pt x="15897" y="16242"/>
                        <a:pt x="15356" y="16190"/>
                      </a:cubicBezTo>
                      <a:cubicBezTo>
                        <a:pt x="15343" y="16170"/>
                        <a:pt x="15336" y="16150"/>
                        <a:pt x="15330" y="16131"/>
                      </a:cubicBezTo>
                      <a:lnTo>
                        <a:pt x="12931" y="16131"/>
                      </a:lnTo>
                      <a:lnTo>
                        <a:pt x="12931" y="14104"/>
                      </a:lnTo>
                      <a:cubicBezTo>
                        <a:pt x="15121" y="13413"/>
                        <a:pt x="17129" y="11595"/>
                        <a:pt x="17904" y="9281"/>
                      </a:cubicBezTo>
                      <a:cubicBezTo>
                        <a:pt x="17989" y="9301"/>
                        <a:pt x="18074" y="9314"/>
                        <a:pt x="18158" y="9314"/>
                      </a:cubicBezTo>
                      <a:cubicBezTo>
                        <a:pt x="18725" y="9314"/>
                        <a:pt x="19188" y="8870"/>
                        <a:pt x="19214" y="8310"/>
                      </a:cubicBezTo>
                      <a:cubicBezTo>
                        <a:pt x="19240" y="7743"/>
                        <a:pt x="18817" y="7261"/>
                        <a:pt x="18256" y="7215"/>
                      </a:cubicBezTo>
                      <a:lnTo>
                        <a:pt x="18256" y="7202"/>
                      </a:lnTo>
                      <a:cubicBezTo>
                        <a:pt x="18256" y="3226"/>
                        <a:pt x="15030" y="0"/>
                        <a:pt x="11054" y="0"/>
                      </a:cubicBezTo>
                      <a:close/>
                    </a:path>
                  </a:pathLst>
                </a:custGeom>
                <a:solidFill>
                  <a:srgbClr val="F2F4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94" name="Google Shape;7194;p64"/>
                <p:cNvGrpSpPr/>
                <p:nvPr/>
              </p:nvGrpSpPr>
              <p:grpSpPr>
                <a:xfrm>
                  <a:off x="7873243" y="2256453"/>
                  <a:ext cx="129570" cy="89679"/>
                  <a:chOff x="7873243" y="2256453"/>
                  <a:chExt cx="129570" cy="89679"/>
                </a:xfrm>
              </p:grpSpPr>
              <p:sp>
                <p:nvSpPr>
                  <p:cNvPr id="7195" name="Google Shape;7195;p64"/>
                  <p:cNvSpPr/>
                  <p:nvPr/>
                </p:nvSpPr>
                <p:spPr>
                  <a:xfrm>
                    <a:off x="7960877" y="2272687"/>
                    <a:ext cx="36079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9" h="881" extrusionOk="0">
                        <a:moveTo>
                          <a:pt x="7" y="1"/>
                        </a:moveTo>
                        <a:cubicBezTo>
                          <a:pt x="7" y="7"/>
                          <a:pt x="7" y="14"/>
                          <a:pt x="7" y="20"/>
                        </a:cubicBezTo>
                        <a:cubicBezTo>
                          <a:pt x="7" y="33"/>
                          <a:pt x="1" y="53"/>
                          <a:pt x="1" y="66"/>
                        </a:cubicBezTo>
                        <a:cubicBezTo>
                          <a:pt x="14" y="72"/>
                          <a:pt x="33" y="79"/>
                          <a:pt x="47" y="85"/>
                        </a:cubicBezTo>
                        <a:cubicBezTo>
                          <a:pt x="209" y="164"/>
                          <a:pt x="340" y="307"/>
                          <a:pt x="477" y="418"/>
                        </a:cubicBezTo>
                        <a:cubicBezTo>
                          <a:pt x="535" y="470"/>
                          <a:pt x="600" y="516"/>
                          <a:pt x="666" y="555"/>
                        </a:cubicBezTo>
                        <a:lnTo>
                          <a:pt x="666" y="568"/>
                        </a:lnTo>
                        <a:cubicBezTo>
                          <a:pt x="666" y="737"/>
                          <a:pt x="842" y="881"/>
                          <a:pt x="1050" y="881"/>
                        </a:cubicBezTo>
                        <a:cubicBezTo>
                          <a:pt x="1259" y="881"/>
                          <a:pt x="1428" y="744"/>
                          <a:pt x="1428" y="568"/>
                        </a:cubicBezTo>
                        <a:cubicBezTo>
                          <a:pt x="1428" y="398"/>
                          <a:pt x="1259" y="255"/>
                          <a:pt x="1050" y="255"/>
                        </a:cubicBezTo>
                        <a:cubicBezTo>
                          <a:pt x="1044" y="255"/>
                          <a:pt x="1039" y="255"/>
                          <a:pt x="1033" y="255"/>
                        </a:cubicBezTo>
                        <a:cubicBezTo>
                          <a:pt x="890" y="255"/>
                          <a:pt x="761" y="332"/>
                          <a:pt x="692" y="457"/>
                        </a:cubicBezTo>
                        <a:cubicBezTo>
                          <a:pt x="620" y="418"/>
                          <a:pt x="555" y="372"/>
                          <a:pt x="496" y="320"/>
                        </a:cubicBezTo>
                        <a:cubicBezTo>
                          <a:pt x="425" y="261"/>
                          <a:pt x="353" y="203"/>
                          <a:pt x="281" y="144"/>
                        </a:cubicBezTo>
                        <a:cubicBezTo>
                          <a:pt x="203" y="79"/>
                          <a:pt x="105" y="33"/>
                          <a:pt x="7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6" name="Google Shape;7196;p64"/>
                  <p:cNvSpPr/>
                  <p:nvPr/>
                </p:nvSpPr>
                <p:spPr>
                  <a:xfrm>
                    <a:off x="7879278" y="2272687"/>
                    <a:ext cx="36053" cy="222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881" extrusionOk="0">
                        <a:moveTo>
                          <a:pt x="1421" y="1"/>
                        </a:moveTo>
                        <a:lnTo>
                          <a:pt x="1421" y="1"/>
                        </a:lnTo>
                        <a:cubicBezTo>
                          <a:pt x="1317" y="33"/>
                          <a:pt x="1225" y="79"/>
                          <a:pt x="1141" y="144"/>
                        </a:cubicBezTo>
                        <a:cubicBezTo>
                          <a:pt x="1069" y="203"/>
                          <a:pt x="1004" y="261"/>
                          <a:pt x="932" y="320"/>
                        </a:cubicBezTo>
                        <a:cubicBezTo>
                          <a:pt x="867" y="372"/>
                          <a:pt x="802" y="418"/>
                          <a:pt x="730" y="457"/>
                        </a:cubicBezTo>
                        <a:cubicBezTo>
                          <a:pt x="667" y="332"/>
                          <a:pt x="539" y="255"/>
                          <a:pt x="396" y="255"/>
                        </a:cubicBezTo>
                        <a:cubicBezTo>
                          <a:pt x="390" y="255"/>
                          <a:pt x="384" y="255"/>
                          <a:pt x="378" y="255"/>
                        </a:cubicBezTo>
                        <a:cubicBezTo>
                          <a:pt x="170" y="255"/>
                          <a:pt x="0" y="398"/>
                          <a:pt x="0" y="568"/>
                        </a:cubicBezTo>
                        <a:cubicBezTo>
                          <a:pt x="0" y="744"/>
                          <a:pt x="170" y="881"/>
                          <a:pt x="378" y="881"/>
                        </a:cubicBezTo>
                        <a:cubicBezTo>
                          <a:pt x="587" y="881"/>
                          <a:pt x="756" y="737"/>
                          <a:pt x="756" y="568"/>
                        </a:cubicBezTo>
                        <a:cubicBezTo>
                          <a:pt x="756" y="561"/>
                          <a:pt x="756" y="555"/>
                          <a:pt x="756" y="555"/>
                        </a:cubicBezTo>
                        <a:cubicBezTo>
                          <a:pt x="828" y="516"/>
                          <a:pt x="893" y="470"/>
                          <a:pt x="952" y="418"/>
                        </a:cubicBezTo>
                        <a:cubicBezTo>
                          <a:pt x="1089" y="307"/>
                          <a:pt x="1219" y="164"/>
                          <a:pt x="1375" y="85"/>
                        </a:cubicBezTo>
                        <a:lnTo>
                          <a:pt x="1428" y="66"/>
                        </a:lnTo>
                        <a:cubicBezTo>
                          <a:pt x="1421" y="53"/>
                          <a:pt x="1421" y="33"/>
                          <a:pt x="1421" y="20"/>
                        </a:cubicBezTo>
                        <a:cubicBezTo>
                          <a:pt x="1414" y="14"/>
                          <a:pt x="1414" y="7"/>
                          <a:pt x="1421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7" name="Google Shape;7197;p64"/>
                  <p:cNvSpPr/>
                  <p:nvPr/>
                </p:nvSpPr>
                <p:spPr>
                  <a:xfrm>
                    <a:off x="7873243" y="2256453"/>
                    <a:ext cx="129570" cy="89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2" h="3552" extrusionOk="0">
                        <a:moveTo>
                          <a:pt x="2566" y="0"/>
                        </a:moveTo>
                        <a:cubicBezTo>
                          <a:pt x="2118" y="0"/>
                          <a:pt x="1670" y="152"/>
                          <a:pt x="1380" y="455"/>
                        </a:cubicBezTo>
                        <a:cubicBezTo>
                          <a:pt x="1310" y="528"/>
                          <a:pt x="1265" y="592"/>
                          <a:pt x="1161" y="592"/>
                        </a:cubicBezTo>
                        <a:cubicBezTo>
                          <a:pt x="1052" y="592"/>
                          <a:pt x="879" y="521"/>
                          <a:pt x="545" y="318"/>
                        </a:cubicBezTo>
                        <a:cubicBezTo>
                          <a:pt x="492" y="283"/>
                          <a:pt x="375" y="229"/>
                          <a:pt x="271" y="229"/>
                        </a:cubicBezTo>
                        <a:cubicBezTo>
                          <a:pt x="123" y="229"/>
                          <a:pt x="1" y="337"/>
                          <a:pt x="115" y="761"/>
                        </a:cubicBezTo>
                        <a:cubicBezTo>
                          <a:pt x="115" y="761"/>
                          <a:pt x="226" y="1224"/>
                          <a:pt x="252" y="1295"/>
                        </a:cubicBezTo>
                        <a:cubicBezTo>
                          <a:pt x="252" y="1295"/>
                          <a:pt x="285" y="1106"/>
                          <a:pt x="526" y="937"/>
                        </a:cubicBezTo>
                        <a:cubicBezTo>
                          <a:pt x="526" y="937"/>
                          <a:pt x="154" y="755"/>
                          <a:pt x="317" y="526"/>
                        </a:cubicBezTo>
                        <a:cubicBezTo>
                          <a:pt x="372" y="454"/>
                          <a:pt x="420" y="427"/>
                          <a:pt x="465" y="427"/>
                        </a:cubicBezTo>
                        <a:cubicBezTo>
                          <a:pt x="562" y="427"/>
                          <a:pt x="648" y="549"/>
                          <a:pt x="754" y="611"/>
                        </a:cubicBezTo>
                        <a:cubicBezTo>
                          <a:pt x="851" y="662"/>
                          <a:pt x="960" y="757"/>
                          <a:pt x="1121" y="757"/>
                        </a:cubicBezTo>
                        <a:cubicBezTo>
                          <a:pt x="1230" y="757"/>
                          <a:pt x="1362" y="714"/>
                          <a:pt x="1530" y="585"/>
                        </a:cubicBezTo>
                        <a:cubicBezTo>
                          <a:pt x="1554" y="567"/>
                          <a:pt x="1582" y="546"/>
                          <a:pt x="1605" y="546"/>
                        </a:cubicBezTo>
                        <a:cubicBezTo>
                          <a:pt x="1648" y="546"/>
                          <a:pt x="1677" y="622"/>
                          <a:pt x="1647" y="937"/>
                        </a:cubicBezTo>
                        <a:cubicBezTo>
                          <a:pt x="1595" y="1458"/>
                          <a:pt x="2045" y="1700"/>
                          <a:pt x="2071" y="1797"/>
                        </a:cubicBezTo>
                        <a:cubicBezTo>
                          <a:pt x="2103" y="1889"/>
                          <a:pt x="1810" y="2182"/>
                          <a:pt x="1895" y="2560"/>
                        </a:cubicBezTo>
                        <a:cubicBezTo>
                          <a:pt x="1973" y="2938"/>
                          <a:pt x="2273" y="3179"/>
                          <a:pt x="2318" y="3375"/>
                        </a:cubicBezTo>
                        <a:cubicBezTo>
                          <a:pt x="2362" y="3538"/>
                          <a:pt x="2369" y="3551"/>
                          <a:pt x="2370" y="3551"/>
                        </a:cubicBezTo>
                        <a:cubicBezTo>
                          <a:pt x="2370" y="3551"/>
                          <a:pt x="2370" y="3551"/>
                          <a:pt x="2370" y="3551"/>
                        </a:cubicBezTo>
                        <a:lnTo>
                          <a:pt x="2761" y="3551"/>
                        </a:lnTo>
                        <a:cubicBezTo>
                          <a:pt x="2761" y="3551"/>
                          <a:pt x="2761" y="3551"/>
                          <a:pt x="2762" y="3551"/>
                        </a:cubicBezTo>
                        <a:cubicBezTo>
                          <a:pt x="2763" y="3551"/>
                          <a:pt x="2770" y="3538"/>
                          <a:pt x="2814" y="3375"/>
                        </a:cubicBezTo>
                        <a:cubicBezTo>
                          <a:pt x="2866" y="3179"/>
                          <a:pt x="3166" y="2925"/>
                          <a:pt x="3244" y="2547"/>
                        </a:cubicBezTo>
                        <a:cubicBezTo>
                          <a:pt x="3322" y="2169"/>
                          <a:pt x="3035" y="1882"/>
                          <a:pt x="3061" y="1791"/>
                        </a:cubicBezTo>
                        <a:cubicBezTo>
                          <a:pt x="3094" y="1693"/>
                          <a:pt x="3544" y="1452"/>
                          <a:pt x="3491" y="931"/>
                        </a:cubicBezTo>
                        <a:cubicBezTo>
                          <a:pt x="3462" y="620"/>
                          <a:pt x="3490" y="543"/>
                          <a:pt x="3533" y="543"/>
                        </a:cubicBezTo>
                        <a:cubicBezTo>
                          <a:pt x="3557" y="543"/>
                          <a:pt x="3584" y="565"/>
                          <a:pt x="3609" y="585"/>
                        </a:cubicBezTo>
                        <a:cubicBezTo>
                          <a:pt x="3774" y="711"/>
                          <a:pt x="3905" y="753"/>
                          <a:pt x="4013" y="753"/>
                        </a:cubicBezTo>
                        <a:cubicBezTo>
                          <a:pt x="4174" y="753"/>
                          <a:pt x="4284" y="659"/>
                          <a:pt x="4378" y="605"/>
                        </a:cubicBezTo>
                        <a:cubicBezTo>
                          <a:pt x="4489" y="547"/>
                          <a:pt x="4572" y="429"/>
                          <a:pt x="4668" y="429"/>
                        </a:cubicBezTo>
                        <a:cubicBezTo>
                          <a:pt x="4713" y="429"/>
                          <a:pt x="4760" y="455"/>
                          <a:pt x="4815" y="526"/>
                        </a:cubicBezTo>
                        <a:cubicBezTo>
                          <a:pt x="4984" y="748"/>
                          <a:pt x="4612" y="931"/>
                          <a:pt x="4612" y="931"/>
                        </a:cubicBezTo>
                        <a:cubicBezTo>
                          <a:pt x="4749" y="1022"/>
                          <a:pt x="4841" y="1165"/>
                          <a:pt x="4873" y="1328"/>
                        </a:cubicBezTo>
                        <a:cubicBezTo>
                          <a:pt x="4932" y="1146"/>
                          <a:pt x="4977" y="950"/>
                          <a:pt x="5017" y="761"/>
                        </a:cubicBezTo>
                        <a:cubicBezTo>
                          <a:pt x="5131" y="337"/>
                          <a:pt x="5011" y="229"/>
                          <a:pt x="4864" y="229"/>
                        </a:cubicBezTo>
                        <a:cubicBezTo>
                          <a:pt x="4760" y="229"/>
                          <a:pt x="4643" y="283"/>
                          <a:pt x="4586" y="318"/>
                        </a:cubicBezTo>
                        <a:cubicBezTo>
                          <a:pt x="4253" y="521"/>
                          <a:pt x="4081" y="592"/>
                          <a:pt x="3973" y="592"/>
                        </a:cubicBezTo>
                        <a:cubicBezTo>
                          <a:pt x="3870" y="592"/>
                          <a:pt x="3825" y="528"/>
                          <a:pt x="3752" y="455"/>
                        </a:cubicBezTo>
                        <a:cubicBezTo>
                          <a:pt x="3462" y="152"/>
                          <a:pt x="3014" y="0"/>
                          <a:pt x="2566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8" name="Google Shape;7198;p64"/>
                  <p:cNvSpPr/>
                  <p:nvPr/>
                </p:nvSpPr>
                <p:spPr>
                  <a:xfrm>
                    <a:off x="7916947" y="2261351"/>
                    <a:ext cx="42163" cy="81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" h="3214" extrusionOk="0">
                        <a:moveTo>
                          <a:pt x="841" y="0"/>
                        </a:moveTo>
                        <a:cubicBezTo>
                          <a:pt x="692" y="7"/>
                          <a:pt x="548" y="26"/>
                          <a:pt x="405" y="59"/>
                        </a:cubicBezTo>
                        <a:cubicBezTo>
                          <a:pt x="268" y="104"/>
                          <a:pt x="131" y="163"/>
                          <a:pt x="1" y="241"/>
                        </a:cubicBezTo>
                        <a:cubicBezTo>
                          <a:pt x="14" y="248"/>
                          <a:pt x="20" y="261"/>
                          <a:pt x="33" y="267"/>
                        </a:cubicBezTo>
                        <a:cubicBezTo>
                          <a:pt x="111" y="365"/>
                          <a:pt x="125" y="508"/>
                          <a:pt x="92" y="769"/>
                        </a:cubicBezTo>
                        <a:cubicBezTo>
                          <a:pt x="72" y="893"/>
                          <a:pt x="98" y="1017"/>
                          <a:pt x="164" y="1128"/>
                        </a:cubicBezTo>
                        <a:cubicBezTo>
                          <a:pt x="222" y="1212"/>
                          <a:pt x="294" y="1297"/>
                          <a:pt x="372" y="1369"/>
                        </a:cubicBezTo>
                        <a:cubicBezTo>
                          <a:pt x="437" y="1414"/>
                          <a:pt x="483" y="1480"/>
                          <a:pt x="516" y="1551"/>
                        </a:cubicBezTo>
                        <a:cubicBezTo>
                          <a:pt x="548" y="1649"/>
                          <a:pt x="503" y="1740"/>
                          <a:pt x="444" y="1851"/>
                        </a:cubicBezTo>
                        <a:cubicBezTo>
                          <a:pt x="379" y="1981"/>
                          <a:pt x="300" y="2144"/>
                          <a:pt x="340" y="2327"/>
                        </a:cubicBezTo>
                        <a:cubicBezTo>
                          <a:pt x="385" y="2509"/>
                          <a:pt x="470" y="2679"/>
                          <a:pt x="587" y="2822"/>
                        </a:cubicBezTo>
                        <a:cubicBezTo>
                          <a:pt x="659" y="2920"/>
                          <a:pt x="724" y="3031"/>
                          <a:pt x="763" y="3148"/>
                        </a:cubicBezTo>
                        <a:cubicBezTo>
                          <a:pt x="770" y="3174"/>
                          <a:pt x="776" y="3207"/>
                          <a:pt x="783" y="3207"/>
                        </a:cubicBezTo>
                        <a:lnTo>
                          <a:pt x="894" y="3213"/>
                        </a:lnTo>
                        <a:cubicBezTo>
                          <a:pt x="900" y="3213"/>
                          <a:pt x="907" y="3174"/>
                          <a:pt x="907" y="3155"/>
                        </a:cubicBezTo>
                        <a:cubicBezTo>
                          <a:pt x="952" y="3037"/>
                          <a:pt x="1011" y="2926"/>
                          <a:pt x="1089" y="2829"/>
                        </a:cubicBezTo>
                        <a:cubicBezTo>
                          <a:pt x="1200" y="2679"/>
                          <a:pt x="1285" y="2509"/>
                          <a:pt x="1337" y="2327"/>
                        </a:cubicBezTo>
                        <a:cubicBezTo>
                          <a:pt x="1376" y="2144"/>
                          <a:pt x="1291" y="1981"/>
                          <a:pt x="1226" y="1851"/>
                        </a:cubicBezTo>
                        <a:cubicBezTo>
                          <a:pt x="1174" y="1740"/>
                          <a:pt x="1128" y="1649"/>
                          <a:pt x="1161" y="1551"/>
                        </a:cubicBezTo>
                        <a:cubicBezTo>
                          <a:pt x="1187" y="1480"/>
                          <a:pt x="1239" y="1414"/>
                          <a:pt x="1298" y="1369"/>
                        </a:cubicBezTo>
                        <a:cubicBezTo>
                          <a:pt x="1382" y="1297"/>
                          <a:pt x="1454" y="1212"/>
                          <a:pt x="1513" y="1128"/>
                        </a:cubicBezTo>
                        <a:cubicBezTo>
                          <a:pt x="1578" y="1017"/>
                          <a:pt x="1597" y="893"/>
                          <a:pt x="1584" y="769"/>
                        </a:cubicBezTo>
                        <a:cubicBezTo>
                          <a:pt x="1545" y="508"/>
                          <a:pt x="1558" y="358"/>
                          <a:pt x="1643" y="267"/>
                        </a:cubicBezTo>
                        <a:cubicBezTo>
                          <a:pt x="1650" y="261"/>
                          <a:pt x="1663" y="248"/>
                          <a:pt x="1669" y="241"/>
                        </a:cubicBezTo>
                        <a:cubicBezTo>
                          <a:pt x="1545" y="163"/>
                          <a:pt x="1408" y="104"/>
                          <a:pt x="1265" y="59"/>
                        </a:cubicBezTo>
                        <a:cubicBezTo>
                          <a:pt x="1128" y="26"/>
                          <a:pt x="985" y="7"/>
                          <a:pt x="841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99" name="Google Shape;7199;p64"/>
              <p:cNvSpPr/>
              <p:nvPr/>
            </p:nvSpPr>
            <p:spPr>
              <a:xfrm>
                <a:off x="7732994" y="1542757"/>
                <a:ext cx="406788" cy="325163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2879" extrusionOk="0">
                    <a:moveTo>
                      <a:pt x="1004" y="8740"/>
                    </a:moveTo>
                    <a:cubicBezTo>
                      <a:pt x="1006" y="8846"/>
                      <a:pt x="1032" y="9014"/>
                      <a:pt x="1076" y="9224"/>
                    </a:cubicBezTo>
                    <a:lnTo>
                      <a:pt x="1076" y="9224"/>
                    </a:lnTo>
                    <a:cubicBezTo>
                      <a:pt x="1041" y="9041"/>
                      <a:pt x="1016" y="8876"/>
                      <a:pt x="1004" y="8740"/>
                    </a:cubicBezTo>
                    <a:close/>
                    <a:moveTo>
                      <a:pt x="8529" y="0"/>
                    </a:moveTo>
                    <a:cubicBezTo>
                      <a:pt x="7377" y="0"/>
                      <a:pt x="6098" y="274"/>
                      <a:pt x="4699" y="906"/>
                    </a:cubicBezTo>
                    <a:cubicBezTo>
                      <a:pt x="0" y="3031"/>
                      <a:pt x="1004" y="8740"/>
                      <a:pt x="1004" y="8740"/>
                    </a:cubicBezTo>
                    <a:cubicBezTo>
                      <a:pt x="945" y="6113"/>
                      <a:pt x="4041" y="3448"/>
                      <a:pt x="4041" y="3448"/>
                    </a:cubicBezTo>
                    <a:cubicBezTo>
                      <a:pt x="6224" y="4790"/>
                      <a:pt x="13537" y="6504"/>
                      <a:pt x="14208" y="6726"/>
                    </a:cubicBezTo>
                    <a:cubicBezTo>
                      <a:pt x="14550" y="6840"/>
                      <a:pt x="14771" y="11926"/>
                      <a:pt x="14748" y="12625"/>
                    </a:cubicBezTo>
                    <a:lnTo>
                      <a:pt x="14748" y="12625"/>
                    </a:lnTo>
                    <a:lnTo>
                      <a:pt x="15206" y="9548"/>
                    </a:lnTo>
                    <a:cubicBezTo>
                      <a:pt x="15206" y="9548"/>
                      <a:pt x="16111" y="6166"/>
                      <a:pt x="14436" y="3441"/>
                    </a:cubicBezTo>
                    <a:cubicBezTo>
                      <a:pt x="13255" y="1523"/>
                      <a:pt x="11248" y="0"/>
                      <a:pt x="8529" y="0"/>
                    </a:cubicBezTo>
                    <a:close/>
                    <a:moveTo>
                      <a:pt x="14748" y="12625"/>
                    </a:moveTo>
                    <a:lnTo>
                      <a:pt x="14736" y="12703"/>
                    </a:lnTo>
                    <a:cubicBezTo>
                      <a:pt x="14737" y="12704"/>
                      <a:pt x="14738" y="12705"/>
                      <a:pt x="14739" y="12705"/>
                    </a:cubicBezTo>
                    <a:cubicBezTo>
                      <a:pt x="14743" y="12705"/>
                      <a:pt x="14746" y="12677"/>
                      <a:pt x="14748" y="12625"/>
                    </a:cubicBezTo>
                    <a:close/>
                    <a:moveTo>
                      <a:pt x="1076" y="9224"/>
                    </a:moveTo>
                    <a:lnTo>
                      <a:pt x="1076" y="9224"/>
                    </a:lnTo>
                    <a:cubicBezTo>
                      <a:pt x="1331" y="10550"/>
                      <a:pt x="2105" y="12879"/>
                      <a:pt x="2105" y="12879"/>
                    </a:cubicBezTo>
                    <a:cubicBezTo>
                      <a:pt x="2105" y="12879"/>
                      <a:pt x="1321" y="10401"/>
                      <a:pt x="1076" y="9224"/>
                    </a:cubicBezTo>
                    <a:close/>
                  </a:path>
                </a:pathLst>
              </a:custGeom>
              <a:solidFill>
                <a:srgbClr val="BECB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00" name="Google Shape;7200;p64"/>
          <p:cNvSpPr/>
          <p:nvPr/>
        </p:nvSpPr>
        <p:spPr>
          <a:xfrm>
            <a:off x="7712417" y="4326148"/>
            <a:ext cx="452864" cy="49056"/>
          </a:xfrm>
          <a:custGeom>
            <a:avLst/>
            <a:gdLst/>
            <a:ahLst/>
            <a:cxnLst/>
            <a:rect l="l" t="t" r="r" b="b"/>
            <a:pathLst>
              <a:path w="17937" h="1943" extrusionOk="0">
                <a:moveTo>
                  <a:pt x="8969" y="0"/>
                </a:moveTo>
                <a:cubicBezTo>
                  <a:pt x="4015" y="0"/>
                  <a:pt x="0" y="437"/>
                  <a:pt x="0" y="972"/>
                </a:cubicBezTo>
                <a:cubicBezTo>
                  <a:pt x="0" y="1506"/>
                  <a:pt x="4015" y="1943"/>
                  <a:pt x="8969" y="1943"/>
                </a:cubicBezTo>
                <a:cubicBezTo>
                  <a:pt x="13922" y="1943"/>
                  <a:pt x="17937" y="1506"/>
                  <a:pt x="17937" y="972"/>
                </a:cubicBezTo>
                <a:cubicBezTo>
                  <a:pt x="17937" y="437"/>
                  <a:pt x="13922" y="0"/>
                  <a:pt x="8969" y="0"/>
                </a:cubicBezTo>
                <a:close/>
              </a:path>
            </a:pathLst>
          </a:custGeom>
          <a:solidFill>
            <a:srgbClr val="778C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1" name="Google Shape;7201;p64"/>
          <p:cNvGrpSpPr/>
          <p:nvPr/>
        </p:nvGrpSpPr>
        <p:grpSpPr>
          <a:xfrm>
            <a:off x="7665988" y="3067429"/>
            <a:ext cx="550774" cy="1277927"/>
            <a:chOff x="7665988" y="3067429"/>
            <a:chExt cx="550774" cy="1277927"/>
          </a:xfrm>
        </p:grpSpPr>
        <p:sp>
          <p:nvSpPr>
            <p:cNvPr id="7202" name="Google Shape;7202;p64"/>
            <p:cNvSpPr/>
            <p:nvPr/>
          </p:nvSpPr>
          <p:spPr>
            <a:xfrm>
              <a:off x="7665988" y="3067429"/>
              <a:ext cx="550774" cy="1277927"/>
            </a:xfrm>
            <a:custGeom>
              <a:avLst/>
              <a:gdLst/>
              <a:ahLst/>
              <a:cxnLst/>
              <a:rect l="l" t="t" r="r" b="b"/>
              <a:pathLst>
                <a:path w="21815" h="50616" extrusionOk="0">
                  <a:moveTo>
                    <a:pt x="3781" y="7802"/>
                  </a:moveTo>
                  <a:lnTo>
                    <a:pt x="3781" y="7834"/>
                  </a:lnTo>
                  <a:lnTo>
                    <a:pt x="3761" y="7834"/>
                  </a:lnTo>
                  <a:cubicBezTo>
                    <a:pt x="3768" y="7821"/>
                    <a:pt x="3774" y="7808"/>
                    <a:pt x="3781" y="7802"/>
                  </a:cubicBezTo>
                  <a:close/>
                  <a:moveTo>
                    <a:pt x="10696" y="0"/>
                  </a:moveTo>
                  <a:cubicBezTo>
                    <a:pt x="6759" y="0"/>
                    <a:pt x="3566" y="3194"/>
                    <a:pt x="3566" y="7131"/>
                  </a:cubicBezTo>
                  <a:cubicBezTo>
                    <a:pt x="3566" y="7365"/>
                    <a:pt x="3579" y="7600"/>
                    <a:pt x="3611" y="7834"/>
                  </a:cubicBezTo>
                  <a:cubicBezTo>
                    <a:pt x="2979" y="7906"/>
                    <a:pt x="2555" y="8512"/>
                    <a:pt x="2712" y="9131"/>
                  </a:cubicBezTo>
                  <a:cubicBezTo>
                    <a:pt x="2829" y="9609"/>
                    <a:pt x="3258" y="9920"/>
                    <a:pt x="3720" y="9920"/>
                  </a:cubicBezTo>
                  <a:cubicBezTo>
                    <a:pt x="3850" y="9920"/>
                    <a:pt x="3984" y="9895"/>
                    <a:pt x="4113" y="9842"/>
                  </a:cubicBezTo>
                  <a:cubicBezTo>
                    <a:pt x="4843" y="12045"/>
                    <a:pt x="6688" y="13805"/>
                    <a:pt x="8754" y="14561"/>
                  </a:cubicBezTo>
                  <a:cubicBezTo>
                    <a:pt x="8799" y="14574"/>
                    <a:pt x="8891" y="14593"/>
                    <a:pt x="8891" y="14606"/>
                  </a:cubicBezTo>
                  <a:lnTo>
                    <a:pt x="8891" y="16627"/>
                  </a:lnTo>
                  <a:lnTo>
                    <a:pt x="5651" y="16627"/>
                  </a:lnTo>
                  <a:cubicBezTo>
                    <a:pt x="5651" y="16627"/>
                    <a:pt x="5645" y="16692"/>
                    <a:pt x="5632" y="16698"/>
                  </a:cubicBezTo>
                  <a:cubicBezTo>
                    <a:pt x="5052" y="16705"/>
                    <a:pt x="4543" y="17083"/>
                    <a:pt x="4367" y="17630"/>
                  </a:cubicBezTo>
                  <a:lnTo>
                    <a:pt x="216" y="33233"/>
                  </a:lnTo>
                  <a:cubicBezTo>
                    <a:pt x="1" y="33865"/>
                    <a:pt x="294" y="34563"/>
                    <a:pt x="900" y="34850"/>
                  </a:cubicBezTo>
                  <a:cubicBezTo>
                    <a:pt x="1081" y="34935"/>
                    <a:pt x="1273" y="34976"/>
                    <a:pt x="1462" y="34976"/>
                  </a:cubicBezTo>
                  <a:cubicBezTo>
                    <a:pt x="1906" y="34976"/>
                    <a:pt x="2335" y="34752"/>
                    <a:pt x="2582" y="34354"/>
                  </a:cubicBezTo>
                  <a:cubicBezTo>
                    <a:pt x="2652" y="34403"/>
                    <a:pt x="2730" y="34426"/>
                    <a:pt x="2808" y="34426"/>
                  </a:cubicBezTo>
                  <a:cubicBezTo>
                    <a:pt x="2988" y="34426"/>
                    <a:pt x="3162" y="34303"/>
                    <a:pt x="3207" y="34107"/>
                  </a:cubicBezTo>
                  <a:lnTo>
                    <a:pt x="3566" y="32529"/>
                  </a:lnTo>
                  <a:cubicBezTo>
                    <a:pt x="3611" y="32334"/>
                    <a:pt x="3481" y="32034"/>
                    <a:pt x="3305" y="31936"/>
                  </a:cubicBezTo>
                  <a:lnTo>
                    <a:pt x="6336" y="20948"/>
                  </a:lnTo>
                  <a:cubicBezTo>
                    <a:pt x="6336" y="22838"/>
                    <a:pt x="6388" y="26501"/>
                    <a:pt x="6453" y="30561"/>
                  </a:cubicBezTo>
                  <a:lnTo>
                    <a:pt x="6407" y="30561"/>
                  </a:lnTo>
                  <a:lnTo>
                    <a:pt x="6466" y="32353"/>
                  </a:lnTo>
                  <a:lnTo>
                    <a:pt x="6486" y="32353"/>
                  </a:lnTo>
                  <a:cubicBezTo>
                    <a:pt x="6622" y="40181"/>
                    <a:pt x="6805" y="48719"/>
                    <a:pt x="6805" y="48719"/>
                  </a:cubicBezTo>
                  <a:cubicBezTo>
                    <a:pt x="6805" y="48719"/>
                    <a:pt x="4517" y="49084"/>
                    <a:pt x="4517" y="50609"/>
                  </a:cubicBezTo>
                  <a:lnTo>
                    <a:pt x="8936" y="50609"/>
                  </a:lnTo>
                  <a:lnTo>
                    <a:pt x="10631" y="33422"/>
                  </a:lnTo>
                  <a:lnTo>
                    <a:pt x="10670" y="33448"/>
                  </a:lnTo>
                  <a:lnTo>
                    <a:pt x="11035" y="33448"/>
                  </a:lnTo>
                  <a:lnTo>
                    <a:pt x="11041" y="33442"/>
                  </a:lnTo>
                  <a:lnTo>
                    <a:pt x="12892" y="50616"/>
                  </a:lnTo>
                  <a:lnTo>
                    <a:pt x="17311" y="50616"/>
                  </a:lnTo>
                  <a:cubicBezTo>
                    <a:pt x="17311" y="49084"/>
                    <a:pt x="15024" y="48725"/>
                    <a:pt x="15024" y="48725"/>
                  </a:cubicBezTo>
                  <a:cubicBezTo>
                    <a:pt x="15024" y="48725"/>
                    <a:pt x="15193" y="40090"/>
                    <a:pt x="15317" y="32210"/>
                  </a:cubicBezTo>
                  <a:cubicBezTo>
                    <a:pt x="15323" y="31891"/>
                    <a:pt x="15356" y="30561"/>
                    <a:pt x="15356" y="30561"/>
                  </a:cubicBezTo>
                  <a:lnTo>
                    <a:pt x="15343" y="30561"/>
                  </a:lnTo>
                  <a:cubicBezTo>
                    <a:pt x="15408" y="26468"/>
                    <a:pt x="15454" y="22773"/>
                    <a:pt x="15454" y="20856"/>
                  </a:cubicBezTo>
                  <a:lnTo>
                    <a:pt x="18510" y="31917"/>
                  </a:lnTo>
                  <a:cubicBezTo>
                    <a:pt x="18308" y="31982"/>
                    <a:pt x="18159" y="32321"/>
                    <a:pt x="18204" y="32536"/>
                  </a:cubicBezTo>
                  <a:lnTo>
                    <a:pt x="18563" y="34107"/>
                  </a:lnTo>
                  <a:cubicBezTo>
                    <a:pt x="18608" y="34299"/>
                    <a:pt x="18775" y="34422"/>
                    <a:pt x="18959" y="34422"/>
                  </a:cubicBezTo>
                  <a:cubicBezTo>
                    <a:pt x="18987" y="34422"/>
                    <a:pt x="19016" y="34419"/>
                    <a:pt x="19045" y="34413"/>
                  </a:cubicBezTo>
                  <a:cubicBezTo>
                    <a:pt x="19110" y="34400"/>
                    <a:pt x="19169" y="34367"/>
                    <a:pt x="19221" y="34322"/>
                  </a:cubicBezTo>
                  <a:cubicBezTo>
                    <a:pt x="19463" y="34736"/>
                    <a:pt x="19901" y="34974"/>
                    <a:pt x="20355" y="34974"/>
                  </a:cubicBezTo>
                  <a:cubicBezTo>
                    <a:pt x="20537" y="34974"/>
                    <a:pt x="20721" y="34936"/>
                    <a:pt x="20896" y="34856"/>
                  </a:cubicBezTo>
                  <a:cubicBezTo>
                    <a:pt x="21515" y="34582"/>
                    <a:pt x="21815" y="33885"/>
                    <a:pt x="21606" y="33246"/>
                  </a:cubicBezTo>
                  <a:lnTo>
                    <a:pt x="17298" y="17663"/>
                  </a:lnTo>
                  <a:cubicBezTo>
                    <a:pt x="17122" y="17141"/>
                    <a:pt x="16659" y="16744"/>
                    <a:pt x="16145" y="16705"/>
                  </a:cubicBezTo>
                  <a:cubicBezTo>
                    <a:pt x="16132" y="16698"/>
                    <a:pt x="16119" y="16627"/>
                    <a:pt x="16119" y="16627"/>
                  </a:cubicBezTo>
                  <a:lnTo>
                    <a:pt x="12632" y="16627"/>
                  </a:lnTo>
                  <a:lnTo>
                    <a:pt x="12632" y="14704"/>
                  </a:lnTo>
                  <a:cubicBezTo>
                    <a:pt x="12632" y="14704"/>
                    <a:pt x="12651" y="14697"/>
                    <a:pt x="12664" y="14691"/>
                  </a:cubicBezTo>
                  <a:lnTo>
                    <a:pt x="12710" y="14684"/>
                  </a:lnTo>
                  <a:cubicBezTo>
                    <a:pt x="14900" y="14013"/>
                    <a:pt x="16920" y="12201"/>
                    <a:pt x="17702" y="9887"/>
                  </a:cubicBezTo>
                  <a:cubicBezTo>
                    <a:pt x="17781" y="9907"/>
                    <a:pt x="17865" y="9920"/>
                    <a:pt x="17950" y="9920"/>
                  </a:cubicBezTo>
                  <a:cubicBezTo>
                    <a:pt x="17954" y="9920"/>
                    <a:pt x="17958" y="9920"/>
                    <a:pt x="17962" y="9920"/>
                  </a:cubicBezTo>
                  <a:cubicBezTo>
                    <a:pt x="18517" y="9920"/>
                    <a:pt x="18973" y="9486"/>
                    <a:pt x="19006" y="8936"/>
                  </a:cubicBezTo>
                  <a:cubicBezTo>
                    <a:pt x="19038" y="8375"/>
                    <a:pt x="18621" y="7893"/>
                    <a:pt x="18067" y="7834"/>
                  </a:cubicBezTo>
                  <a:lnTo>
                    <a:pt x="18067" y="7828"/>
                  </a:lnTo>
                  <a:cubicBezTo>
                    <a:pt x="18067" y="7815"/>
                    <a:pt x="18054" y="7802"/>
                    <a:pt x="18054" y="7789"/>
                  </a:cubicBezTo>
                  <a:cubicBezTo>
                    <a:pt x="18048" y="6068"/>
                    <a:pt x="17644" y="4295"/>
                    <a:pt x="16692" y="2998"/>
                  </a:cubicBezTo>
                  <a:cubicBezTo>
                    <a:pt x="17663" y="2464"/>
                    <a:pt x="17781" y="1786"/>
                    <a:pt x="18159" y="1147"/>
                  </a:cubicBezTo>
                  <a:lnTo>
                    <a:pt x="18159" y="1147"/>
                  </a:lnTo>
                  <a:cubicBezTo>
                    <a:pt x="17946" y="1172"/>
                    <a:pt x="17731" y="1183"/>
                    <a:pt x="17515" y="1183"/>
                  </a:cubicBezTo>
                  <a:cubicBezTo>
                    <a:pt x="15275" y="1183"/>
                    <a:pt x="12901" y="0"/>
                    <a:pt x="10696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03" name="Google Shape;7203;p64"/>
            <p:cNvGrpSpPr/>
            <p:nvPr/>
          </p:nvGrpSpPr>
          <p:grpSpPr>
            <a:xfrm>
              <a:off x="7893590" y="3786407"/>
              <a:ext cx="93163" cy="118840"/>
              <a:chOff x="7890614" y="3772237"/>
              <a:chExt cx="93163" cy="118840"/>
            </a:xfrm>
          </p:grpSpPr>
          <p:sp>
            <p:nvSpPr>
              <p:cNvPr id="7204" name="Google Shape;7204;p64"/>
              <p:cNvSpPr/>
              <p:nvPr/>
            </p:nvSpPr>
            <p:spPr>
              <a:xfrm>
                <a:off x="7954717" y="3788017"/>
                <a:ext cx="8988" cy="49637"/>
              </a:xfrm>
              <a:custGeom>
                <a:avLst/>
                <a:gdLst/>
                <a:ahLst/>
                <a:cxnLst/>
                <a:rect l="l" t="t" r="r" b="b"/>
                <a:pathLst>
                  <a:path w="356" h="1966" extrusionOk="0">
                    <a:moveTo>
                      <a:pt x="278" y="0"/>
                    </a:moveTo>
                    <a:cubicBezTo>
                      <a:pt x="249" y="0"/>
                      <a:pt x="218" y="20"/>
                      <a:pt x="212" y="54"/>
                    </a:cubicBezTo>
                    <a:lnTo>
                      <a:pt x="69" y="692"/>
                    </a:lnTo>
                    <a:cubicBezTo>
                      <a:pt x="30" y="888"/>
                      <a:pt x="4" y="1090"/>
                      <a:pt x="4" y="1292"/>
                    </a:cubicBezTo>
                    <a:lnTo>
                      <a:pt x="4" y="1892"/>
                    </a:lnTo>
                    <a:cubicBezTo>
                      <a:pt x="0" y="1941"/>
                      <a:pt x="38" y="1965"/>
                      <a:pt x="75" y="1965"/>
                    </a:cubicBezTo>
                    <a:cubicBezTo>
                      <a:pt x="113" y="1965"/>
                      <a:pt x="150" y="1941"/>
                      <a:pt x="147" y="1892"/>
                    </a:cubicBezTo>
                    <a:lnTo>
                      <a:pt x="147" y="1292"/>
                    </a:lnTo>
                    <a:cubicBezTo>
                      <a:pt x="147" y="1097"/>
                      <a:pt x="167" y="908"/>
                      <a:pt x="206" y="719"/>
                    </a:cubicBezTo>
                    <a:lnTo>
                      <a:pt x="349" y="86"/>
                    </a:lnTo>
                    <a:cubicBezTo>
                      <a:pt x="356" y="47"/>
                      <a:pt x="330" y="8"/>
                      <a:pt x="291" y="2"/>
                    </a:cubicBezTo>
                    <a:cubicBezTo>
                      <a:pt x="286" y="1"/>
                      <a:pt x="282" y="0"/>
                      <a:pt x="27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64"/>
              <p:cNvSpPr/>
              <p:nvPr/>
            </p:nvSpPr>
            <p:spPr>
              <a:xfrm>
                <a:off x="7910862" y="3788017"/>
                <a:ext cx="8736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346" h="1957" extrusionOk="0">
                    <a:moveTo>
                      <a:pt x="74" y="0"/>
                    </a:moveTo>
                    <a:cubicBezTo>
                      <a:pt x="69" y="0"/>
                      <a:pt x="64" y="1"/>
                      <a:pt x="59" y="2"/>
                    </a:cubicBezTo>
                    <a:cubicBezTo>
                      <a:pt x="20" y="8"/>
                      <a:pt x="1" y="47"/>
                      <a:pt x="7" y="86"/>
                    </a:cubicBezTo>
                    <a:lnTo>
                      <a:pt x="144" y="719"/>
                    </a:lnTo>
                    <a:cubicBezTo>
                      <a:pt x="190" y="908"/>
                      <a:pt x="209" y="1097"/>
                      <a:pt x="209" y="1292"/>
                    </a:cubicBezTo>
                    <a:lnTo>
                      <a:pt x="209" y="1892"/>
                    </a:lnTo>
                    <a:cubicBezTo>
                      <a:pt x="209" y="1924"/>
                      <a:pt x="235" y="1957"/>
                      <a:pt x="274" y="1957"/>
                    </a:cubicBezTo>
                    <a:cubicBezTo>
                      <a:pt x="313" y="1957"/>
                      <a:pt x="346" y="1924"/>
                      <a:pt x="346" y="1892"/>
                    </a:cubicBezTo>
                    <a:lnTo>
                      <a:pt x="346" y="1292"/>
                    </a:lnTo>
                    <a:cubicBezTo>
                      <a:pt x="346" y="1090"/>
                      <a:pt x="326" y="888"/>
                      <a:pt x="281" y="692"/>
                    </a:cubicBezTo>
                    <a:lnTo>
                      <a:pt x="137" y="54"/>
                    </a:lnTo>
                    <a:cubicBezTo>
                      <a:pt x="132" y="20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64"/>
              <p:cNvSpPr/>
              <p:nvPr/>
            </p:nvSpPr>
            <p:spPr>
              <a:xfrm>
                <a:off x="7901647" y="3841693"/>
                <a:ext cx="29161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506" extrusionOk="0">
                    <a:moveTo>
                      <a:pt x="574" y="0"/>
                    </a:moveTo>
                    <a:cubicBezTo>
                      <a:pt x="261" y="0"/>
                      <a:pt x="1" y="339"/>
                      <a:pt x="1" y="756"/>
                    </a:cubicBezTo>
                    <a:cubicBezTo>
                      <a:pt x="1" y="1167"/>
                      <a:pt x="261" y="1506"/>
                      <a:pt x="574" y="1506"/>
                    </a:cubicBezTo>
                    <a:cubicBezTo>
                      <a:pt x="893" y="1506"/>
                      <a:pt x="1154" y="1167"/>
                      <a:pt x="1154" y="756"/>
                    </a:cubicBezTo>
                    <a:cubicBezTo>
                      <a:pt x="1154" y="339"/>
                      <a:pt x="893" y="0"/>
                      <a:pt x="57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64"/>
              <p:cNvSpPr/>
              <p:nvPr/>
            </p:nvSpPr>
            <p:spPr>
              <a:xfrm>
                <a:off x="7943785" y="3841693"/>
                <a:ext cx="29136" cy="38023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06" extrusionOk="0">
                    <a:moveTo>
                      <a:pt x="580" y="0"/>
                    </a:moveTo>
                    <a:cubicBezTo>
                      <a:pt x="261" y="0"/>
                      <a:pt x="0" y="339"/>
                      <a:pt x="0" y="756"/>
                    </a:cubicBezTo>
                    <a:cubicBezTo>
                      <a:pt x="0" y="1167"/>
                      <a:pt x="261" y="1506"/>
                      <a:pt x="580" y="1506"/>
                    </a:cubicBezTo>
                    <a:cubicBezTo>
                      <a:pt x="899" y="1506"/>
                      <a:pt x="1154" y="1167"/>
                      <a:pt x="1154" y="756"/>
                    </a:cubicBezTo>
                    <a:cubicBezTo>
                      <a:pt x="1154" y="339"/>
                      <a:pt x="899" y="0"/>
                      <a:pt x="58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64"/>
              <p:cNvSpPr/>
              <p:nvPr/>
            </p:nvSpPr>
            <p:spPr>
              <a:xfrm>
                <a:off x="7916139" y="3833462"/>
                <a:ext cx="42315" cy="57615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2282" extrusionOk="0">
                    <a:moveTo>
                      <a:pt x="33" y="0"/>
                    </a:moveTo>
                    <a:cubicBezTo>
                      <a:pt x="13" y="0"/>
                      <a:pt x="0" y="20"/>
                      <a:pt x="0" y="40"/>
                    </a:cubicBezTo>
                    <a:lnTo>
                      <a:pt x="0" y="274"/>
                    </a:lnTo>
                    <a:cubicBezTo>
                      <a:pt x="0" y="496"/>
                      <a:pt x="72" y="711"/>
                      <a:pt x="202" y="887"/>
                    </a:cubicBezTo>
                    <a:cubicBezTo>
                      <a:pt x="372" y="1102"/>
                      <a:pt x="463" y="1369"/>
                      <a:pt x="463" y="1643"/>
                    </a:cubicBezTo>
                    <a:lnTo>
                      <a:pt x="463" y="2242"/>
                    </a:lnTo>
                    <a:cubicBezTo>
                      <a:pt x="463" y="2262"/>
                      <a:pt x="476" y="2282"/>
                      <a:pt x="495" y="2282"/>
                    </a:cubicBezTo>
                    <a:lnTo>
                      <a:pt x="1173" y="2282"/>
                    </a:lnTo>
                    <a:cubicBezTo>
                      <a:pt x="1193" y="2282"/>
                      <a:pt x="1212" y="2262"/>
                      <a:pt x="1206" y="2242"/>
                    </a:cubicBezTo>
                    <a:lnTo>
                      <a:pt x="1206" y="1643"/>
                    </a:lnTo>
                    <a:cubicBezTo>
                      <a:pt x="1206" y="1369"/>
                      <a:pt x="1297" y="1102"/>
                      <a:pt x="1467" y="887"/>
                    </a:cubicBezTo>
                    <a:cubicBezTo>
                      <a:pt x="1603" y="711"/>
                      <a:pt x="1675" y="496"/>
                      <a:pt x="1675" y="274"/>
                    </a:cubicBezTo>
                    <a:lnTo>
                      <a:pt x="1675" y="40"/>
                    </a:lnTo>
                    <a:cubicBezTo>
                      <a:pt x="1675" y="20"/>
                      <a:pt x="1656" y="0"/>
                      <a:pt x="163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64"/>
              <p:cNvSpPr/>
              <p:nvPr/>
            </p:nvSpPr>
            <p:spPr>
              <a:xfrm>
                <a:off x="7890614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64"/>
              <p:cNvSpPr/>
              <p:nvPr/>
            </p:nvSpPr>
            <p:spPr>
              <a:xfrm>
                <a:off x="7959893" y="3772237"/>
                <a:ext cx="2388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383" extrusionOk="0">
                    <a:moveTo>
                      <a:pt x="477" y="1"/>
                    </a:moveTo>
                    <a:cubicBezTo>
                      <a:pt x="216" y="1"/>
                      <a:pt x="1" y="314"/>
                      <a:pt x="1" y="692"/>
                    </a:cubicBezTo>
                    <a:cubicBezTo>
                      <a:pt x="1" y="1076"/>
                      <a:pt x="216" y="1383"/>
                      <a:pt x="477" y="1383"/>
                    </a:cubicBezTo>
                    <a:cubicBezTo>
                      <a:pt x="737" y="1383"/>
                      <a:pt x="946" y="1076"/>
                      <a:pt x="946" y="692"/>
                    </a:cubicBezTo>
                    <a:cubicBezTo>
                      <a:pt x="946" y="314"/>
                      <a:pt x="737" y="1"/>
                      <a:pt x="47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Google Shape;7215;p65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...and our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sets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editable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65"/>
          <p:cNvSpPr txBox="1">
            <a:spLocks noGrp="1"/>
          </p:cNvSpPr>
          <p:nvPr>
            <p:ph type="body" idx="4294967295"/>
          </p:nvPr>
        </p:nvSpPr>
        <p:spPr>
          <a:xfrm>
            <a:off x="828875" y="1610275"/>
            <a:ext cx="75258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these icons without losing quality.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stroke and fill color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just select the icon and click on the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paint bucket/pen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Google Slides, you can also use </a:t>
            </a:r>
            <a:r>
              <a:rPr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Flaticon’s extension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allowing you to customize and add even more icons.</a:t>
            </a:r>
            <a:b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65"/>
          <p:cNvGrpSpPr/>
          <p:nvPr/>
        </p:nvGrpSpPr>
        <p:grpSpPr>
          <a:xfrm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7218" name="Google Shape;7218;p65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19" name="Google Shape;7219;p65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0" name="Google Shape;7220;p65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1" name="Google Shape;7221;p65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2" name="Google Shape;7222;p65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3" name="Google Shape;7223;p65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4" name="Google Shape;7224;p65"/>
          <p:cNvGrpSpPr/>
          <p:nvPr/>
        </p:nvGrpSpPr>
        <p:grpSpPr>
          <a:xfrm>
            <a:off x="1267741" y="2287103"/>
            <a:ext cx="298169" cy="339253"/>
            <a:chOff x="1529350" y="258825"/>
            <a:chExt cx="423475" cy="481825"/>
          </a:xfrm>
        </p:grpSpPr>
        <p:sp>
          <p:nvSpPr>
            <p:cNvPr id="7225" name="Google Shape;7225;p6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6" name="Google Shape;7226;p6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27" name="Google Shape;7227;p65"/>
          <p:cNvGrpSpPr/>
          <p:nvPr/>
        </p:nvGrpSpPr>
        <p:grpSpPr>
          <a:xfrm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7228" name="Google Shape;7228;p65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29" name="Google Shape;7229;p65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0" name="Google Shape;7230;p65"/>
          <p:cNvGrpSpPr/>
          <p:nvPr/>
        </p:nvGrpSpPr>
        <p:grpSpPr>
          <a:xfrm>
            <a:off x="2110011" y="2287102"/>
            <a:ext cx="298169" cy="339253"/>
            <a:chOff x="2707500" y="249400"/>
            <a:chExt cx="423475" cy="481825"/>
          </a:xfrm>
        </p:grpSpPr>
        <p:sp>
          <p:nvSpPr>
            <p:cNvPr id="7231" name="Google Shape;7231;p65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2" name="Google Shape;7232;p65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33" name="Google Shape;7233;p65"/>
          <p:cNvGrpSpPr/>
          <p:nvPr/>
        </p:nvGrpSpPr>
        <p:grpSpPr>
          <a:xfrm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7234" name="Google Shape;7234;p65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5" name="Google Shape;7235;p65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6" name="Google Shape;7236;p65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7" name="Google Shape;7237;p65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8" name="Google Shape;7238;p65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39" name="Google Shape;7239;p65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0" name="Google Shape;7240;p65"/>
          <p:cNvGrpSpPr/>
          <p:nvPr/>
        </p:nvGrpSpPr>
        <p:grpSpPr>
          <a:xfrm>
            <a:off x="2912712" y="2287349"/>
            <a:ext cx="352349" cy="338760"/>
            <a:chOff x="3854700" y="249750"/>
            <a:chExt cx="500425" cy="481125"/>
          </a:xfrm>
        </p:grpSpPr>
        <p:sp>
          <p:nvSpPr>
            <p:cNvPr id="7241" name="Google Shape;7241;p6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2" name="Google Shape;7242;p6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3" name="Google Shape;7243;p6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4" name="Google Shape;7244;p6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5" name="Google Shape;7245;p6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6" name="Google Shape;7246;p6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7" name="Google Shape;7247;p6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8" name="Google Shape;7248;p6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49" name="Google Shape;7249;p65"/>
          <p:cNvGrpSpPr/>
          <p:nvPr/>
        </p:nvGrpSpPr>
        <p:grpSpPr>
          <a:xfrm>
            <a:off x="3330701" y="2287349"/>
            <a:ext cx="352349" cy="338760"/>
            <a:chOff x="4447550" y="249750"/>
            <a:chExt cx="500425" cy="481125"/>
          </a:xfrm>
        </p:grpSpPr>
        <p:sp>
          <p:nvSpPr>
            <p:cNvPr id="7250" name="Google Shape;7250;p6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1" name="Google Shape;7251;p6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2" name="Google Shape;7252;p65"/>
          <p:cNvGrpSpPr/>
          <p:nvPr/>
        </p:nvGrpSpPr>
        <p:grpSpPr>
          <a:xfrm>
            <a:off x="3759902" y="2287102"/>
            <a:ext cx="339253" cy="339253"/>
            <a:chOff x="5049725" y="249400"/>
            <a:chExt cx="481825" cy="481825"/>
          </a:xfrm>
        </p:grpSpPr>
        <p:sp>
          <p:nvSpPr>
            <p:cNvPr id="7253" name="Google Shape;7253;p65"/>
            <p:cNvSpPr/>
            <p:nvPr/>
          </p:nvSpPr>
          <p:spPr>
            <a:xfrm>
              <a:off x="5191775" y="560925"/>
              <a:ext cx="197625" cy="170300"/>
            </a:xfrm>
            <a:custGeom>
              <a:avLst/>
              <a:gdLst/>
              <a:ahLst/>
              <a:cxnLst/>
              <a:rect l="l" t="t" r="r" b="b"/>
              <a:pathLst>
                <a:path w="7905" h="6812" extrusionOk="0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4" name="Google Shape;7254;p65"/>
            <p:cNvSpPr/>
            <p:nvPr/>
          </p:nvSpPr>
          <p:spPr>
            <a:xfrm>
              <a:off x="5049725" y="249400"/>
              <a:ext cx="481825" cy="396225"/>
            </a:xfrm>
            <a:custGeom>
              <a:avLst/>
              <a:gdLst/>
              <a:ahLst/>
              <a:cxnLst/>
              <a:rect l="l" t="t" r="r" b="b"/>
              <a:pathLst>
                <a:path w="19273" h="15849" extrusionOk="0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5" name="Google Shape;7255;p65"/>
          <p:cNvGrpSpPr/>
          <p:nvPr/>
        </p:nvGrpSpPr>
        <p:grpSpPr>
          <a:xfrm>
            <a:off x="4173843" y="2287102"/>
            <a:ext cx="339253" cy="339253"/>
            <a:chOff x="5660400" y="238125"/>
            <a:chExt cx="481825" cy="481825"/>
          </a:xfrm>
        </p:grpSpPr>
        <p:sp>
          <p:nvSpPr>
            <p:cNvPr id="7256" name="Google Shape;72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7" name="Google Shape;72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58" name="Google Shape;7258;p65"/>
          <p:cNvGrpSpPr/>
          <p:nvPr/>
        </p:nvGrpSpPr>
        <p:grpSpPr>
          <a:xfrm>
            <a:off x="4590529" y="2287102"/>
            <a:ext cx="339253" cy="339253"/>
            <a:chOff x="6235400" y="249400"/>
            <a:chExt cx="481825" cy="481825"/>
          </a:xfrm>
        </p:grpSpPr>
        <p:sp>
          <p:nvSpPr>
            <p:cNvPr id="7259" name="Google Shape;7259;p65"/>
            <p:cNvSpPr/>
            <p:nvPr/>
          </p:nvSpPr>
          <p:spPr>
            <a:xfrm>
              <a:off x="6425625" y="482025"/>
              <a:ext cx="177700" cy="135375"/>
            </a:xfrm>
            <a:custGeom>
              <a:avLst/>
              <a:gdLst/>
              <a:ahLst/>
              <a:cxnLst/>
              <a:rect l="l" t="t" r="r" b="b"/>
              <a:pathLst>
                <a:path w="7108" h="5415" extrusionOk="0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0" name="Google Shape;7260;p65"/>
            <p:cNvSpPr/>
            <p:nvPr/>
          </p:nvSpPr>
          <p:spPr>
            <a:xfrm>
              <a:off x="6462150" y="41977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1" name="Google Shape;7261;p65"/>
            <p:cNvSpPr/>
            <p:nvPr/>
          </p:nvSpPr>
          <p:spPr>
            <a:xfrm>
              <a:off x="6349225" y="508600"/>
              <a:ext cx="113625" cy="108800"/>
            </a:xfrm>
            <a:custGeom>
              <a:avLst/>
              <a:gdLst/>
              <a:ahLst/>
              <a:cxnLst/>
              <a:rect l="l" t="t" r="r" b="b"/>
              <a:pathLst>
                <a:path w="4545" h="4352" extrusionOk="0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2" name="Google Shape;7262;p65"/>
            <p:cNvSpPr/>
            <p:nvPr/>
          </p:nvSpPr>
          <p:spPr>
            <a:xfrm>
              <a:off x="6349225" y="363300"/>
              <a:ext cx="254100" cy="172575"/>
            </a:xfrm>
            <a:custGeom>
              <a:avLst/>
              <a:gdLst/>
              <a:ahLst/>
              <a:cxnLst/>
              <a:rect l="l" t="t" r="r" b="b"/>
              <a:pathLst>
                <a:path w="10164" h="6903" extrusionOk="0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3" name="Google Shape;7263;p65"/>
            <p:cNvSpPr/>
            <p:nvPr/>
          </p:nvSpPr>
          <p:spPr>
            <a:xfrm>
              <a:off x="6235400" y="24940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64" name="Google Shape;7264;p65"/>
          <p:cNvGrpSpPr/>
          <p:nvPr/>
        </p:nvGrpSpPr>
        <p:grpSpPr>
          <a:xfrm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7265" name="Google Shape;7265;p65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6" name="Google Shape;7266;p65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7" name="Google Shape;7267;p65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8" name="Google Shape;7268;p65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69" name="Google Shape;7269;p65"/>
          <p:cNvSpPr/>
          <p:nvPr/>
        </p:nvSpPr>
        <p:spPr>
          <a:xfrm>
            <a:off x="1265674" y="2711214"/>
            <a:ext cx="302200" cy="339253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70" name="Google Shape;7270;p65"/>
          <p:cNvGrpSpPr/>
          <p:nvPr/>
        </p:nvGrpSpPr>
        <p:grpSpPr>
          <a:xfrm>
            <a:off x="1660875" y="2711232"/>
            <a:ext cx="340573" cy="339271"/>
            <a:chOff x="2085450" y="842250"/>
            <a:chExt cx="483700" cy="481850"/>
          </a:xfrm>
        </p:grpSpPr>
        <p:sp>
          <p:nvSpPr>
            <p:cNvPr id="7271" name="Google Shape;7271;p6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2" name="Google Shape;7272;p6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3" name="Google Shape;7273;p6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4" name="Google Shape;7274;p65"/>
          <p:cNvGrpSpPr/>
          <p:nvPr/>
        </p:nvGrpSpPr>
        <p:grpSpPr>
          <a:xfrm>
            <a:off x="2089443" y="2711241"/>
            <a:ext cx="339306" cy="339253"/>
            <a:chOff x="2685825" y="840375"/>
            <a:chExt cx="481900" cy="481825"/>
          </a:xfrm>
        </p:grpSpPr>
        <p:sp>
          <p:nvSpPr>
            <p:cNvPr id="7275" name="Google Shape;7275;p65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6" name="Google Shape;7276;p65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7" name="Google Shape;7277;p65"/>
          <p:cNvGrpSpPr/>
          <p:nvPr/>
        </p:nvGrpSpPr>
        <p:grpSpPr>
          <a:xfrm>
            <a:off x="2501104" y="2710924"/>
            <a:ext cx="350431" cy="339887"/>
            <a:chOff x="3270675" y="841800"/>
            <a:chExt cx="497700" cy="482725"/>
          </a:xfrm>
        </p:grpSpPr>
        <p:sp>
          <p:nvSpPr>
            <p:cNvPr id="7278" name="Google Shape;7278;p6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79" name="Google Shape;7279;p6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0" name="Google Shape;7280;p6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81" name="Google Shape;7281;p65"/>
          <p:cNvSpPr/>
          <p:nvPr/>
        </p:nvSpPr>
        <p:spPr>
          <a:xfrm>
            <a:off x="2919129" y="2721811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282" name="Google Shape;7282;p65"/>
          <p:cNvGrpSpPr/>
          <p:nvPr/>
        </p:nvGrpSpPr>
        <p:grpSpPr>
          <a:xfrm>
            <a:off x="3337249" y="2731783"/>
            <a:ext cx="339253" cy="298169"/>
            <a:chOff x="4467200" y="877100"/>
            <a:chExt cx="481825" cy="423475"/>
          </a:xfrm>
        </p:grpSpPr>
        <p:sp>
          <p:nvSpPr>
            <p:cNvPr id="7283" name="Google Shape;7283;p65"/>
            <p:cNvSpPr/>
            <p:nvPr/>
          </p:nvSpPr>
          <p:spPr>
            <a:xfrm>
              <a:off x="4467200" y="1018225"/>
              <a:ext cx="481825" cy="282350"/>
            </a:xfrm>
            <a:custGeom>
              <a:avLst/>
              <a:gdLst/>
              <a:ahLst/>
              <a:cxnLst/>
              <a:rect l="l" t="t" r="r" b="b"/>
              <a:pathLst>
                <a:path w="19273" h="11294" extrusionOk="0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4" name="Google Shape;7284;p65"/>
            <p:cNvSpPr/>
            <p:nvPr/>
          </p:nvSpPr>
          <p:spPr>
            <a:xfrm>
              <a:off x="4608425" y="1129300"/>
              <a:ext cx="45125" cy="60175"/>
            </a:xfrm>
            <a:custGeom>
              <a:avLst/>
              <a:gdLst/>
              <a:ahLst/>
              <a:cxnLst/>
              <a:rect l="l" t="t" r="r" b="b"/>
              <a:pathLst>
                <a:path w="1805" h="2407" extrusionOk="0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5" name="Google Shape;7285;p65"/>
            <p:cNvSpPr/>
            <p:nvPr/>
          </p:nvSpPr>
          <p:spPr>
            <a:xfrm>
              <a:off x="449550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6" name="Google Shape;7286;p65"/>
            <p:cNvSpPr/>
            <p:nvPr/>
          </p:nvSpPr>
          <p:spPr>
            <a:xfrm>
              <a:off x="4636650" y="8771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87" name="Google Shape;7287;p65"/>
          <p:cNvGrpSpPr/>
          <p:nvPr/>
        </p:nvGrpSpPr>
        <p:grpSpPr>
          <a:xfrm>
            <a:off x="3752140" y="2711232"/>
            <a:ext cx="354778" cy="339271"/>
            <a:chOff x="5045500" y="842250"/>
            <a:chExt cx="503875" cy="481850"/>
          </a:xfrm>
        </p:grpSpPr>
        <p:sp>
          <p:nvSpPr>
            <p:cNvPr id="7288" name="Google Shape;7288;p65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9" name="Google Shape;7289;p65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0" name="Google Shape;7290;p65"/>
          <p:cNvGrpSpPr/>
          <p:nvPr/>
        </p:nvGrpSpPr>
        <p:grpSpPr>
          <a:xfrm>
            <a:off x="4174987" y="2737451"/>
            <a:ext cx="336965" cy="286833"/>
            <a:chOff x="5645200" y="879425"/>
            <a:chExt cx="478575" cy="407375"/>
          </a:xfrm>
        </p:grpSpPr>
        <p:sp>
          <p:nvSpPr>
            <p:cNvPr id="7291" name="Google Shape;7291;p65"/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2" name="Google Shape;7292;p65"/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3" name="Google Shape;7293;p65"/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4" name="Google Shape;7294;p65"/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5" name="Google Shape;7295;p65"/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6" name="Google Shape;7296;p65"/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97" name="Google Shape;7297;p65"/>
          <p:cNvGrpSpPr/>
          <p:nvPr/>
        </p:nvGrpSpPr>
        <p:grpSpPr>
          <a:xfrm>
            <a:off x="4611062" y="2711241"/>
            <a:ext cx="298186" cy="339253"/>
            <a:chOff x="6264525" y="842250"/>
            <a:chExt cx="423500" cy="481825"/>
          </a:xfrm>
        </p:grpSpPr>
        <p:sp>
          <p:nvSpPr>
            <p:cNvPr id="7298" name="Google Shape;7298;p65"/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99" name="Google Shape;7299;p65"/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0" name="Google Shape;7300;p65"/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1" name="Google Shape;7301;p65"/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2" name="Google Shape;7302;p65"/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3" name="Google Shape;7303;p65"/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4" name="Google Shape;7304;p65"/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05" name="Google Shape;7305;p65"/>
          <p:cNvGrpSpPr/>
          <p:nvPr/>
        </p:nvGrpSpPr>
        <p:grpSpPr>
          <a:xfrm>
            <a:off x="829350" y="3125895"/>
            <a:ext cx="339253" cy="339253"/>
            <a:chOff x="900750" y="1436075"/>
            <a:chExt cx="481825" cy="481825"/>
          </a:xfrm>
        </p:grpSpPr>
        <p:sp>
          <p:nvSpPr>
            <p:cNvPr id="7306" name="Google Shape;7306;p65"/>
            <p:cNvSpPr/>
            <p:nvPr/>
          </p:nvSpPr>
          <p:spPr>
            <a:xfrm>
              <a:off x="900750" y="1627500"/>
              <a:ext cx="481825" cy="290400"/>
            </a:xfrm>
            <a:custGeom>
              <a:avLst/>
              <a:gdLst/>
              <a:ahLst/>
              <a:cxnLst/>
              <a:rect l="l" t="t" r="r" b="b"/>
              <a:pathLst>
                <a:path w="19273" h="11616" extrusionOk="0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7" name="Google Shape;7307;p65"/>
            <p:cNvSpPr/>
            <p:nvPr/>
          </p:nvSpPr>
          <p:spPr>
            <a:xfrm>
              <a:off x="129695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8" name="Google Shape;7308;p65"/>
            <p:cNvSpPr/>
            <p:nvPr/>
          </p:nvSpPr>
          <p:spPr>
            <a:xfrm>
              <a:off x="914900" y="1549900"/>
              <a:ext cx="71550" cy="105850"/>
            </a:xfrm>
            <a:custGeom>
              <a:avLst/>
              <a:gdLst/>
              <a:ahLst/>
              <a:cxnLst/>
              <a:rect l="l" t="t" r="r" b="b"/>
              <a:pathLst>
                <a:path w="2862" h="4234" extrusionOk="0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09" name="Google Shape;7309;p65"/>
            <p:cNvSpPr/>
            <p:nvPr/>
          </p:nvSpPr>
          <p:spPr>
            <a:xfrm>
              <a:off x="1014650" y="1436075"/>
              <a:ext cx="254100" cy="336150"/>
            </a:xfrm>
            <a:custGeom>
              <a:avLst/>
              <a:gdLst/>
              <a:ahLst/>
              <a:cxnLst/>
              <a:rect l="l" t="t" r="r" b="b"/>
              <a:pathLst>
                <a:path w="10164" h="13446" extrusionOk="0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0" name="Google Shape;7310;p65"/>
          <p:cNvGrpSpPr/>
          <p:nvPr/>
        </p:nvGrpSpPr>
        <p:grpSpPr>
          <a:xfrm>
            <a:off x="1247198" y="3186183"/>
            <a:ext cx="339253" cy="218676"/>
            <a:chOff x="1492675" y="1520750"/>
            <a:chExt cx="481825" cy="310575"/>
          </a:xfrm>
        </p:grpSpPr>
        <p:sp>
          <p:nvSpPr>
            <p:cNvPr id="7311" name="Google Shape;7311;p65"/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2" name="Google Shape;7312;p65"/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3" name="Google Shape;7313;p65"/>
          <p:cNvGrpSpPr/>
          <p:nvPr/>
        </p:nvGrpSpPr>
        <p:grpSpPr>
          <a:xfrm>
            <a:off x="1654995" y="3125877"/>
            <a:ext cx="352332" cy="339288"/>
            <a:chOff x="2071000" y="1435025"/>
            <a:chExt cx="500400" cy="481875"/>
          </a:xfrm>
        </p:grpSpPr>
        <p:sp>
          <p:nvSpPr>
            <p:cNvPr id="7314" name="Google Shape;7314;p65"/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5" name="Google Shape;7315;p65"/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6" name="Google Shape;7316;p65"/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17" name="Google Shape;7317;p65"/>
          <p:cNvGrpSpPr/>
          <p:nvPr/>
        </p:nvGrpSpPr>
        <p:grpSpPr>
          <a:xfrm>
            <a:off x="2083159" y="3146709"/>
            <a:ext cx="351874" cy="297623"/>
            <a:chOff x="2678350" y="1464650"/>
            <a:chExt cx="499750" cy="422700"/>
          </a:xfrm>
        </p:grpSpPr>
        <p:sp>
          <p:nvSpPr>
            <p:cNvPr id="7318" name="Google Shape;7318;p65"/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19" name="Google Shape;7319;p65"/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0" name="Google Shape;7320;p65"/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1" name="Google Shape;7321;p65"/>
          <p:cNvGrpSpPr/>
          <p:nvPr/>
        </p:nvGrpSpPr>
        <p:grpSpPr>
          <a:xfrm>
            <a:off x="2506692" y="3125895"/>
            <a:ext cx="339253" cy="339253"/>
            <a:chOff x="3271200" y="1435075"/>
            <a:chExt cx="481825" cy="481825"/>
          </a:xfrm>
        </p:grpSpPr>
        <p:sp>
          <p:nvSpPr>
            <p:cNvPr id="7322" name="Google Shape;7322;p65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3" name="Google Shape;7323;p65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24" name="Google Shape;7324;p65"/>
          <p:cNvGrpSpPr/>
          <p:nvPr/>
        </p:nvGrpSpPr>
        <p:grpSpPr>
          <a:xfrm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7325" name="Google Shape;7325;p65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6" name="Google Shape;7326;p65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7" name="Google Shape;7327;p65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8" name="Google Shape;7328;p65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29" name="Google Shape;7329;p65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30" name="Google Shape;7330;p65"/>
          <p:cNvGrpSpPr/>
          <p:nvPr/>
        </p:nvGrpSpPr>
        <p:grpSpPr>
          <a:xfrm>
            <a:off x="3337249" y="3125895"/>
            <a:ext cx="339253" cy="339253"/>
            <a:chOff x="4456875" y="1435075"/>
            <a:chExt cx="481825" cy="481825"/>
          </a:xfrm>
        </p:grpSpPr>
        <p:sp>
          <p:nvSpPr>
            <p:cNvPr id="7331" name="Google Shape;7331;p65"/>
            <p:cNvSpPr/>
            <p:nvPr/>
          </p:nvSpPr>
          <p:spPr>
            <a:xfrm>
              <a:off x="4624975" y="1465275"/>
              <a:ext cx="56650" cy="86000"/>
            </a:xfrm>
            <a:custGeom>
              <a:avLst/>
              <a:gdLst/>
              <a:ahLst/>
              <a:cxnLst/>
              <a:rect l="l" t="t" r="r" b="b"/>
              <a:pathLst>
                <a:path w="2266" h="3440" extrusionOk="0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2" name="Google Shape;7332;p65"/>
            <p:cNvSpPr/>
            <p:nvPr/>
          </p:nvSpPr>
          <p:spPr>
            <a:xfrm>
              <a:off x="4615275" y="1797425"/>
              <a:ext cx="66350" cy="89375"/>
            </a:xfrm>
            <a:custGeom>
              <a:avLst/>
              <a:gdLst/>
              <a:ahLst/>
              <a:cxnLst/>
              <a:rect l="l" t="t" r="r" b="b"/>
              <a:pathLst>
                <a:path w="2654" h="3575" extrusionOk="0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3" name="Google Shape;7333;p65"/>
            <p:cNvSpPr/>
            <p:nvPr/>
          </p:nvSpPr>
          <p:spPr>
            <a:xfrm>
              <a:off x="4583125" y="15472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4" name="Google Shape;7334;p65"/>
            <p:cNvSpPr/>
            <p:nvPr/>
          </p:nvSpPr>
          <p:spPr>
            <a:xfrm>
              <a:off x="4597950" y="1576075"/>
              <a:ext cx="83675" cy="87525"/>
            </a:xfrm>
            <a:custGeom>
              <a:avLst/>
              <a:gdLst/>
              <a:ahLst/>
              <a:cxnLst/>
              <a:rect l="l" t="t" r="r" b="b"/>
              <a:pathLst>
                <a:path w="3347" h="3501" extrusionOk="0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5" name="Google Shape;7335;p65"/>
            <p:cNvSpPr/>
            <p:nvPr/>
          </p:nvSpPr>
          <p:spPr>
            <a:xfrm>
              <a:off x="4597650" y="1692175"/>
              <a:ext cx="83975" cy="82450"/>
            </a:xfrm>
            <a:custGeom>
              <a:avLst/>
              <a:gdLst/>
              <a:ahLst/>
              <a:cxnLst/>
              <a:rect l="l" t="t" r="r" b="b"/>
              <a:pathLst>
                <a:path w="3359" h="3298" extrusionOk="0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6" name="Google Shape;7336;p65"/>
            <p:cNvSpPr/>
            <p:nvPr/>
          </p:nvSpPr>
          <p:spPr>
            <a:xfrm>
              <a:off x="4798050" y="1663575"/>
              <a:ext cx="28475" cy="28250"/>
            </a:xfrm>
            <a:custGeom>
              <a:avLst/>
              <a:gdLst/>
              <a:ahLst/>
              <a:cxnLst/>
              <a:rect l="l" t="t" r="r" b="b"/>
              <a:pathLst>
                <a:path w="1139" h="1130" extrusionOk="0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7" name="Google Shape;7337;p65"/>
            <p:cNvSpPr/>
            <p:nvPr/>
          </p:nvSpPr>
          <p:spPr>
            <a:xfrm>
              <a:off x="4710200" y="1435075"/>
              <a:ext cx="228500" cy="228525"/>
            </a:xfrm>
            <a:custGeom>
              <a:avLst/>
              <a:gdLst/>
              <a:ahLst/>
              <a:cxnLst/>
              <a:rect l="l" t="t" r="r" b="b"/>
              <a:pathLst>
                <a:path w="9140" h="9141" extrusionOk="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8" name="Google Shape;7338;p65"/>
            <p:cNvSpPr/>
            <p:nvPr/>
          </p:nvSpPr>
          <p:spPr>
            <a:xfrm>
              <a:off x="4819200" y="1593475"/>
              <a:ext cx="89400" cy="70125"/>
            </a:xfrm>
            <a:custGeom>
              <a:avLst/>
              <a:gdLst/>
              <a:ahLst/>
              <a:cxnLst/>
              <a:rect l="l" t="t" r="r" b="b"/>
              <a:pathLst>
                <a:path w="3576" h="2805" extrusionOk="0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39" name="Google Shape;7339;p65"/>
            <p:cNvSpPr/>
            <p:nvPr/>
          </p:nvSpPr>
          <p:spPr>
            <a:xfrm>
              <a:off x="4819200" y="1692175"/>
              <a:ext cx="89475" cy="66275"/>
            </a:xfrm>
            <a:custGeom>
              <a:avLst/>
              <a:gdLst/>
              <a:ahLst/>
              <a:cxnLst/>
              <a:rect l="l" t="t" r="r" b="b"/>
              <a:pathLst>
                <a:path w="3579" h="2651" extrusionOk="0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0" name="Google Shape;7340;p65"/>
            <p:cNvSpPr/>
            <p:nvPr/>
          </p:nvSpPr>
          <p:spPr>
            <a:xfrm>
              <a:off x="4456875" y="1691800"/>
              <a:ext cx="225125" cy="225100"/>
            </a:xfrm>
            <a:custGeom>
              <a:avLst/>
              <a:gdLst/>
              <a:ahLst/>
              <a:cxnLst/>
              <a:rect l="l" t="t" r="r" b="b"/>
              <a:pathLst>
                <a:path w="9005" h="9004" extrusionOk="0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1" name="Google Shape;7341;p65"/>
            <p:cNvSpPr/>
            <p:nvPr/>
          </p:nvSpPr>
          <p:spPr>
            <a:xfrm>
              <a:off x="4487000" y="1595125"/>
              <a:ext cx="88925" cy="68475"/>
            </a:xfrm>
            <a:custGeom>
              <a:avLst/>
              <a:gdLst/>
              <a:ahLst/>
              <a:cxnLst/>
              <a:rect l="l" t="t" r="r" b="b"/>
              <a:pathLst>
                <a:path w="3557" h="2739" extrusionOk="0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2" name="Google Shape;7342;p65"/>
            <p:cNvSpPr/>
            <p:nvPr/>
          </p:nvSpPr>
          <p:spPr>
            <a:xfrm>
              <a:off x="4486925" y="1692175"/>
              <a:ext cx="89450" cy="66350"/>
            </a:xfrm>
            <a:custGeom>
              <a:avLst/>
              <a:gdLst/>
              <a:ahLst/>
              <a:cxnLst/>
              <a:rect l="l" t="t" r="r" b="b"/>
              <a:pathLst>
                <a:path w="3578" h="2654" extrusionOk="0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3" name="Google Shape;7343;p65"/>
            <p:cNvSpPr/>
            <p:nvPr/>
          </p:nvSpPr>
          <p:spPr>
            <a:xfrm>
              <a:off x="4456875" y="1435075"/>
              <a:ext cx="225125" cy="228525"/>
            </a:xfrm>
            <a:custGeom>
              <a:avLst/>
              <a:gdLst/>
              <a:ahLst/>
              <a:cxnLst/>
              <a:rect l="l" t="t" r="r" b="b"/>
              <a:pathLst>
                <a:path w="9005" h="9141" extrusionOk="0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4" name="Google Shape;7344;p65"/>
            <p:cNvSpPr/>
            <p:nvPr/>
          </p:nvSpPr>
          <p:spPr>
            <a:xfrm>
              <a:off x="4710200" y="1691800"/>
              <a:ext cx="228500" cy="225100"/>
            </a:xfrm>
            <a:custGeom>
              <a:avLst/>
              <a:gdLst/>
              <a:ahLst/>
              <a:cxnLst/>
              <a:rect l="l" t="t" r="r" b="b"/>
              <a:pathLst>
                <a:path w="9140" h="9004" extrusionOk="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5" name="Google Shape;7345;p65"/>
            <p:cNvSpPr/>
            <p:nvPr/>
          </p:nvSpPr>
          <p:spPr>
            <a:xfrm>
              <a:off x="4710200" y="14652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6" name="Google Shape;7346;p65"/>
            <p:cNvSpPr/>
            <p:nvPr/>
          </p:nvSpPr>
          <p:spPr>
            <a:xfrm>
              <a:off x="4710200" y="1575850"/>
              <a:ext cx="86150" cy="87750"/>
            </a:xfrm>
            <a:custGeom>
              <a:avLst/>
              <a:gdLst/>
              <a:ahLst/>
              <a:cxnLst/>
              <a:rect l="l" t="t" r="r" b="b"/>
              <a:pathLst>
                <a:path w="3446" h="3510" extrusionOk="0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7" name="Google Shape;7347;p65"/>
            <p:cNvSpPr/>
            <p:nvPr/>
          </p:nvSpPr>
          <p:spPr>
            <a:xfrm>
              <a:off x="4710200" y="1797500"/>
              <a:ext cx="70025" cy="89375"/>
            </a:xfrm>
            <a:custGeom>
              <a:avLst/>
              <a:gdLst/>
              <a:ahLst/>
              <a:cxnLst/>
              <a:rect l="l" t="t" r="r" b="b"/>
              <a:pathLst>
                <a:path w="2801" h="3575" extrusionOk="0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8" name="Google Shape;7348;p65"/>
            <p:cNvSpPr/>
            <p:nvPr/>
          </p:nvSpPr>
          <p:spPr>
            <a:xfrm>
              <a:off x="4681975" y="1776400"/>
              <a:ext cx="28250" cy="28350"/>
            </a:xfrm>
            <a:custGeom>
              <a:avLst/>
              <a:gdLst/>
              <a:ahLst/>
              <a:cxnLst/>
              <a:rect l="l" t="t" r="r" b="b"/>
              <a:pathLst>
                <a:path w="1130" h="1134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49" name="Google Shape;7349;p65"/>
            <p:cNvSpPr/>
            <p:nvPr/>
          </p:nvSpPr>
          <p:spPr>
            <a:xfrm>
              <a:off x="4710200" y="1692175"/>
              <a:ext cx="86150" cy="82450"/>
            </a:xfrm>
            <a:custGeom>
              <a:avLst/>
              <a:gdLst/>
              <a:ahLst/>
              <a:cxnLst/>
              <a:rect l="l" t="t" r="r" b="b"/>
              <a:pathLst>
                <a:path w="3446" h="3298" extrusionOk="0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0" name="Google Shape;7350;p65"/>
          <p:cNvGrpSpPr/>
          <p:nvPr/>
        </p:nvGrpSpPr>
        <p:grpSpPr>
          <a:xfrm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7351" name="Google Shape;7351;p65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2" name="Google Shape;7352;p65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3" name="Google Shape;7353;p65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4" name="Google Shape;7354;p65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5" name="Google Shape;7355;p65"/>
          <p:cNvGrpSpPr/>
          <p:nvPr/>
        </p:nvGrpSpPr>
        <p:grpSpPr>
          <a:xfrm>
            <a:off x="4173790" y="3125895"/>
            <a:ext cx="339359" cy="339253"/>
            <a:chOff x="5642475" y="1435075"/>
            <a:chExt cx="481975" cy="481825"/>
          </a:xfrm>
        </p:grpSpPr>
        <p:sp>
          <p:nvSpPr>
            <p:cNvPr id="7356" name="Google Shape;7356;p65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7" name="Google Shape;7357;p65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8" name="Google Shape;7358;p65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59" name="Google Shape;7359;p65"/>
          <p:cNvGrpSpPr/>
          <p:nvPr/>
        </p:nvGrpSpPr>
        <p:grpSpPr>
          <a:xfrm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7360" name="Google Shape;7360;p65"/>
            <p:cNvSpPr/>
            <p:nvPr/>
          </p:nvSpPr>
          <p:spPr>
            <a:xfrm>
              <a:off x="6578000" y="1463375"/>
              <a:ext cx="83150" cy="78250"/>
            </a:xfrm>
            <a:custGeom>
              <a:avLst/>
              <a:gdLst/>
              <a:ahLst/>
              <a:cxnLst/>
              <a:rect l="l" t="t" r="r" b="b"/>
              <a:pathLst>
                <a:path w="3326" h="3130" extrusionOk="0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1" name="Google Shape;7361;p65"/>
            <p:cNvSpPr/>
            <p:nvPr/>
          </p:nvSpPr>
          <p:spPr>
            <a:xfrm>
              <a:off x="6421725" y="1773850"/>
              <a:ext cx="112950" cy="143050"/>
            </a:xfrm>
            <a:custGeom>
              <a:avLst/>
              <a:gdLst/>
              <a:ahLst/>
              <a:cxnLst/>
              <a:rect l="l" t="t" r="r" b="b"/>
              <a:pathLst>
                <a:path w="4518" h="5722" extrusionOk="0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2" name="Google Shape;7362;p65"/>
            <p:cNvSpPr/>
            <p:nvPr/>
          </p:nvSpPr>
          <p:spPr>
            <a:xfrm>
              <a:off x="6448975" y="1632700"/>
              <a:ext cx="56475" cy="56475"/>
            </a:xfrm>
            <a:custGeom>
              <a:avLst/>
              <a:gdLst/>
              <a:ahLst/>
              <a:cxnLst/>
              <a:rect l="l" t="t" r="r" b="b"/>
              <a:pathLst>
                <a:path w="2259" h="2259" extrusionOk="0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3" name="Google Shape;7363;p65"/>
            <p:cNvSpPr/>
            <p:nvPr/>
          </p:nvSpPr>
          <p:spPr>
            <a:xfrm>
              <a:off x="6232000" y="1435050"/>
              <a:ext cx="488225" cy="237825"/>
            </a:xfrm>
            <a:custGeom>
              <a:avLst/>
              <a:gdLst/>
              <a:ahLst/>
              <a:cxnLst/>
              <a:rect l="l" t="t" r="r" b="b"/>
              <a:pathLst>
                <a:path w="19529" h="9513" extrusionOk="0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4" name="Google Shape;7364;p65"/>
            <p:cNvSpPr/>
            <p:nvPr/>
          </p:nvSpPr>
          <p:spPr>
            <a:xfrm>
              <a:off x="6291025" y="1537700"/>
              <a:ext cx="369800" cy="379200"/>
            </a:xfrm>
            <a:custGeom>
              <a:avLst/>
              <a:gdLst/>
              <a:ahLst/>
              <a:cxnLst/>
              <a:rect l="l" t="t" r="r" b="b"/>
              <a:pathLst>
                <a:path w="14792" h="15168" extrusionOk="0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5" name="Google Shape;7365;p65"/>
          <p:cNvGrpSpPr/>
          <p:nvPr/>
        </p:nvGrpSpPr>
        <p:grpSpPr>
          <a:xfrm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7366" name="Google Shape;7366;p65"/>
            <p:cNvSpPr/>
            <p:nvPr/>
          </p:nvSpPr>
          <p:spPr>
            <a:xfrm>
              <a:off x="1035500" y="2028975"/>
              <a:ext cx="314925" cy="153075"/>
            </a:xfrm>
            <a:custGeom>
              <a:avLst/>
              <a:gdLst/>
              <a:ahLst/>
              <a:cxnLst/>
              <a:rect l="l" t="t" r="r" b="b"/>
              <a:pathLst>
                <a:path w="12597" h="6123" extrusionOk="0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7" name="Google Shape;7367;p65"/>
            <p:cNvSpPr/>
            <p:nvPr/>
          </p:nvSpPr>
          <p:spPr>
            <a:xfrm>
              <a:off x="1212475" y="2137450"/>
              <a:ext cx="137950" cy="304275"/>
            </a:xfrm>
            <a:custGeom>
              <a:avLst/>
              <a:gdLst/>
              <a:ahLst/>
              <a:cxnLst/>
              <a:rect l="l" t="t" r="r" b="b"/>
              <a:pathLst>
                <a:path w="5518" h="12171" extrusionOk="0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8" name="Google Shape;7368;p65"/>
            <p:cNvSpPr/>
            <p:nvPr/>
          </p:nvSpPr>
          <p:spPr>
            <a:xfrm>
              <a:off x="924450" y="2204450"/>
              <a:ext cx="139300" cy="304275"/>
            </a:xfrm>
            <a:custGeom>
              <a:avLst/>
              <a:gdLst/>
              <a:ahLst/>
              <a:cxnLst/>
              <a:rect l="l" t="t" r="r" b="b"/>
              <a:pathLst>
                <a:path w="5572" h="12171" extrusionOk="0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9" name="Google Shape;7369;p65"/>
          <p:cNvGrpSpPr/>
          <p:nvPr/>
        </p:nvGrpSpPr>
        <p:grpSpPr>
          <a:xfrm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7370" name="Google Shape;7370;p6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1" name="Google Shape;7371;p6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2" name="Google Shape;7372;p6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3" name="Google Shape;7373;p65"/>
          <p:cNvGrpSpPr/>
          <p:nvPr/>
        </p:nvGrpSpPr>
        <p:grpSpPr>
          <a:xfrm>
            <a:off x="2089442" y="3582592"/>
            <a:ext cx="339306" cy="251698"/>
            <a:chOff x="2678275" y="2090100"/>
            <a:chExt cx="481900" cy="357475"/>
          </a:xfrm>
        </p:grpSpPr>
        <p:sp>
          <p:nvSpPr>
            <p:cNvPr id="7374" name="Google Shape;7374;p65"/>
            <p:cNvSpPr/>
            <p:nvPr/>
          </p:nvSpPr>
          <p:spPr>
            <a:xfrm>
              <a:off x="289945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5" name="Google Shape;7375;p65"/>
            <p:cNvSpPr/>
            <p:nvPr/>
          </p:nvSpPr>
          <p:spPr>
            <a:xfrm>
              <a:off x="30924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6" name="Google Shape;7376;p65"/>
            <p:cNvSpPr/>
            <p:nvPr/>
          </p:nvSpPr>
          <p:spPr>
            <a:xfrm>
              <a:off x="2678350" y="2389425"/>
              <a:ext cx="481825" cy="58150"/>
            </a:xfrm>
            <a:custGeom>
              <a:avLst/>
              <a:gdLst/>
              <a:ahLst/>
              <a:cxnLst/>
              <a:rect l="l" t="t" r="r" b="b"/>
              <a:pathLst>
                <a:path w="19273" h="2326" extrusionOk="0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7" name="Google Shape;7377;p65"/>
            <p:cNvSpPr/>
            <p:nvPr/>
          </p:nvSpPr>
          <p:spPr>
            <a:xfrm>
              <a:off x="2706600" y="2249100"/>
              <a:ext cx="39550" cy="39550"/>
            </a:xfrm>
            <a:custGeom>
              <a:avLst/>
              <a:gdLst/>
              <a:ahLst/>
              <a:cxnLst/>
              <a:rect l="l" t="t" r="r" b="b"/>
              <a:pathLst>
                <a:path w="1582" h="1582" extrusionOk="0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78" name="Google Shape;7378;p65"/>
            <p:cNvSpPr/>
            <p:nvPr/>
          </p:nvSpPr>
          <p:spPr>
            <a:xfrm>
              <a:off x="2678275" y="2090100"/>
              <a:ext cx="481900" cy="271125"/>
            </a:xfrm>
            <a:custGeom>
              <a:avLst/>
              <a:gdLst/>
              <a:ahLst/>
              <a:cxnLst/>
              <a:rect l="l" t="t" r="r" b="b"/>
              <a:pathLst>
                <a:path w="19276" h="10845" extrusionOk="0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79" name="Google Shape;7379;p65"/>
          <p:cNvGrpSpPr/>
          <p:nvPr/>
        </p:nvGrpSpPr>
        <p:grpSpPr>
          <a:xfrm>
            <a:off x="2566646" y="3594790"/>
            <a:ext cx="219345" cy="227301"/>
            <a:chOff x="3357325" y="2093500"/>
            <a:chExt cx="311525" cy="322825"/>
          </a:xfrm>
        </p:grpSpPr>
        <p:sp>
          <p:nvSpPr>
            <p:cNvPr id="7380" name="Google Shape;7380;p65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1" name="Google Shape;7381;p65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2" name="Google Shape;7382;p65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383" name="Google Shape;7383;p65"/>
          <p:cNvSpPr/>
          <p:nvPr/>
        </p:nvSpPr>
        <p:spPr>
          <a:xfrm>
            <a:off x="2921919" y="35504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384" name="Google Shape;7384;p65"/>
          <p:cNvGrpSpPr/>
          <p:nvPr/>
        </p:nvGrpSpPr>
        <p:grpSpPr>
          <a:xfrm>
            <a:off x="3360836" y="3538814"/>
            <a:ext cx="292078" cy="339253"/>
            <a:chOff x="4492800" y="2027925"/>
            <a:chExt cx="414825" cy="481825"/>
          </a:xfrm>
        </p:grpSpPr>
        <p:sp>
          <p:nvSpPr>
            <p:cNvPr id="7385" name="Google Shape;7385;p6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6" name="Google Shape;7386;p6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87" name="Google Shape;7387;p65"/>
          <p:cNvGrpSpPr/>
          <p:nvPr/>
        </p:nvGrpSpPr>
        <p:grpSpPr>
          <a:xfrm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7388" name="Google Shape;7388;p65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9" name="Google Shape;7389;p65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0" name="Google Shape;7390;p65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1" name="Google Shape;7391;p65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2" name="Google Shape;7392;p65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3" name="Google Shape;7393;p65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4" name="Google Shape;7394;p65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5" name="Google Shape;7395;p65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96" name="Google Shape;7396;p65"/>
          <p:cNvGrpSpPr/>
          <p:nvPr/>
        </p:nvGrpSpPr>
        <p:grpSpPr>
          <a:xfrm>
            <a:off x="4233524" y="3538893"/>
            <a:ext cx="219890" cy="339095"/>
            <a:chOff x="5726350" y="2028150"/>
            <a:chExt cx="312300" cy="481600"/>
          </a:xfrm>
        </p:grpSpPr>
        <p:sp>
          <p:nvSpPr>
            <p:cNvPr id="7397" name="Google Shape;7397;p65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8" name="Google Shape;7398;p65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9" name="Google Shape;7399;p65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0" name="Google Shape;7400;p65"/>
          <p:cNvGrpSpPr/>
          <p:nvPr/>
        </p:nvGrpSpPr>
        <p:grpSpPr>
          <a:xfrm>
            <a:off x="4593715" y="3542000"/>
            <a:ext cx="332881" cy="332881"/>
            <a:chOff x="6239925" y="2032450"/>
            <a:chExt cx="472775" cy="472775"/>
          </a:xfrm>
        </p:grpSpPr>
        <p:sp>
          <p:nvSpPr>
            <p:cNvPr id="7401" name="Google Shape;7401;p65"/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2" name="Google Shape;7402;p65"/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3" name="Google Shape;7403;p65"/>
          <p:cNvGrpSpPr/>
          <p:nvPr/>
        </p:nvGrpSpPr>
        <p:grpSpPr>
          <a:xfrm>
            <a:off x="5042807" y="2364092"/>
            <a:ext cx="334641" cy="185425"/>
            <a:chOff x="903075" y="2730000"/>
            <a:chExt cx="475275" cy="263350"/>
          </a:xfrm>
        </p:grpSpPr>
        <p:sp>
          <p:nvSpPr>
            <p:cNvPr id="7404" name="Google Shape;7404;p65"/>
            <p:cNvSpPr/>
            <p:nvPr/>
          </p:nvSpPr>
          <p:spPr>
            <a:xfrm>
              <a:off x="986725" y="2807325"/>
              <a:ext cx="308000" cy="108800"/>
            </a:xfrm>
            <a:custGeom>
              <a:avLst/>
              <a:gdLst/>
              <a:ahLst/>
              <a:cxnLst/>
              <a:rect l="l" t="t" r="r" b="b"/>
              <a:pathLst>
                <a:path w="12320" h="4352" extrusionOk="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5" name="Google Shape;7405;p65"/>
            <p:cNvSpPr/>
            <p:nvPr/>
          </p:nvSpPr>
          <p:spPr>
            <a:xfrm>
              <a:off x="1126675" y="2847600"/>
              <a:ext cx="28100" cy="28175"/>
            </a:xfrm>
            <a:custGeom>
              <a:avLst/>
              <a:gdLst/>
              <a:ahLst/>
              <a:cxnLst/>
              <a:rect l="l" t="t" r="r" b="b"/>
              <a:pathLst>
                <a:path w="1124" h="1127" extrusionOk="0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6" name="Google Shape;7406;p65"/>
            <p:cNvSpPr/>
            <p:nvPr/>
          </p:nvSpPr>
          <p:spPr>
            <a:xfrm>
              <a:off x="903075" y="2730000"/>
              <a:ext cx="475275" cy="263350"/>
            </a:xfrm>
            <a:custGeom>
              <a:avLst/>
              <a:gdLst/>
              <a:ahLst/>
              <a:cxnLst/>
              <a:rect l="l" t="t" r="r" b="b"/>
              <a:pathLst>
                <a:path w="19011" h="10534" extrusionOk="0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07" name="Google Shape;7407;p65"/>
          <p:cNvGrpSpPr/>
          <p:nvPr/>
        </p:nvGrpSpPr>
        <p:grpSpPr>
          <a:xfrm>
            <a:off x="1247198" y="3538814"/>
            <a:ext cx="339253" cy="339253"/>
            <a:chOff x="1492675" y="2027925"/>
            <a:chExt cx="481825" cy="481825"/>
          </a:xfrm>
        </p:grpSpPr>
        <p:sp>
          <p:nvSpPr>
            <p:cNvPr id="7408" name="Google Shape;7408;p65"/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9" name="Google Shape;7409;p65"/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0" name="Google Shape;7410;p65"/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1" name="Google Shape;7411;p65"/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2" name="Google Shape;7412;p65"/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13" name="Google Shape;7413;p65"/>
          <p:cNvGrpSpPr/>
          <p:nvPr/>
        </p:nvGrpSpPr>
        <p:grpSpPr>
          <a:xfrm>
            <a:off x="5473575" y="2287178"/>
            <a:ext cx="339253" cy="339253"/>
            <a:chOff x="1492675" y="2620775"/>
            <a:chExt cx="481825" cy="481825"/>
          </a:xfrm>
        </p:grpSpPr>
        <p:sp>
          <p:nvSpPr>
            <p:cNvPr id="7414" name="Google Shape;7414;p65"/>
            <p:cNvSpPr/>
            <p:nvPr/>
          </p:nvSpPr>
          <p:spPr>
            <a:xfrm>
              <a:off x="1677125" y="2620775"/>
              <a:ext cx="112950" cy="113850"/>
            </a:xfrm>
            <a:custGeom>
              <a:avLst/>
              <a:gdLst/>
              <a:ahLst/>
              <a:cxnLst/>
              <a:rect l="l" t="t" r="r" b="b"/>
              <a:pathLst>
                <a:path w="4518" h="4554" extrusionOk="0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5" name="Google Shape;7415;p65"/>
            <p:cNvSpPr/>
            <p:nvPr/>
          </p:nvSpPr>
          <p:spPr>
            <a:xfrm>
              <a:off x="1492675" y="2734675"/>
              <a:ext cx="481825" cy="367925"/>
            </a:xfrm>
            <a:custGeom>
              <a:avLst/>
              <a:gdLst/>
              <a:ahLst/>
              <a:cxnLst/>
              <a:rect l="l" t="t" r="r" b="b"/>
              <a:pathLst>
                <a:path w="19273" h="14717" extrusionOk="0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16" name="Google Shape;7416;p65"/>
          <p:cNvSpPr/>
          <p:nvPr/>
        </p:nvSpPr>
        <p:spPr>
          <a:xfrm>
            <a:off x="5873522" y="2287094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17" name="Google Shape;7417;p65"/>
          <p:cNvGrpSpPr/>
          <p:nvPr/>
        </p:nvGrpSpPr>
        <p:grpSpPr>
          <a:xfrm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7418" name="Google Shape;7418;p65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9" name="Google Shape;7419;p65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0" name="Google Shape;7420;p65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1" name="Google Shape;7421;p65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2" name="Google Shape;7422;p65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3" name="Google Shape;7423;p65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4" name="Google Shape;7424;p65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5" name="Google Shape;7425;p65"/>
          <p:cNvGrpSpPr/>
          <p:nvPr/>
        </p:nvGrpSpPr>
        <p:grpSpPr>
          <a:xfrm>
            <a:off x="6762818" y="2287178"/>
            <a:ext cx="238531" cy="339253"/>
            <a:chOff x="3342725" y="2620775"/>
            <a:chExt cx="338775" cy="481825"/>
          </a:xfrm>
        </p:grpSpPr>
        <p:sp>
          <p:nvSpPr>
            <p:cNvPr id="7426" name="Google Shape;7426;p65"/>
            <p:cNvSpPr/>
            <p:nvPr/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7" name="Google Shape;7427;p65"/>
            <p:cNvSpPr/>
            <p:nvPr/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8" name="Google Shape;7428;p65"/>
            <p:cNvSpPr/>
            <p:nvPr/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29" name="Google Shape;7429;p65"/>
          <p:cNvGrpSpPr/>
          <p:nvPr/>
        </p:nvGrpSpPr>
        <p:grpSpPr>
          <a:xfrm>
            <a:off x="7156568" y="2287178"/>
            <a:ext cx="278296" cy="339253"/>
            <a:chOff x="3907325" y="2620775"/>
            <a:chExt cx="395250" cy="481825"/>
          </a:xfrm>
        </p:grpSpPr>
        <p:sp>
          <p:nvSpPr>
            <p:cNvPr id="7430" name="Google Shape;7430;p65"/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1" name="Google Shape;7431;p65"/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2" name="Google Shape;7432;p65"/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3" name="Google Shape;7433;p65"/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34" name="Google Shape;7434;p65"/>
          <p:cNvGrpSpPr/>
          <p:nvPr/>
        </p:nvGrpSpPr>
        <p:grpSpPr>
          <a:xfrm>
            <a:off x="7549755" y="2297783"/>
            <a:ext cx="339253" cy="318042"/>
            <a:chOff x="4456875" y="2635825"/>
            <a:chExt cx="481825" cy="451700"/>
          </a:xfrm>
        </p:grpSpPr>
        <p:sp>
          <p:nvSpPr>
            <p:cNvPr id="7435" name="Google Shape;7435;p65"/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6" name="Google Shape;7436;p65"/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7" name="Google Shape;7437;p65"/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8" name="Google Shape;7438;p65"/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39" name="Google Shape;7439;p65"/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0" name="Google Shape;7440;p65"/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1" name="Google Shape;7441;p65"/>
          <p:cNvGrpSpPr/>
          <p:nvPr/>
        </p:nvGrpSpPr>
        <p:grpSpPr>
          <a:xfrm>
            <a:off x="7974679" y="2297783"/>
            <a:ext cx="339253" cy="318042"/>
            <a:chOff x="5049725" y="2635825"/>
            <a:chExt cx="481825" cy="451700"/>
          </a:xfrm>
        </p:grpSpPr>
        <p:sp>
          <p:nvSpPr>
            <p:cNvPr id="7442" name="Google Shape;7442;p65"/>
            <p:cNvSpPr/>
            <p:nvPr/>
          </p:nvSpPr>
          <p:spPr>
            <a:xfrm>
              <a:off x="5135325" y="3031050"/>
              <a:ext cx="310550" cy="56475"/>
            </a:xfrm>
            <a:custGeom>
              <a:avLst/>
              <a:gdLst/>
              <a:ahLst/>
              <a:cxnLst/>
              <a:rect l="l" t="t" r="r" b="b"/>
              <a:pathLst>
                <a:path w="12422" h="2259" extrusionOk="0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3" name="Google Shape;7443;p65"/>
            <p:cNvSpPr/>
            <p:nvPr/>
          </p:nvSpPr>
          <p:spPr>
            <a:xfrm>
              <a:off x="5049725" y="2946350"/>
              <a:ext cx="481825" cy="56500"/>
            </a:xfrm>
            <a:custGeom>
              <a:avLst/>
              <a:gdLst/>
              <a:ahLst/>
              <a:cxnLst/>
              <a:rect l="l" t="t" r="r" b="b"/>
              <a:pathLst>
                <a:path w="19273" h="2260" extrusionOk="0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4" name="Google Shape;7444;p65"/>
            <p:cNvSpPr/>
            <p:nvPr/>
          </p:nvSpPr>
          <p:spPr>
            <a:xfrm>
              <a:off x="504972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45" name="Google Shape;7445;p65"/>
          <p:cNvGrpSpPr/>
          <p:nvPr/>
        </p:nvGrpSpPr>
        <p:grpSpPr>
          <a:xfrm>
            <a:off x="2375386" y="3952243"/>
            <a:ext cx="338566" cy="338373"/>
            <a:chOff x="5643000" y="2621375"/>
            <a:chExt cx="480850" cy="480575"/>
          </a:xfrm>
        </p:grpSpPr>
        <p:sp>
          <p:nvSpPr>
            <p:cNvPr id="7446" name="Google Shape;7446;p65"/>
            <p:cNvSpPr/>
            <p:nvPr/>
          </p:nvSpPr>
          <p:spPr>
            <a:xfrm>
              <a:off x="5837150" y="2812950"/>
              <a:ext cx="92625" cy="88125"/>
            </a:xfrm>
            <a:custGeom>
              <a:avLst/>
              <a:gdLst/>
              <a:ahLst/>
              <a:cxnLst/>
              <a:rect l="l" t="t" r="r" b="b"/>
              <a:pathLst>
                <a:path w="3705" h="3525" extrusionOk="0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7" name="Google Shape;7447;p65"/>
            <p:cNvSpPr/>
            <p:nvPr/>
          </p:nvSpPr>
          <p:spPr>
            <a:xfrm>
              <a:off x="5643000" y="2631975"/>
              <a:ext cx="480850" cy="469975"/>
            </a:xfrm>
            <a:custGeom>
              <a:avLst/>
              <a:gdLst/>
              <a:ahLst/>
              <a:cxnLst/>
              <a:rect l="l" t="t" r="r" b="b"/>
              <a:pathLst>
                <a:path w="19234" h="18799" extrusionOk="0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8" name="Google Shape;7448;p65"/>
            <p:cNvSpPr/>
            <p:nvPr/>
          </p:nvSpPr>
          <p:spPr>
            <a:xfrm>
              <a:off x="6041550" y="2749725"/>
              <a:ext cx="79750" cy="95025"/>
            </a:xfrm>
            <a:custGeom>
              <a:avLst/>
              <a:gdLst/>
              <a:ahLst/>
              <a:cxnLst/>
              <a:rect l="l" t="t" r="r" b="b"/>
              <a:pathLst>
                <a:path w="3190" h="3801" extrusionOk="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49" name="Google Shape;7449;p65"/>
            <p:cNvSpPr/>
            <p:nvPr/>
          </p:nvSpPr>
          <p:spPr>
            <a:xfrm>
              <a:off x="5963025" y="2996125"/>
              <a:ext cx="92625" cy="81175"/>
            </a:xfrm>
            <a:custGeom>
              <a:avLst/>
              <a:gdLst/>
              <a:ahLst/>
              <a:cxnLst/>
              <a:rect l="l" t="t" r="r" b="b"/>
              <a:pathLst>
                <a:path w="3705" h="3247" extrusionOk="0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0" name="Google Shape;7450;p65"/>
            <p:cNvSpPr/>
            <p:nvPr/>
          </p:nvSpPr>
          <p:spPr>
            <a:xfrm>
              <a:off x="5711225" y="2996200"/>
              <a:ext cx="92600" cy="81100"/>
            </a:xfrm>
            <a:custGeom>
              <a:avLst/>
              <a:gdLst/>
              <a:ahLst/>
              <a:cxnLst/>
              <a:rect l="l" t="t" r="r" b="b"/>
              <a:pathLst>
                <a:path w="3704" h="3244" extrusionOk="0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1" name="Google Shape;7451;p65"/>
            <p:cNvSpPr/>
            <p:nvPr/>
          </p:nvSpPr>
          <p:spPr>
            <a:xfrm>
              <a:off x="5645575" y="2749725"/>
              <a:ext cx="79825" cy="95100"/>
            </a:xfrm>
            <a:custGeom>
              <a:avLst/>
              <a:gdLst/>
              <a:ahLst/>
              <a:cxnLst/>
              <a:rect l="l" t="t" r="r" b="b"/>
              <a:pathLst>
                <a:path w="3193" h="3804" extrusionOk="0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2" name="Google Shape;7452;p65"/>
            <p:cNvSpPr/>
            <p:nvPr/>
          </p:nvSpPr>
          <p:spPr>
            <a:xfrm>
              <a:off x="5836025" y="2621375"/>
              <a:ext cx="94800" cy="74100"/>
            </a:xfrm>
            <a:custGeom>
              <a:avLst/>
              <a:gdLst/>
              <a:ahLst/>
              <a:cxnLst/>
              <a:rect l="l" t="t" r="r" b="b"/>
              <a:pathLst>
                <a:path w="3792" h="2964" extrusionOk="0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53" name="Google Shape;7453;p65"/>
          <p:cNvGrpSpPr/>
          <p:nvPr/>
        </p:nvGrpSpPr>
        <p:grpSpPr>
          <a:xfrm>
            <a:off x="4192782" y="3951803"/>
            <a:ext cx="339359" cy="339253"/>
            <a:chOff x="6235250" y="2620775"/>
            <a:chExt cx="481975" cy="481825"/>
          </a:xfrm>
        </p:grpSpPr>
        <p:sp>
          <p:nvSpPr>
            <p:cNvPr id="7454" name="Google Shape;7454;p65"/>
            <p:cNvSpPr/>
            <p:nvPr/>
          </p:nvSpPr>
          <p:spPr>
            <a:xfrm>
              <a:off x="6405675" y="2620775"/>
              <a:ext cx="28275" cy="56475"/>
            </a:xfrm>
            <a:custGeom>
              <a:avLst/>
              <a:gdLst/>
              <a:ahLst/>
              <a:cxnLst/>
              <a:rect l="l" t="t" r="r" b="b"/>
              <a:pathLst>
                <a:path w="1131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5" name="Google Shape;7455;p65"/>
            <p:cNvSpPr/>
            <p:nvPr/>
          </p:nvSpPr>
          <p:spPr>
            <a:xfrm>
              <a:off x="6518600" y="2620775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6" name="Google Shape;7456;p65"/>
            <p:cNvSpPr/>
            <p:nvPr/>
          </p:nvSpPr>
          <p:spPr>
            <a:xfrm>
              <a:off x="66033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7" name="Google Shape;7457;p65"/>
            <p:cNvSpPr/>
            <p:nvPr/>
          </p:nvSpPr>
          <p:spPr>
            <a:xfrm>
              <a:off x="6321000" y="2649000"/>
              <a:ext cx="28250" cy="56475"/>
            </a:xfrm>
            <a:custGeom>
              <a:avLst/>
              <a:gdLst/>
              <a:ahLst/>
              <a:cxnLst/>
              <a:rect l="l" t="t" r="r" b="b"/>
              <a:pathLst>
                <a:path w="1130" h="2259" extrusionOk="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58" name="Google Shape;7458;p65"/>
            <p:cNvSpPr/>
            <p:nvPr/>
          </p:nvSpPr>
          <p:spPr>
            <a:xfrm>
              <a:off x="6235250" y="2677225"/>
              <a:ext cx="481975" cy="425375"/>
            </a:xfrm>
            <a:custGeom>
              <a:avLst/>
              <a:gdLst/>
              <a:ahLst/>
              <a:cxnLst/>
              <a:rect l="l" t="t" r="r" b="b"/>
              <a:pathLst>
                <a:path w="19279" h="17015" extrusionOk="0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59" name="Google Shape;7459;p65"/>
          <p:cNvSpPr/>
          <p:nvPr/>
        </p:nvSpPr>
        <p:spPr>
          <a:xfrm>
            <a:off x="5037584" y="2720693"/>
            <a:ext cx="345027" cy="320295"/>
          </a:xfrm>
          <a:custGeom>
            <a:avLst/>
            <a:gdLst/>
            <a:ahLst/>
            <a:cxnLst/>
            <a:rect l="l" t="t" r="r" b="b"/>
            <a:pathLst>
              <a:path w="19601" h="18196" extrusionOk="0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0" name="Google Shape;7460;p65"/>
          <p:cNvGrpSpPr/>
          <p:nvPr/>
        </p:nvGrpSpPr>
        <p:grpSpPr>
          <a:xfrm>
            <a:off x="5472652" y="2711317"/>
            <a:ext cx="341101" cy="339253"/>
            <a:chOff x="1535000" y="3223325"/>
            <a:chExt cx="484450" cy="481825"/>
          </a:xfrm>
        </p:grpSpPr>
        <p:sp>
          <p:nvSpPr>
            <p:cNvPr id="7461" name="Google Shape;7461;p65"/>
            <p:cNvSpPr/>
            <p:nvPr/>
          </p:nvSpPr>
          <p:spPr>
            <a:xfrm>
              <a:off x="1760150" y="3308225"/>
              <a:ext cx="143825" cy="140600"/>
            </a:xfrm>
            <a:custGeom>
              <a:avLst/>
              <a:gdLst/>
              <a:ahLst/>
              <a:cxnLst/>
              <a:rect l="l" t="t" r="r" b="b"/>
              <a:pathLst>
                <a:path w="5753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2" name="Google Shape;7462;p65"/>
            <p:cNvSpPr/>
            <p:nvPr/>
          </p:nvSpPr>
          <p:spPr>
            <a:xfrm>
              <a:off x="1873075" y="3421150"/>
              <a:ext cx="146375" cy="140600"/>
            </a:xfrm>
            <a:custGeom>
              <a:avLst/>
              <a:gdLst/>
              <a:ahLst/>
              <a:cxnLst/>
              <a:rect l="l" t="t" r="r" b="b"/>
              <a:pathLst>
                <a:path w="5855" h="5624" extrusionOk="0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3" name="Google Shape;7463;p65"/>
            <p:cNvSpPr/>
            <p:nvPr/>
          </p:nvSpPr>
          <p:spPr>
            <a:xfrm>
              <a:off x="1535000" y="3223325"/>
              <a:ext cx="406450" cy="481825"/>
            </a:xfrm>
            <a:custGeom>
              <a:avLst/>
              <a:gdLst/>
              <a:ahLst/>
              <a:cxnLst/>
              <a:rect l="l" t="t" r="r" b="b"/>
              <a:pathLst>
                <a:path w="16258" h="19273" extrusionOk="0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64" name="Google Shape;7464;p65"/>
          <p:cNvGrpSpPr/>
          <p:nvPr/>
        </p:nvGrpSpPr>
        <p:grpSpPr>
          <a:xfrm>
            <a:off x="5880219" y="2746618"/>
            <a:ext cx="339253" cy="268649"/>
            <a:chOff x="2085525" y="3263750"/>
            <a:chExt cx="481825" cy="381550"/>
          </a:xfrm>
        </p:grpSpPr>
        <p:sp>
          <p:nvSpPr>
            <p:cNvPr id="7465" name="Google Shape;7465;p65"/>
            <p:cNvSpPr/>
            <p:nvPr/>
          </p:nvSpPr>
          <p:spPr>
            <a:xfrm>
              <a:off x="2320325" y="3263750"/>
              <a:ext cx="227825" cy="141025"/>
            </a:xfrm>
            <a:custGeom>
              <a:avLst/>
              <a:gdLst/>
              <a:ahLst/>
              <a:cxnLst/>
              <a:rect l="l" t="t" r="r" b="b"/>
              <a:pathLst>
                <a:path w="9113" h="5641" extrusionOk="0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6" name="Google Shape;7466;p65"/>
            <p:cNvSpPr/>
            <p:nvPr/>
          </p:nvSpPr>
          <p:spPr>
            <a:xfrm>
              <a:off x="2085525" y="3355200"/>
              <a:ext cx="481825" cy="290100"/>
            </a:xfrm>
            <a:custGeom>
              <a:avLst/>
              <a:gdLst/>
              <a:ahLst/>
              <a:cxnLst/>
              <a:rect l="l" t="t" r="r" b="b"/>
              <a:pathLst>
                <a:path w="19273" h="11604" extrusionOk="0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67" name="Google Shape;7467;p65"/>
          <p:cNvSpPr/>
          <p:nvPr/>
        </p:nvSpPr>
        <p:spPr>
          <a:xfrm>
            <a:off x="6294404" y="2778690"/>
            <a:ext cx="339253" cy="204295"/>
          </a:xfrm>
          <a:custGeom>
            <a:avLst/>
            <a:gdLst/>
            <a:ahLst/>
            <a:cxnLst/>
            <a:rect l="l" t="t" r="r" b="b"/>
            <a:pathLst>
              <a:path w="19273" h="11606" extrusionOk="0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68" name="Google Shape;7468;p65"/>
          <p:cNvGrpSpPr/>
          <p:nvPr/>
        </p:nvGrpSpPr>
        <p:grpSpPr>
          <a:xfrm>
            <a:off x="6711982" y="2711308"/>
            <a:ext cx="340204" cy="339271"/>
            <a:chOff x="3270450" y="3213625"/>
            <a:chExt cx="483175" cy="481850"/>
          </a:xfrm>
        </p:grpSpPr>
        <p:sp>
          <p:nvSpPr>
            <p:cNvPr id="7469" name="Google Shape;7469;p65"/>
            <p:cNvSpPr/>
            <p:nvPr/>
          </p:nvSpPr>
          <p:spPr>
            <a:xfrm>
              <a:off x="3392550" y="3335025"/>
              <a:ext cx="239050" cy="239050"/>
            </a:xfrm>
            <a:custGeom>
              <a:avLst/>
              <a:gdLst/>
              <a:ahLst/>
              <a:cxnLst/>
              <a:rect l="l" t="t" r="r" b="b"/>
              <a:pathLst>
                <a:path w="9562" h="9562" extrusionOk="0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0" name="Google Shape;7470;p65"/>
            <p:cNvSpPr/>
            <p:nvPr/>
          </p:nvSpPr>
          <p:spPr>
            <a:xfrm>
              <a:off x="3270450" y="3213625"/>
              <a:ext cx="483175" cy="481850"/>
            </a:xfrm>
            <a:custGeom>
              <a:avLst/>
              <a:gdLst/>
              <a:ahLst/>
              <a:cxnLst/>
              <a:rect l="l" t="t" r="r" b="b"/>
              <a:pathLst>
                <a:path w="19327" h="19274" extrusionOk="0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71" name="Google Shape;7471;p65"/>
          <p:cNvGrpSpPr/>
          <p:nvPr/>
        </p:nvGrpSpPr>
        <p:grpSpPr>
          <a:xfrm>
            <a:off x="7211250" y="2711317"/>
            <a:ext cx="168931" cy="339253"/>
            <a:chOff x="3984950" y="3213600"/>
            <a:chExt cx="239925" cy="481825"/>
          </a:xfrm>
        </p:grpSpPr>
        <p:sp>
          <p:nvSpPr>
            <p:cNvPr id="7472" name="Google Shape;7472;p65"/>
            <p:cNvSpPr/>
            <p:nvPr/>
          </p:nvSpPr>
          <p:spPr>
            <a:xfrm>
              <a:off x="3984950" y="3213600"/>
              <a:ext cx="239925" cy="481825"/>
            </a:xfrm>
            <a:custGeom>
              <a:avLst/>
              <a:gdLst/>
              <a:ahLst/>
              <a:cxnLst/>
              <a:rect l="l" t="t" r="r" b="b"/>
              <a:pathLst>
                <a:path w="9597" h="19273" extrusionOk="0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3" name="Google Shape;7473;p65"/>
            <p:cNvSpPr/>
            <p:nvPr/>
          </p:nvSpPr>
          <p:spPr>
            <a:xfrm>
              <a:off x="4072650" y="3543175"/>
              <a:ext cx="64525" cy="64625"/>
            </a:xfrm>
            <a:custGeom>
              <a:avLst/>
              <a:gdLst/>
              <a:ahLst/>
              <a:cxnLst/>
              <a:rect l="l" t="t" r="r" b="b"/>
              <a:pathLst>
                <a:path w="2581" h="2585" extrusionOk="0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74" name="Google Shape;7474;p65"/>
          <p:cNvSpPr/>
          <p:nvPr/>
        </p:nvSpPr>
        <p:spPr>
          <a:xfrm>
            <a:off x="7549578" y="2711214"/>
            <a:ext cx="339306" cy="339253"/>
          </a:xfrm>
          <a:custGeom>
            <a:avLst/>
            <a:gdLst/>
            <a:ahLst/>
            <a:cxnLst/>
            <a:rect l="l" t="t" r="r" b="b"/>
            <a:pathLst>
              <a:path w="19276" h="19273" extrusionOk="0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7475" name="Google Shape;7475;p65"/>
          <p:cNvSpPr/>
          <p:nvPr/>
        </p:nvSpPr>
        <p:spPr>
          <a:xfrm>
            <a:off x="7974508" y="2731069"/>
            <a:ext cx="339253" cy="299542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476" name="Google Shape;7476;p65"/>
          <p:cNvGrpSpPr/>
          <p:nvPr/>
        </p:nvGrpSpPr>
        <p:grpSpPr>
          <a:xfrm>
            <a:off x="1874281" y="3981487"/>
            <a:ext cx="355218" cy="279880"/>
            <a:chOff x="5629975" y="3255775"/>
            <a:chExt cx="504500" cy="397500"/>
          </a:xfrm>
        </p:grpSpPr>
        <p:sp>
          <p:nvSpPr>
            <p:cNvPr id="7477" name="Google Shape;7477;p65"/>
            <p:cNvSpPr/>
            <p:nvPr/>
          </p:nvSpPr>
          <p:spPr>
            <a:xfrm>
              <a:off x="575637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8" name="Google Shape;7478;p65"/>
            <p:cNvSpPr/>
            <p:nvPr/>
          </p:nvSpPr>
          <p:spPr>
            <a:xfrm>
              <a:off x="5629975" y="3374400"/>
              <a:ext cx="140575" cy="136175"/>
            </a:xfrm>
            <a:custGeom>
              <a:avLst/>
              <a:gdLst/>
              <a:ahLst/>
              <a:cxnLst/>
              <a:rect l="l" t="t" r="r" b="b"/>
              <a:pathLst>
                <a:path w="5623" h="5447" extrusionOk="0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9" name="Google Shape;7479;p65"/>
            <p:cNvSpPr/>
            <p:nvPr/>
          </p:nvSpPr>
          <p:spPr>
            <a:xfrm>
              <a:off x="5897525" y="3255775"/>
              <a:ext cx="112950" cy="143425"/>
            </a:xfrm>
            <a:custGeom>
              <a:avLst/>
              <a:gdLst/>
              <a:ahLst/>
              <a:cxnLst/>
              <a:rect l="l" t="t" r="r" b="b"/>
              <a:pathLst>
                <a:path w="4518" h="5737" extrusionOk="0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0" name="Google Shape;7480;p65"/>
            <p:cNvSpPr/>
            <p:nvPr/>
          </p:nvSpPr>
          <p:spPr>
            <a:xfrm>
              <a:off x="5996075" y="3373900"/>
              <a:ext cx="138400" cy="136200"/>
            </a:xfrm>
            <a:custGeom>
              <a:avLst/>
              <a:gdLst/>
              <a:ahLst/>
              <a:cxnLst/>
              <a:rect l="l" t="t" r="r" b="b"/>
              <a:pathLst>
                <a:path w="5536" h="5448" extrusionOk="0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1" name="Google Shape;7481;p65"/>
            <p:cNvSpPr/>
            <p:nvPr/>
          </p:nvSpPr>
          <p:spPr>
            <a:xfrm>
              <a:off x="5728150" y="3427400"/>
              <a:ext cx="310575" cy="225875"/>
            </a:xfrm>
            <a:custGeom>
              <a:avLst/>
              <a:gdLst/>
              <a:ahLst/>
              <a:cxnLst/>
              <a:rect l="l" t="t" r="r" b="b"/>
              <a:pathLst>
                <a:path w="12423" h="9035" extrusionOk="0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2" name="Google Shape;7482;p65"/>
          <p:cNvGrpSpPr/>
          <p:nvPr/>
        </p:nvGrpSpPr>
        <p:grpSpPr>
          <a:xfrm>
            <a:off x="3755839" y="3981593"/>
            <a:ext cx="340256" cy="279669"/>
            <a:chOff x="6234950" y="3255925"/>
            <a:chExt cx="483250" cy="397200"/>
          </a:xfrm>
        </p:grpSpPr>
        <p:sp>
          <p:nvSpPr>
            <p:cNvPr id="7483" name="Google Shape;7483;p65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4" name="Google Shape;7484;p65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5" name="Google Shape;7485;p65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6" name="Google Shape;7486;p65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7" name="Google Shape;7487;p65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8" name="Google Shape;7488;p65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89" name="Google Shape;7489;p65"/>
          <p:cNvGrpSpPr/>
          <p:nvPr/>
        </p:nvGrpSpPr>
        <p:grpSpPr>
          <a:xfrm>
            <a:off x="5051107" y="3125970"/>
            <a:ext cx="318042" cy="339253"/>
            <a:chOff x="914900" y="3806450"/>
            <a:chExt cx="451700" cy="481825"/>
          </a:xfrm>
        </p:grpSpPr>
        <p:sp>
          <p:nvSpPr>
            <p:cNvPr id="7490" name="Google Shape;7490;p65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1" name="Google Shape;7491;p65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2" name="Google Shape;7492;p65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3" name="Google Shape;7493;p65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4" name="Google Shape;7494;p65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95" name="Google Shape;7495;p65"/>
          <p:cNvGrpSpPr/>
          <p:nvPr/>
        </p:nvGrpSpPr>
        <p:grpSpPr>
          <a:xfrm>
            <a:off x="5470028" y="3125785"/>
            <a:ext cx="346347" cy="339623"/>
            <a:chOff x="1490050" y="3805975"/>
            <a:chExt cx="491900" cy="482350"/>
          </a:xfrm>
        </p:grpSpPr>
        <p:sp>
          <p:nvSpPr>
            <p:cNvPr id="7496" name="Google Shape;7496;p6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7" name="Google Shape;7497;p6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8" name="Google Shape;7498;p6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9" name="Google Shape;7499;p6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0" name="Google Shape;7500;p65"/>
          <p:cNvGrpSpPr/>
          <p:nvPr/>
        </p:nvGrpSpPr>
        <p:grpSpPr>
          <a:xfrm>
            <a:off x="5893896" y="3125970"/>
            <a:ext cx="311899" cy="339253"/>
            <a:chOff x="2104275" y="3806450"/>
            <a:chExt cx="442975" cy="481825"/>
          </a:xfrm>
        </p:grpSpPr>
        <p:sp>
          <p:nvSpPr>
            <p:cNvPr id="7501" name="Google Shape;7501;p65"/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2" name="Google Shape;7502;p65"/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3" name="Google Shape;7503;p65"/>
          <p:cNvGrpSpPr/>
          <p:nvPr/>
        </p:nvGrpSpPr>
        <p:grpSpPr>
          <a:xfrm>
            <a:off x="6317413" y="3125970"/>
            <a:ext cx="293416" cy="339253"/>
            <a:chOff x="2710875" y="3806450"/>
            <a:chExt cx="416725" cy="481825"/>
          </a:xfrm>
        </p:grpSpPr>
        <p:sp>
          <p:nvSpPr>
            <p:cNvPr id="7504" name="Google Shape;7504;p65"/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5" name="Google Shape;7505;p65"/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6" name="Google Shape;7506;p65"/>
          <p:cNvGrpSpPr/>
          <p:nvPr/>
        </p:nvGrpSpPr>
        <p:grpSpPr>
          <a:xfrm>
            <a:off x="6712457" y="3166412"/>
            <a:ext cx="339253" cy="258369"/>
            <a:chOff x="3271200" y="3863875"/>
            <a:chExt cx="481825" cy="366950"/>
          </a:xfrm>
        </p:grpSpPr>
        <p:sp>
          <p:nvSpPr>
            <p:cNvPr id="7507" name="Google Shape;7507;p65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8" name="Google Shape;7508;p65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09" name="Google Shape;7509;p65"/>
          <p:cNvGrpSpPr/>
          <p:nvPr/>
        </p:nvGrpSpPr>
        <p:grpSpPr>
          <a:xfrm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7510" name="Google Shape;7510;p65"/>
            <p:cNvSpPr/>
            <p:nvPr/>
          </p:nvSpPr>
          <p:spPr>
            <a:xfrm>
              <a:off x="3895050" y="3942650"/>
              <a:ext cx="419725" cy="345300"/>
            </a:xfrm>
            <a:custGeom>
              <a:avLst/>
              <a:gdLst/>
              <a:ahLst/>
              <a:cxnLst/>
              <a:rect l="l" t="t" r="r" b="b"/>
              <a:pathLst>
                <a:path w="16789" h="13812" extrusionOk="0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1" name="Google Shape;7511;p65"/>
            <p:cNvSpPr/>
            <p:nvPr/>
          </p:nvSpPr>
          <p:spPr>
            <a:xfrm>
              <a:off x="4016325" y="3806775"/>
              <a:ext cx="199225" cy="142475"/>
            </a:xfrm>
            <a:custGeom>
              <a:avLst/>
              <a:gdLst/>
              <a:ahLst/>
              <a:cxnLst/>
              <a:rect l="l" t="t" r="r" b="b"/>
              <a:pathLst>
                <a:path w="7969" h="5699" extrusionOk="0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2" name="Google Shape;7512;p65"/>
          <p:cNvGrpSpPr/>
          <p:nvPr/>
        </p:nvGrpSpPr>
        <p:grpSpPr>
          <a:xfrm>
            <a:off x="7551234" y="3125979"/>
            <a:ext cx="336296" cy="339235"/>
            <a:chOff x="4464775" y="3806475"/>
            <a:chExt cx="477625" cy="481800"/>
          </a:xfrm>
        </p:grpSpPr>
        <p:sp>
          <p:nvSpPr>
            <p:cNvPr id="7513" name="Google Shape;7513;p65"/>
            <p:cNvSpPr/>
            <p:nvPr/>
          </p:nvSpPr>
          <p:spPr>
            <a:xfrm>
              <a:off x="4726375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4" name="Google Shape;7514;p65"/>
            <p:cNvSpPr/>
            <p:nvPr/>
          </p:nvSpPr>
          <p:spPr>
            <a:xfrm>
              <a:off x="4641700" y="3806475"/>
              <a:ext cx="56475" cy="141125"/>
            </a:xfrm>
            <a:custGeom>
              <a:avLst/>
              <a:gdLst/>
              <a:ahLst/>
              <a:cxnLst/>
              <a:rect l="l" t="t" r="r" b="b"/>
              <a:pathLst>
                <a:path w="2259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5" name="Google Shape;7515;p65"/>
            <p:cNvSpPr/>
            <p:nvPr/>
          </p:nvSpPr>
          <p:spPr>
            <a:xfrm>
              <a:off x="4557000" y="3806475"/>
              <a:ext cx="56500" cy="141125"/>
            </a:xfrm>
            <a:custGeom>
              <a:avLst/>
              <a:gdLst/>
              <a:ahLst/>
              <a:cxnLst/>
              <a:rect l="l" t="t" r="r" b="b"/>
              <a:pathLst>
                <a:path w="2260" h="5645" extrusionOk="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6" name="Google Shape;7516;p65"/>
            <p:cNvSpPr/>
            <p:nvPr/>
          </p:nvSpPr>
          <p:spPr>
            <a:xfrm>
              <a:off x="4464775" y="4230875"/>
              <a:ext cx="395250" cy="57400"/>
            </a:xfrm>
            <a:custGeom>
              <a:avLst/>
              <a:gdLst/>
              <a:ahLst/>
              <a:cxnLst/>
              <a:rect l="l" t="t" r="r" b="b"/>
              <a:pathLst>
                <a:path w="15810" h="2296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7" name="Google Shape;7517;p65"/>
            <p:cNvSpPr/>
            <p:nvPr/>
          </p:nvSpPr>
          <p:spPr>
            <a:xfrm>
              <a:off x="4840675" y="4007300"/>
              <a:ext cx="101725" cy="166025"/>
            </a:xfrm>
            <a:custGeom>
              <a:avLst/>
              <a:gdLst/>
              <a:ahLst/>
              <a:cxnLst/>
              <a:rect l="l" t="t" r="r" b="b"/>
              <a:pathLst>
                <a:path w="4069" h="6641" extrusionOk="0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8" name="Google Shape;7518;p65"/>
            <p:cNvSpPr/>
            <p:nvPr/>
          </p:nvSpPr>
          <p:spPr>
            <a:xfrm>
              <a:off x="4464775" y="3976800"/>
              <a:ext cx="395250" cy="225875"/>
            </a:xfrm>
            <a:custGeom>
              <a:avLst/>
              <a:gdLst/>
              <a:ahLst/>
              <a:cxnLst/>
              <a:rect l="l" t="t" r="r" b="b"/>
              <a:pathLst>
                <a:path w="15810" h="9035" extrusionOk="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19" name="Google Shape;7519;p65"/>
          <p:cNvGrpSpPr/>
          <p:nvPr/>
        </p:nvGrpSpPr>
        <p:grpSpPr>
          <a:xfrm>
            <a:off x="7974679" y="3125970"/>
            <a:ext cx="339253" cy="339253"/>
            <a:chOff x="5049725" y="3806450"/>
            <a:chExt cx="481825" cy="481825"/>
          </a:xfrm>
        </p:grpSpPr>
        <p:sp>
          <p:nvSpPr>
            <p:cNvPr id="7520" name="Google Shape;7520;p65"/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1" name="Google Shape;7521;p65"/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2" name="Google Shape;7522;p65"/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3" name="Google Shape;7523;p65"/>
          <p:cNvGrpSpPr/>
          <p:nvPr/>
        </p:nvGrpSpPr>
        <p:grpSpPr>
          <a:xfrm>
            <a:off x="1461983" y="3951798"/>
            <a:ext cx="339253" cy="339253"/>
            <a:chOff x="5651375" y="3806450"/>
            <a:chExt cx="481825" cy="481825"/>
          </a:xfrm>
        </p:grpSpPr>
        <p:sp>
          <p:nvSpPr>
            <p:cNvPr id="7524" name="Google Shape;7524;p65"/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5" name="Google Shape;7525;p65"/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6" name="Google Shape;7526;p65"/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7" name="Google Shape;7527;p65"/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28" name="Google Shape;7528;p65"/>
          <p:cNvGrpSpPr/>
          <p:nvPr/>
        </p:nvGrpSpPr>
        <p:grpSpPr>
          <a:xfrm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7529" name="Google Shape;7529;p65"/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0" name="Google Shape;7530;p65"/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1" name="Google Shape;7531;p65"/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32" name="Google Shape;7532;p65"/>
          <p:cNvGrpSpPr/>
          <p:nvPr/>
        </p:nvGrpSpPr>
        <p:grpSpPr>
          <a:xfrm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7533" name="Google Shape;7533;p65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4" name="Google Shape;7534;p65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5" name="Google Shape;7535;p65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6" name="Google Shape;7536;p65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7" name="Google Shape;7537;p65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8" name="Google Shape;7538;p65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39" name="Google Shape;7539;p65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0" name="Google Shape;7540;p65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1" name="Google Shape;7541;p65"/>
          <p:cNvGrpSpPr/>
          <p:nvPr/>
        </p:nvGrpSpPr>
        <p:grpSpPr>
          <a:xfrm>
            <a:off x="5473575" y="3554133"/>
            <a:ext cx="339253" cy="308765"/>
            <a:chOff x="1492675" y="4420975"/>
            <a:chExt cx="481825" cy="438525"/>
          </a:xfrm>
        </p:grpSpPr>
        <p:sp>
          <p:nvSpPr>
            <p:cNvPr id="7542" name="Google Shape;7542;p65"/>
            <p:cNvSpPr/>
            <p:nvPr/>
          </p:nvSpPr>
          <p:spPr>
            <a:xfrm>
              <a:off x="1841375" y="4649825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3" name="Google Shape;7543;p65"/>
            <p:cNvSpPr/>
            <p:nvPr/>
          </p:nvSpPr>
          <p:spPr>
            <a:xfrm>
              <a:off x="1582425" y="4649825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4" name="Google Shape;7544;p65"/>
            <p:cNvSpPr/>
            <p:nvPr/>
          </p:nvSpPr>
          <p:spPr>
            <a:xfrm>
              <a:off x="1492675" y="4420975"/>
              <a:ext cx="481825" cy="356475"/>
            </a:xfrm>
            <a:custGeom>
              <a:avLst/>
              <a:gdLst/>
              <a:ahLst/>
              <a:cxnLst/>
              <a:rect l="l" t="t" r="r" b="b"/>
              <a:pathLst>
                <a:path w="19273" h="14259" extrusionOk="0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5" name="Google Shape;7545;p65"/>
            <p:cNvSpPr/>
            <p:nvPr/>
          </p:nvSpPr>
          <p:spPr>
            <a:xfrm>
              <a:off x="154687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6" name="Google Shape;7546;p65"/>
            <p:cNvSpPr/>
            <p:nvPr/>
          </p:nvSpPr>
          <p:spPr>
            <a:xfrm>
              <a:off x="1801325" y="4805650"/>
              <a:ext cx="118975" cy="53850"/>
            </a:xfrm>
            <a:custGeom>
              <a:avLst/>
              <a:gdLst/>
              <a:ahLst/>
              <a:cxnLst/>
              <a:rect l="l" t="t" r="r" b="b"/>
              <a:pathLst>
                <a:path w="4759" h="2154" extrusionOk="0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47" name="Google Shape;7547;p65"/>
          <p:cNvGrpSpPr/>
          <p:nvPr/>
        </p:nvGrpSpPr>
        <p:grpSpPr>
          <a:xfrm>
            <a:off x="5878556" y="3539558"/>
            <a:ext cx="342580" cy="337915"/>
            <a:chOff x="2084100" y="4400250"/>
            <a:chExt cx="486550" cy="479925"/>
          </a:xfrm>
        </p:grpSpPr>
        <p:sp>
          <p:nvSpPr>
            <p:cNvPr id="7548" name="Google Shape;7548;p65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49" name="Google Shape;7549;p65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0" name="Google Shape;7550;p65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1" name="Google Shape;7551;p65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2" name="Google Shape;7552;p65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3" name="Google Shape;7553;p65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54" name="Google Shape;7554;p65"/>
          <p:cNvGrpSpPr/>
          <p:nvPr/>
        </p:nvGrpSpPr>
        <p:grpSpPr>
          <a:xfrm>
            <a:off x="6315036" y="3538907"/>
            <a:ext cx="298169" cy="339218"/>
            <a:chOff x="2707950" y="4399325"/>
            <a:chExt cx="423475" cy="481775"/>
          </a:xfrm>
        </p:grpSpPr>
        <p:sp>
          <p:nvSpPr>
            <p:cNvPr id="7555" name="Google Shape;7555;p65"/>
            <p:cNvSpPr/>
            <p:nvPr/>
          </p:nvSpPr>
          <p:spPr>
            <a:xfrm>
              <a:off x="2905550" y="4515000"/>
              <a:ext cx="28275" cy="366100"/>
            </a:xfrm>
            <a:custGeom>
              <a:avLst/>
              <a:gdLst/>
              <a:ahLst/>
              <a:cxnLst/>
              <a:rect l="l" t="t" r="r" b="b"/>
              <a:pathLst>
                <a:path w="1131" h="14644" extrusionOk="0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6" name="Google Shape;7556;p65"/>
            <p:cNvSpPr/>
            <p:nvPr/>
          </p:nvSpPr>
          <p:spPr>
            <a:xfrm>
              <a:off x="296202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7" name="Google Shape;7557;p65"/>
            <p:cNvSpPr/>
            <p:nvPr/>
          </p:nvSpPr>
          <p:spPr>
            <a:xfrm>
              <a:off x="296202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8" name="Google Shape;7558;p65"/>
            <p:cNvSpPr/>
            <p:nvPr/>
          </p:nvSpPr>
          <p:spPr>
            <a:xfrm>
              <a:off x="2736175" y="4710725"/>
              <a:ext cx="141175" cy="29225"/>
            </a:xfrm>
            <a:custGeom>
              <a:avLst/>
              <a:gdLst/>
              <a:ahLst/>
              <a:cxnLst/>
              <a:rect l="l" t="t" r="r" b="b"/>
              <a:pathLst>
                <a:path w="5647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59" name="Google Shape;7559;p65"/>
            <p:cNvSpPr/>
            <p:nvPr/>
          </p:nvSpPr>
          <p:spPr>
            <a:xfrm>
              <a:off x="2736175" y="4768175"/>
              <a:ext cx="141175" cy="112925"/>
            </a:xfrm>
            <a:custGeom>
              <a:avLst/>
              <a:gdLst/>
              <a:ahLst/>
              <a:cxnLst/>
              <a:rect l="l" t="t" r="r" b="b"/>
              <a:pathLst>
                <a:path w="5647" h="4517" extrusionOk="0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0" name="Google Shape;7560;p65"/>
            <p:cNvSpPr/>
            <p:nvPr/>
          </p:nvSpPr>
          <p:spPr>
            <a:xfrm>
              <a:off x="2707950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1" name="Google Shape;7561;p65"/>
            <p:cNvSpPr/>
            <p:nvPr/>
          </p:nvSpPr>
          <p:spPr>
            <a:xfrm>
              <a:off x="273617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2" name="Google Shape;7562;p65"/>
            <p:cNvSpPr/>
            <p:nvPr/>
          </p:nvSpPr>
          <p:spPr>
            <a:xfrm>
              <a:off x="2850525" y="4430375"/>
              <a:ext cx="138325" cy="56500"/>
            </a:xfrm>
            <a:custGeom>
              <a:avLst/>
              <a:gdLst/>
              <a:ahLst/>
              <a:cxnLst/>
              <a:rect l="l" t="t" r="r" b="b"/>
              <a:pathLst>
                <a:path w="5533" h="2260" extrusionOk="0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3" name="Google Shape;7563;p65"/>
            <p:cNvSpPr/>
            <p:nvPr/>
          </p:nvSpPr>
          <p:spPr>
            <a:xfrm>
              <a:off x="2974300" y="4399350"/>
              <a:ext cx="129650" cy="87525"/>
            </a:xfrm>
            <a:custGeom>
              <a:avLst/>
              <a:gdLst/>
              <a:ahLst/>
              <a:cxnLst/>
              <a:rect l="l" t="t" r="r" b="b"/>
              <a:pathLst>
                <a:path w="5186" h="3501" extrusionOk="0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4" name="Google Shape;7564;p65"/>
            <p:cNvSpPr/>
            <p:nvPr/>
          </p:nvSpPr>
          <p:spPr>
            <a:xfrm>
              <a:off x="2735425" y="4399325"/>
              <a:ext cx="129650" cy="87475"/>
            </a:xfrm>
            <a:custGeom>
              <a:avLst/>
              <a:gdLst/>
              <a:ahLst/>
              <a:cxnLst/>
              <a:rect l="l" t="t" r="r" b="b"/>
              <a:pathLst>
                <a:path w="5186" h="3499" extrusionOk="0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5" name="Google Shape;7565;p65"/>
            <p:cNvSpPr/>
            <p:nvPr/>
          </p:nvSpPr>
          <p:spPr>
            <a:xfrm>
              <a:off x="2962025" y="4515075"/>
              <a:ext cx="169400" cy="82825"/>
            </a:xfrm>
            <a:custGeom>
              <a:avLst/>
              <a:gdLst/>
              <a:ahLst/>
              <a:cxnLst/>
              <a:rect l="l" t="t" r="r" b="b"/>
              <a:pathLst>
                <a:path w="6776" h="3313" extrusionOk="0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6" name="Google Shape;7566;p65"/>
            <p:cNvSpPr/>
            <p:nvPr/>
          </p:nvSpPr>
          <p:spPr>
            <a:xfrm>
              <a:off x="2962025" y="4626025"/>
              <a:ext cx="141175" cy="56500"/>
            </a:xfrm>
            <a:custGeom>
              <a:avLst/>
              <a:gdLst/>
              <a:ahLst/>
              <a:cxnLst/>
              <a:rect l="l" t="t" r="r" b="b"/>
              <a:pathLst>
                <a:path w="5647" h="2260" extrusionOk="0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67" name="Google Shape;7567;p65"/>
          <p:cNvGrpSpPr/>
          <p:nvPr/>
        </p:nvGrpSpPr>
        <p:grpSpPr>
          <a:xfrm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7568" name="Google Shape;7568;p65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69" name="Google Shape;7569;p65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0" name="Google Shape;7570;p65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1" name="Google Shape;7571;p65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2" name="Google Shape;7572;p65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3" name="Google Shape;7573;p65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4" name="Google Shape;7574;p65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75" name="Google Shape;7575;p65"/>
          <p:cNvGrpSpPr/>
          <p:nvPr/>
        </p:nvGrpSpPr>
        <p:grpSpPr>
          <a:xfrm>
            <a:off x="7169084" y="3538890"/>
            <a:ext cx="253265" cy="339253"/>
            <a:chOff x="3938800" y="4399275"/>
            <a:chExt cx="359700" cy="481825"/>
          </a:xfrm>
        </p:grpSpPr>
        <p:sp>
          <p:nvSpPr>
            <p:cNvPr id="7576" name="Google Shape;7576;p65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7" name="Google Shape;7577;p65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8" name="Google Shape;7578;p65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79" name="Google Shape;7579;p65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0" name="Google Shape;7580;p65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1" name="Google Shape;7581;p65"/>
          <p:cNvGrpSpPr/>
          <p:nvPr/>
        </p:nvGrpSpPr>
        <p:grpSpPr>
          <a:xfrm>
            <a:off x="7639862" y="3538890"/>
            <a:ext cx="159039" cy="339253"/>
            <a:chOff x="4584850" y="4399275"/>
            <a:chExt cx="225875" cy="481825"/>
          </a:xfrm>
        </p:grpSpPr>
        <p:sp>
          <p:nvSpPr>
            <p:cNvPr id="7582" name="Google Shape;7582;p6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3" name="Google Shape;7583;p6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84" name="Google Shape;7584;p65"/>
          <p:cNvSpPr/>
          <p:nvPr/>
        </p:nvSpPr>
        <p:spPr>
          <a:xfrm>
            <a:off x="7957998" y="3538820"/>
            <a:ext cx="372275" cy="339112"/>
          </a:xfrm>
          <a:custGeom>
            <a:avLst/>
            <a:gdLst/>
            <a:ahLst/>
            <a:cxnLst/>
            <a:rect l="l" t="t" r="r" b="b"/>
            <a:pathLst>
              <a:path w="21149" h="19265" extrusionOk="0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585" name="Google Shape;7585;p65"/>
          <p:cNvGrpSpPr/>
          <p:nvPr/>
        </p:nvGrpSpPr>
        <p:grpSpPr>
          <a:xfrm>
            <a:off x="1049680" y="3951795"/>
            <a:ext cx="339253" cy="339253"/>
            <a:chOff x="5642550" y="4399275"/>
            <a:chExt cx="481825" cy="481825"/>
          </a:xfrm>
        </p:grpSpPr>
        <p:sp>
          <p:nvSpPr>
            <p:cNvPr id="7586" name="Google Shape;7586;p65"/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87" name="Google Shape;7587;p65"/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88" name="Google Shape;7588;p65"/>
          <p:cNvGrpSpPr/>
          <p:nvPr/>
        </p:nvGrpSpPr>
        <p:grpSpPr>
          <a:xfrm>
            <a:off x="2859815" y="3963703"/>
            <a:ext cx="363316" cy="315437"/>
            <a:chOff x="6218300" y="4416175"/>
            <a:chExt cx="516000" cy="448000"/>
          </a:xfrm>
        </p:grpSpPr>
        <p:sp>
          <p:nvSpPr>
            <p:cNvPr id="7589" name="Google Shape;7589;p65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0" name="Google Shape;7590;p65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1" name="Google Shape;7591;p65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2" name="Google Shape;7592;p65"/>
          <p:cNvGrpSpPr/>
          <p:nvPr/>
        </p:nvGrpSpPr>
        <p:grpSpPr>
          <a:xfrm>
            <a:off x="5918879" y="3951792"/>
            <a:ext cx="339253" cy="339253"/>
            <a:chOff x="899850" y="4992125"/>
            <a:chExt cx="481825" cy="481825"/>
          </a:xfrm>
        </p:grpSpPr>
        <p:sp>
          <p:nvSpPr>
            <p:cNvPr id="7593" name="Google Shape;7593;p65"/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4" name="Google Shape;7594;p65"/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5" name="Google Shape;7595;p65"/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6" name="Google Shape;7596;p65"/>
          <p:cNvGrpSpPr/>
          <p:nvPr/>
        </p:nvGrpSpPr>
        <p:grpSpPr>
          <a:xfrm>
            <a:off x="5461708" y="3951792"/>
            <a:ext cx="339253" cy="339253"/>
            <a:chOff x="1492675" y="4992125"/>
            <a:chExt cx="481825" cy="481825"/>
          </a:xfrm>
        </p:grpSpPr>
        <p:sp>
          <p:nvSpPr>
            <p:cNvPr id="7597" name="Google Shape;7597;p6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98" name="Google Shape;7598;p6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599" name="Google Shape;7599;p65"/>
          <p:cNvGrpSpPr/>
          <p:nvPr/>
        </p:nvGrpSpPr>
        <p:grpSpPr>
          <a:xfrm>
            <a:off x="5004462" y="3951792"/>
            <a:ext cx="339253" cy="339253"/>
            <a:chOff x="2085525" y="4992125"/>
            <a:chExt cx="481825" cy="481825"/>
          </a:xfrm>
        </p:grpSpPr>
        <p:sp>
          <p:nvSpPr>
            <p:cNvPr id="7600" name="Google Shape;7600;p6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1" name="Google Shape;7601;p6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2" name="Google Shape;7602;p65"/>
          <p:cNvGrpSpPr/>
          <p:nvPr/>
        </p:nvGrpSpPr>
        <p:grpSpPr>
          <a:xfrm>
            <a:off x="6833221" y="3951792"/>
            <a:ext cx="339253" cy="339253"/>
            <a:chOff x="2678350" y="4992125"/>
            <a:chExt cx="481825" cy="481825"/>
          </a:xfrm>
        </p:grpSpPr>
        <p:sp>
          <p:nvSpPr>
            <p:cNvPr id="7603" name="Google Shape;7603;p65"/>
            <p:cNvSpPr/>
            <p:nvPr/>
          </p:nvSpPr>
          <p:spPr>
            <a:xfrm>
              <a:off x="2975725" y="5079150"/>
              <a:ext cx="56475" cy="309125"/>
            </a:xfrm>
            <a:custGeom>
              <a:avLst/>
              <a:gdLst/>
              <a:ahLst/>
              <a:cxnLst/>
              <a:rect l="l" t="t" r="r" b="b"/>
              <a:pathLst>
                <a:path w="2259" h="12365" extrusionOk="0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4" name="Google Shape;7604;p65"/>
            <p:cNvSpPr/>
            <p:nvPr/>
          </p:nvSpPr>
          <p:spPr>
            <a:xfrm>
              <a:off x="2806350" y="5162500"/>
              <a:ext cx="84700" cy="225775"/>
            </a:xfrm>
            <a:custGeom>
              <a:avLst/>
              <a:gdLst/>
              <a:ahLst/>
              <a:cxnLst/>
              <a:rect l="l" t="t" r="r" b="b"/>
              <a:pathLst>
                <a:path w="3388" h="9031" extrusionOk="0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5" name="Google Shape;7605;p65"/>
            <p:cNvSpPr/>
            <p:nvPr/>
          </p:nvSpPr>
          <p:spPr>
            <a:xfrm>
              <a:off x="26783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06" name="Google Shape;7606;p65"/>
          <p:cNvGrpSpPr/>
          <p:nvPr/>
        </p:nvGrpSpPr>
        <p:grpSpPr>
          <a:xfrm>
            <a:off x="4628816" y="3951792"/>
            <a:ext cx="339253" cy="339253"/>
            <a:chOff x="3271200" y="4992125"/>
            <a:chExt cx="481825" cy="481825"/>
          </a:xfrm>
        </p:grpSpPr>
        <p:sp>
          <p:nvSpPr>
            <p:cNvPr id="7607" name="Google Shape;7607;p65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8" name="Google Shape;7608;p65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09" name="Google Shape;7609;p65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0" name="Google Shape;7610;p65"/>
          <p:cNvGrpSpPr/>
          <p:nvPr/>
        </p:nvGrpSpPr>
        <p:grpSpPr>
          <a:xfrm>
            <a:off x="7290263" y="3952822"/>
            <a:ext cx="339411" cy="337193"/>
            <a:chOff x="3863900" y="4993625"/>
            <a:chExt cx="482050" cy="478900"/>
          </a:xfrm>
        </p:grpSpPr>
        <p:sp>
          <p:nvSpPr>
            <p:cNvPr id="7611" name="Google Shape;7611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2" name="Google Shape;7612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3" name="Google Shape;7613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4" name="Google Shape;7614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15" name="Google Shape;7615;p65"/>
          <p:cNvGrpSpPr/>
          <p:nvPr/>
        </p:nvGrpSpPr>
        <p:grpSpPr>
          <a:xfrm>
            <a:off x="7747437" y="3952822"/>
            <a:ext cx="339411" cy="337193"/>
            <a:chOff x="4456725" y="4993625"/>
            <a:chExt cx="482050" cy="478900"/>
          </a:xfrm>
        </p:grpSpPr>
        <p:sp>
          <p:nvSpPr>
            <p:cNvPr id="7616" name="Google Shape;7616;p65"/>
            <p:cNvSpPr/>
            <p:nvPr/>
          </p:nvSpPr>
          <p:spPr>
            <a:xfrm>
              <a:off x="447035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7" name="Google Shape;7617;p65"/>
            <p:cNvSpPr/>
            <p:nvPr/>
          </p:nvSpPr>
          <p:spPr>
            <a:xfrm>
              <a:off x="470657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8" name="Google Shape;7618;p65"/>
            <p:cNvSpPr/>
            <p:nvPr/>
          </p:nvSpPr>
          <p:spPr>
            <a:xfrm>
              <a:off x="4591625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19" name="Google Shape;7619;p65"/>
            <p:cNvSpPr/>
            <p:nvPr/>
          </p:nvSpPr>
          <p:spPr>
            <a:xfrm>
              <a:off x="445672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20" name="Google Shape;7620;p65"/>
          <p:cNvGrpSpPr/>
          <p:nvPr/>
        </p:nvGrpSpPr>
        <p:grpSpPr>
          <a:xfrm>
            <a:off x="6376030" y="3952813"/>
            <a:ext cx="339411" cy="337211"/>
            <a:chOff x="5049575" y="4993600"/>
            <a:chExt cx="482050" cy="478925"/>
          </a:xfrm>
        </p:grpSpPr>
        <p:sp>
          <p:nvSpPr>
            <p:cNvPr id="7621" name="Google Shape;7621;p65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2" name="Google Shape;7622;p65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3" name="Google Shape;7623;p65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24" name="Google Shape;7624;p65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 - Actuators - Sensors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0562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Performance</a:t>
            </a:r>
            <a:endParaRPr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20562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Cumulative score</a:t>
            </a:r>
            <a:endParaRPr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601350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Actuators</a:t>
            </a:r>
            <a:endParaRPr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01350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Pick a </a:t>
            </a:r>
            <a:r>
              <a:rPr lang="it-IT" dirty="0" err="1"/>
              <a:t>legal</a:t>
            </a:r>
            <a:r>
              <a:rPr lang="it-IT" dirty="0"/>
              <a:t>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current</a:t>
            </a:r>
            <a:r>
              <a:rPr lang="it-IT" dirty="0"/>
              <a:t> position</a:t>
            </a:r>
            <a:endParaRPr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5997075" y="305070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Sensors</a:t>
            </a:r>
            <a:endParaRPr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97075" y="347790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Access to the game state information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31"/>
          <p:cNvSpPr/>
          <p:nvPr/>
        </p:nvSpPr>
        <p:spPr>
          <a:xfrm>
            <a:off x="162517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020900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416625" y="1798675"/>
            <a:ext cx="1102200" cy="1102200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Tendenza in salita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109" y="2054928"/>
            <a:ext cx="588331" cy="588331"/>
          </a:xfrm>
          <a:prstGeom prst="rect">
            <a:avLst/>
          </a:prstGeom>
        </p:spPr>
      </p:pic>
      <p:pic>
        <p:nvPicPr>
          <p:cNvPr id="5" name="Elemento grafico 4" descr="Martello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7835" y="2054928"/>
            <a:ext cx="588330" cy="588330"/>
          </a:xfrm>
          <a:prstGeom prst="rect">
            <a:avLst/>
          </a:prstGeom>
        </p:spPr>
      </p:pic>
      <p:pic>
        <p:nvPicPr>
          <p:cNvPr id="7" name="Elemento grafico 6" descr="Orecchio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73561" y="2054928"/>
            <a:ext cx="588330" cy="5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p66"/>
          <p:cNvSpPr txBox="1">
            <a:spLocks noGrp="1"/>
          </p:cNvSpPr>
          <p:nvPr>
            <p:ph type="title" idx="4294967295"/>
          </p:nvPr>
        </p:nvSpPr>
        <p:spPr>
          <a:xfrm>
            <a:off x="849675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Educational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0" name="Google Shape;7630;p66"/>
          <p:cNvSpPr txBox="1">
            <a:spLocks noGrp="1"/>
          </p:cNvSpPr>
          <p:nvPr>
            <p:ph type="title" idx="4294967295"/>
          </p:nvPr>
        </p:nvSpPr>
        <p:spPr>
          <a:xfrm>
            <a:off x="4858400" y="94792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Medical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1" name="Google Shape;7631;p66"/>
          <p:cNvGrpSpPr/>
          <p:nvPr/>
        </p:nvGrpSpPr>
        <p:grpSpPr>
          <a:xfrm>
            <a:off x="876361" y="1533504"/>
            <a:ext cx="322099" cy="370529"/>
            <a:chOff x="-42971725" y="3217825"/>
            <a:chExt cx="275675" cy="317125"/>
          </a:xfrm>
        </p:grpSpPr>
        <p:sp>
          <p:nvSpPr>
            <p:cNvPr id="7632" name="Google Shape;7632;p66"/>
            <p:cNvSpPr/>
            <p:nvPr/>
          </p:nvSpPr>
          <p:spPr>
            <a:xfrm>
              <a:off x="-42951250" y="3279250"/>
              <a:ext cx="233950" cy="152050"/>
            </a:xfrm>
            <a:custGeom>
              <a:avLst/>
              <a:gdLst/>
              <a:ahLst/>
              <a:cxnLst/>
              <a:rect l="l" t="t" r="r" b="b"/>
              <a:pathLst>
                <a:path w="9358" h="6082" extrusionOk="0">
                  <a:moveTo>
                    <a:pt x="379" y="1"/>
                  </a:moveTo>
                  <a:cubicBezTo>
                    <a:pt x="158" y="1"/>
                    <a:pt x="1" y="221"/>
                    <a:pt x="1" y="410"/>
                  </a:cubicBezTo>
                  <a:lnTo>
                    <a:pt x="1" y="6081"/>
                  </a:lnTo>
                  <a:lnTo>
                    <a:pt x="9357" y="6081"/>
                  </a:lnTo>
                  <a:lnTo>
                    <a:pt x="9357" y="410"/>
                  </a:lnTo>
                  <a:cubicBezTo>
                    <a:pt x="9357" y="158"/>
                    <a:pt x="9168" y="1"/>
                    <a:pt x="89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66"/>
            <p:cNvSpPr/>
            <p:nvPr/>
          </p:nvSpPr>
          <p:spPr>
            <a:xfrm>
              <a:off x="-42971725" y="3451750"/>
              <a:ext cx="275675" cy="83200"/>
            </a:xfrm>
            <a:custGeom>
              <a:avLst/>
              <a:gdLst/>
              <a:ahLst/>
              <a:cxnLst/>
              <a:rect l="l" t="t" r="r" b="b"/>
              <a:pathLst>
                <a:path w="11027" h="3328" extrusionOk="0">
                  <a:moveTo>
                    <a:pt x="63" y="0"/>
                  </a:moveTo>
                  <a:cubicBezTo>
                    <a:pt x="32" y="126"/>
                    <a:pt x="0" y="284"/>
                    <a:pt x="0" y="410"/>
                  </a:cubicBezTo>
                  <a:cubicBezTo>
                    <a:pt x="0" y="1103"/>
                    <a:pt x="536" y="1670"/>
                    <a:pt x="1198" y="1670"/>
                  </a:cubicBezTo>
                  <a:lnTo>
                    <a:pt x="3151" y="1670"/>
                  </a:lnTo>
                  <a:lnTo>
                    <a:pt x="2615" y="2710"/>
                  </a:lnTo>
                  <a:cubicBezTo>
                    <a:pt x="2521" y="2930"/>
                    <a:pt x="2615" y="3182"/>
                    <a:pt x="2836" y="3277"/>
                  </a:cubicBezTo>
                  <a:cubicBezTo>
                    <a:pt x="2889" y="3312"/>
                    <a:pt x="2949" y="3328"/>
                    <a:pt x="3009" y="3328"/>
                  </a:cubicBezTo>
                  <a:cubicBezTo>
                    <a:pt x="3166" y="3328"/>
                    <a:pt x="3326" y="3224"/>
                    <a:pt x="3371" y="3088"/>
                  </a:cubicBezTo>
                  <a:lnTo>
                    <a:pt x="4096" y="1639"/>
                  </a:lnTo>
                  <a:lnTo>
                    <a:pt x="5073" y="1639"/>
                  </a:lnTo>
                  <a:lnTo>
                    <a:pt x="5073" y="2867"/>
                  </a:lnTo>
                  <a:cubicBezTo>
                    <a:pt x="5073" y="3119"/>
                    <a:pt x="5262" y="3308"/>
                    <a:pt x="5514" y="3308"/>
                  </a:cubicBezTo>
                  <a:cubicBezTo>
                    <a:pt x="5734" y="3308"/>
                    <a:pt x="5892" y="3119"/>
                    <a:pt x="5892" y="2867"/>
                  </a:cubicBezTo>
                  <a:lnTo>
                    <a:pt x="5892" y="1639"/>
                  </a:lnTo>
                  <a:lnTo>
                    <a:pt x="6868" y="1639"/>
                  </a:lnTo>
                  <a:lnTo>
                    <a:pt x="7593" y="3088"/>
                  </a:lnTo>
                  <a:cubicBezTo>
                    <a:pt x="7688" y="3230"/>
                    <a:pt x="7835" y="3301"/>
                    <a:pt x="7983" y="3301"/>
                  </a:cubicBezTo>
                  <a:cubicBezTo>
                    <a:pt x="8032" y="3301"/>
                    <a:pt x="8081" y="3293"/>
                    <a:pt x="8129" y="3277"/>
                  </a:cubicBezTo>
                  <a:cubicBezTo>
                    <a:pt x="8349" y="3151"/>
                    <a:pt x="8412" y="2930"/>
                    <a:pt x="8349" y="2710"/>
                  </a:cubicBezTo>
                  <a:lnTo>
                    <a:pt x="7814" y="1670"/>
                  </a:lnTo>
                  <a:lnTo>
                    <a:pt x="9767" y="1670"/>
                  </a:lnTo>
                  <a:cubicBezTo>
                    <a:pt x="10429" y="1670"/>
                    <a:pt x="11027" y="1103"/>
                    <a:pt x="11027" y="410"/>
                  </a:cubicBezTo>
                  <a:cubicBezTo>
                    <a:pt x="11027" y="252"/>
                    <a:pt x="10964" y="126"/>
                    <a:pt x="109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66"/>
            <p:cNvSpPr/>
            <p:nvPr/>
          </p:nvSpPr>
          <p:spPr>
            <a:xfrm>
              <a:off x="-42866975" y="3217825"/>
              <a:ext cx="63025" cy="40975"/>
            </a:xfrm>
            <a:custGeom>
              <a:avLst/>
              <a:gdLst/>
              <a:ahLst/>
              <a:cxnLst/>
              <a:rect l="l" t="t" r="r" b="b"/>
              <a:pathLst>
                <a:path w="2521" h="1639" extrusionOk="0">
                  <a:moveTo>
                    <a:pt x="442" y="0"/>
                  </a:moveTo>
                  <a:cubicBezTo>
                    <a:pt x="221" y="0"/>
                    <a:pt x="1" y="189"/>
                    <a:pt x="1" y="410"/>
                  </a:cubicBezTo>
                  <a:lnTo>
                    <a:pt x="1" y="1639"/>
                  </a:lnTo>
                  <a:lnTo>
                    <a:pt x="2489" y="1639"/>
                  </a:lnTo>
                  <a:lnTo>
                    <a:pt x="2489" y="410"/>
                  </a:lnTo>
                  <a:lnTo>
                    <a:pt x="2521" y="410"/>
                  </a:lnTo>
                  <a:cubicBezTo>
                    <a:pt x="2521" y="189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5" name="Google Shape;7635;p66"/>
          <p:cNvGrpSpPr/>
          <p:nvPr/>
        </p:nvGrpSpPr>
        <p:grpSpPr>
          <a:xfrm>
            <a:off x="848276" y="2002160"/>
            <a:ext cx="378270" cy="337551"/>
            <a:chOff x="-42996150" y="3612600"/>
            <a:chExt cx="323750" cy="288900"/>
          </a:xfrm>
        </p:grpSpPr>
        <p:sp>
          <p:nvSpPr>
            <p:cNvPr id="7636" name="Google Shape;7636;p66"/>
            <p:cNvSpPr/>
            <p:nvPr/>
          </p:nvSpPr>
          <p:spPr>
            <a:xfrm>
              <a:off x="-42914225" y="3612600"/>
              <a:ext cx="241825" cy="239275"/>
            </a:xfrm>
            <a:custGeom>
              <a:avLst/>
              <a:gdLst/>
              <a:ahLst/>
              <a:cxnLst/>
              <a:rect l="l" t="t" r="r" b="b"/>
              <a:pathLst>
                <a:path w="9673" h="9571" extrusionOk="0">
                  <a:moveTo>
                    <a:pt x="5963" y="1"/>
                  </a:moveTo>
                  <a:cubicBezTo>
                    <a:pt x="5661" y="1"/>
                    <a:pt x="5365" y="127"/>
                    <a:pt x="5136" y="371"/>
                  </a:cubicBezTo>
                  <a:lnTo>
                    <a:pt x="0" y="5507"/>
                  </a:lnTo>
                  <a:lnTo>
                    <a:pt x="4064" y="9571"/>
                  </a:lnTo>
                  <a:lnTo>
                    <a:pt x="9200" y="4436"/>
                  </a:lnTo>
                  <a:cubicBezTo>
                    <a:pt x="9672" y="3963"/>
                    <a:pt x="9672" y="3207"/>
                    <a:pt x="9200" y="2734"/>
                  </a:cubicBezTo>
                  <a:lnTo>
                    <a:pt x="6868" y="434"/>
                  </a:lnTo>
                  <a:cubicBezTo>
                    <a:pt x="6609" y="143"/>
                    <a:pt x="6283" y="1"/>
                    <a:pt x="5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66"/>
            <p:cNvSpPr/>
            <p:nvPr/>
          </p:nvSpPr>
          <p:spPr>
            <a:xfrm>
              <a:off x="-42946525" y="3762850"/>
              <a:ext cx="118950" cy="118950"/>
            </a:xfrm>
            <a:custGeom>
              <a:avLst/>
              <a:gdLst/>
              <a:ahLst/>
              <a:cxnLst/>
              <a:rect l="l" t="t" r="r" b="b"/>
              <a:pathLst>
                <a:path w="4758" h="4758" extrusionOk="0">
                  <a:moveTo>
                    <a:pt x="725" y="1"/>
                  </a:moveTo>
                  <a:lnTo>
                    <a:pt x="473" y="284"/>
                  </a:lnTo>
                  <a:cubicBezTo>
                    <a:pt x="253" y="505"/>
                    <a:pt x="95" y="820"/>
                    <a:pt x="95" y="1198"/>
                  </a:cubicBezTo>
                  <a:cubicBezTo>
                    <a:pt x="95" y="1450"/>
                    <a:pt x="190" y="1765"/>
                    <a:pt x="442" y="1986"/>
                  </a:cubicBezTo>
                  <a:cubicBezTo>
                    <a:pt x="631" y="2112"/>
                    <a:pt x="599" y="2458"/>
                    <a:pt x="442" y="2616"/>
                  </a:cubicBezTo>
                  <a:lnTo>
                    <a:pt x="1" y="3025"/>
                  </a:lnTo>
                  <a:lnTo>
                    <a:pt x="1733" y="4758"/>
                  </a:lnTo>
                  <a:lnTo>
                    <a:pt x="2174" y="4348"/>
                  </a:lnTo>
                  <a:cubicBezTo>
                    <a:pt x="2253" y="4270"/>
                    <a:pt x="2363" y="4230"/>
                    <a:pt x="2478" y="4230"/>
                  </a:cubicBezTo>
                  <a:cubicBezTo>
                    <a:pt x="2592" y="4230"/>
                    <a:pt x="2710" y="4270"/>
                    <a:pt x="2804" y="4348"/>
                  </a:cubicBezTo>
                  <a:cubicBezTo>
                    <a:pt x="3025" y="4569"/>
                    <a:pt x="3340" y="4695"/>
                    <a:pt x="3655" y="4695"/>
                  </a:cubicBezTo>
                  <a:cubicBezTo>
                    <a:pt x="3970" y="4695"/>
                    <a:pt x="4254" y="4569"/>
                    <a:pt x="4506" y="4348"/>
                  </a:cubicBezTo>
                  <a:lnTo>
                    <a:pt x="4758" y="4065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66"/>
            <p:cNvSpPr/>
            <p:nvPr/>
          </p:nvSpPr>
          <p:spPr>
            <a:xfrm>
              <a:off x="-42996150" y="3855800"/>
              <a:ext cx="78000" cy="45700"/>
            </a:xfrm>
            <a:custGeom>
              <a:avLst/>
              <a:gdLst/>
              <a:ahLst/>
              <a:cxnLst/>
              <a:rect l="l" t="t" r="r" b="b"/>
              <a:pathLst>
                <a:path w="3120" h="1828" extrusionOk="0">
                  <a:moveTo>
                    <a:pt x="1450" y="0"/>
                  </a:moveTo>
                  <a:lnTo>
                    <a:pt x="253" y="1166"/>
                  </a:lnTo>
                  <a:cubicBezTo>
                    <a:pt x="1" y="1355"/>
                    <a:pt x="190" y="1828"/>
                    <a:pt x="536" y="1828"/>
                  </a:cubicBezTo>
                  <a:lnTo>
                    <a:pt x="2773" y="1828"/>
                  </a:lnTo>
                  <a:cubicBezTo>
                    <a:pt x="2931" y="1828"/>
                    <a:pt x="3025" y="1765"/>
                    <a:pt x="3120" y="1670"/>
                  </a:cubicBezTo>
                  <a:lnTo>
                    <a:pt x="1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9" name="Google Shape;7639;p66"/>
          <p:cNvGrpSpPr/>
          <p:nvPr/>
        </p:nvGrpSpPr>
        <p:grpSpPr>
          <a:xfrm>
            <a:off x="851036" y="2411530"/>
            <a:ext cx="372749" cy="370909"/>
            <a:chOff x="-42994575" y="3950300"/>
            <a:chExt cx="319025" cy="317450"/>
          </a:xfrm>
        </p:grpSpPr>
        <p:sp>
          <p:nvSpPr>
            <p:cNvPr id="7640" name="Google Shape;7640;p66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66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66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3" name="Google Shape;7643;p66"/>
          <p:cNvGrpSpPr/>
          <p:nvPr/>
        </p:nvGrpSpPr>
        <p:grpSpPr>
          <a:xfrm>
            <a:off x="3004431" y="1558362"/>
            <a:ext cx="371785" cy="370879"/>
            <a:chOff x="-41111350" y="3239100"/>
            <a:chExt cx="318200" cy="317425"/>
          </a:xfrm>
        </p:grpSpPr>
        <p:sp>
          <p:nvSpPr>
            <p:cNvPr id="7644" name="Google Shape;7644;p66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66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66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66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8" name="Google Shape;7648;p66"/>
          <p:cNvGrpSpPr/>
          <p:nvPr/>
        </p:nvGrpSpPr>
        <p:grpSpPr>
          <a:xfrm>
            <a:off x="3000751" y="1993894"/>
            <a:ext cx="379146" cy="370967"/>
            <a:chOff x="-41117650" y="3605525"/>
            <a:chExt cx="324500" cy="317500"/>
          </a:xfrm>
        </p:grpSpPr>
        <p:sp>
          <p:nvSpPr>
            <p:cNvPr id="7649" name="Google Shape;7649;p66"/>
            <p:cNvSpPr/>
            <p:nvPr/>
          </p:nvSpPr>
          <p:spPr>
            <a:xfrm>
              <a:off x="-41016850" y="3605525"/>
              <a:ext cx="106350" cy="105375"/>
            </a:xfrm>
            <a:custGeom>
              <a:avLst/>
              <a:gdLst/>
              <a:ahLst/>
              <a:cxnLst/>
              <a:rect l="l" t="t" r="r" b="b"/>
              <a:pathLst>
                <a:path w="4254" h="4215" extrusionOk="0">
                  <a:moveTo>
                    <a:pt x="2064" y="1"/>
                  </a:moveTo>
                  <a:cubicBezTo>
                    <a:pt x="1954" y="1"/>
                    <a:pt x="1844" y="40"/>
                    <a:pt x="1765" y="119"/>
                  </a:cubicBezTo>
                  <a:lnTo>
                    <a:pt x="1" y="1883"/>
                  </a:lnTo>
                  <a:lnTo>
                    <a:pt x="2332" y="4214"/>
                  </a:lnTo>
                  <a:lnTo>
                    <a:pt x="4096" y="2450"/>
                  </a:lnTo>
                  <a:cubicBezTo>
                    <a:pt x="4254" y="2293"/>
                    <a:pt x="4254" y="2009"/>
                    <a:pt x="4096" y="1852"/>
                  </a:cubicBezTo>
                  <a:lnTo>
                    <a:pt x="2364" y="119"/>
                  </a:lnTo>
                  <a:cubicBezTo>
                    <a:pt x="2285" y="40"/>
                    <a:pt x="2175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66"/>
            <p:cNvSpPr/>
            <p:nvPr/>
          </p:nvSpPr>
          <p:spPr>
            <a:xfrm>
              <a:off x="-40900275" y="3721300"/>
              <a:ext cx="107125" cy="105375"/>
            </a:xfrm>
            <a:custGeom>
              <a:avLst/>
              <a:gdLst/>
              <a:ahLst/>
              <a:cxnLst/>
              <a:rect l="l" t="t" r="r" b="b"/>
              <a:pathLst>
                <a:path w="4285" h="4215" extrusionOk="0">
                  <a:moveTo>
                    <a:pt x="2064" y="1"/>
                  </a:moveTo>
                  <a:cubicBezTo>
                    <a:pt x="1954" y="1"/>
                    <a:pt x="1843" y="40"/>
                    <a:pt x="1765" y="119"/>
                  </a:cubicBezTo>
                  <a:lnTo>
                    <a:pt x="0" y="1915"/>
                  </a:lnTo>
                  <a:lnTo>
                    <a:pt x="2300" y="4215"/>
                  </a:lnTo>
                  <a:lnTo>
                    <a:pt x="4128" y="2482"/>
                  </a:lnTo>
                  <a:cubicBezTo>
                    <a:pt x="4285" y="2324"/>
                    <a:pt x="4285" y="2072"/>
                    <a:pt x="4128" y="1915"/>
                  </a:cubicBezTo>
                  <a:lnTo>
                    <a:pt x="2363" y="119"/>
                  </a:lnTo>
                  <a:cubicBezTo>
                    <a:pt x="2285" y="40"/>
                    <a:pt x="2174" y="1"/>
                    <a:pt x="20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66"/>
            <p:cNvSpPr/>
            <p:nvPr/>
          </p:nvSpPr>
          <p:spPr>
            <a:xfrm>
              <a:off x="-41117650" y="3668350"/>
              <a:ext cx="262300" cy="254675"/>
            </a:xfrm>
            <a:custGeom>
              <a:avLst/>
              <a:gdLst/>
              <a:ahLst/>
              <a:cxnLst/>
              <a:rect l="l" t="t" r="r" b="b"/>
              <a:pathLst>
                <a:path w="10492" h="10187" extrusionOk="0">
                  <a:moveTo>
                    <a:pt x="3497" y="0"/>
                  </a:moveTo>
                  <a:lnTo>
                    <a:pt x="1764" y="1733"/>
                  </a:lnTo>
                  <a:cubicBezTo>
                    <a:pt x="1166" y="2332"/>
                    <a:pt x="725" y="3088"/>
                    <a:pt x="504" y="3812"/>
                  </a:cubicBezTo>
                  <a:cubicBezTo>
                    <a:pt x="0" y="5514"/>
                    <a:pt x="410" y="7404"/>
                    <a:pt x="1764" y="8759"/>
                  </a:cubicBezTo>
                  <a:cubicBezTo>
                    <a:pt x="2667" y="9661"/>
                    <a:pt x="3919" y="10187"/>
                    <a:pt x="5273" y="10187"/>
                  </a:cubicBezTo>
                  <a:cubicBezTo>
                    <a:pt x="5384" y="10187"/>
                    <a:pt x="5496" y="10183"/>
                    <a:pt x="5608" y="10176"/>
                  </a:cubicBezTo>
                  <a:cubicBezTo>
                    <a:pt x="6679" y="10082"/>
                    <a:pt x="7876" y="9609"/>
                    <a:pt x="8758" y="8759"/>
                  </a:cubicBezTo>
                  <a:lnTo>
                    <a:pt x="10491" y="7026"/>
                  </a:lnTo>
                  <a:lnTo>
                    <a:pt x="8191" y="4694"/>
                  </a:lnTo>
                  <a:lnTo>
                    <a:pt x="6396" y="6396"/>
                  </a:lnTo>
                  <a:cubicBezTo>
                    <a:pt x="6077" y="6715"/>
                    <a:pt x="5645" y="6880"/>
                    <a:pt x="5214" y="6880"/>
                  </a:cubicBezTo>
                  <a:cubicBezTo>
                    <a:pt x="4794" y="6880"/>
                    <a:pt x="4375" y="6722"/>
                    <a:pt x="4064" y="6396"/>
                  </a:cubicBezTo>
                  <a:cubicBezTo>
                    <a:pt x="3434" y="5766"/>
                    <a:pt x="3434" y="4694"/>
                    <a:pt x="4064" y="4064"/>
                  </a:cubicBezTo>
                  <a:lnTo>
                    <a:pt x="5797" y="2332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2" name="Google Shape;7652;p66"/>
          <p:cNvSpPr/>
          <p:nvPr/>
        </p:nvSpPr>
        <p:spPr>
          <a:xfrm>
            <a:off x="3006881" y="2443479"/>
            <a:ext cx="372720" cy="361678"/>
          </a:xfrm>
          <a:custGeom>
            <a:avLst/>
            <a:gdLst/>
            <a:ahLst/>
            <a:cxnLst/>
            <a:rect l="l" t="t" r="r" b="b"/>
            <a:pathLst>
              <a:path w="12760" h="12382" extrusionOk="0">
                <a:moveTo>
                  <a:pt x="2080" y="1"/>
                </a:moveTo>
                <a:cubicBezTo>
                  <a:pt x="946" y="1"/>
                  <a:pt x="32" y="946"/>
                  <a:pt x="1" y="2080"/>
                </a:cubicBezTo>
                <a:lnTo>
                  <a:pt x="1" y="9515"/>
                </a:lnTo>
                <a:cubicBezTo>
                  <a:pt x="1" y="11090"/>
                  <a:pt x="1261" y="12382"/>
                  <a:pt x="2899" y="12382"/>
                </a:cubicBezTo>
                <a:cubicBezTo>
                  <a:pt x="4537" y="12382"/>
                  <a:pt x="5798" y="11090"/>
                  <a:pt x="5829" y="9515"/>
                </a:cubicBezTo>
                <a:cubicBezTo>
                  <a:pt x="5829" y="9295"/>
                  <a:pt x="6144" y="9137"/>
                  <a:pt x="6365" y="9074"/>
                </a:cubicBezTo>
                <a:cubicBezTo>
                  <a:pt x="6617" y="9074"/>
                  <a:pt x="6932" y="9295"/>
                  <a:pt x="6932" y="9515"/>
                </a:cubicBezTo>
                <a:cubicBezTo>
                  <a:pt x="6932" y="11122"/>
                  <a:pt x="8223" y="12382"/>
                  <a:pt x="9830" y="12382"/>
                </a:cubicBezTo>
                <a:cubicBezTo>
                  <a:pt x="11374" y="12382"/>
                  <a:pt x="12760" y="11216"/>
                  <a:pt x="12760" y="9452"/>
                </a:cubicBezTo>
                <a:lnTo>
                  <a:pt x="12760" y="2080"/>
                </a:lnTo>
                <a:cubicBezTo>
                  <a:pt x="12760" y="946"/>
                  <a:pt x="11815" y="32"/>
                  <a:pt x="10681" y="1"/>
                </a:cubicBezTo>
                <a:cubicBezTo>
                  <a:pt x="10114" y="1"/>
                  <a:pt x="9578" y="221"/>
                  <a:pt x="9200" y="568"/>
                </a:cubicBezTo>
                <a:cubicBezTo>
                  <a:pt x="9043" y="725"/>
                  <a:pt x="9043" y="1009"/>
                  <a:pt x="9200" y="1166"/>
                </a:cubicBezTo>
                <a:cubicBezTo>
                  <a:pt x="9279" y="1245"/>
                  <a:pt x="9389" y="1284"/>
                  <a:pt x="9499" y="1284"/>
                </a:cubicBezTo>
                <a:cubicBezTo>
                  <a:pt x="9610" y="1284"/>
                  <a:pt x="9720" y="1245"/>
                  <a:pt x="9799" y="1166"/>
                </a:cubicBezTo>
                <a:cubicBezTo>
                  <a:pt x="10051" y="946"/>
                  <a:pt x="10366" y="820"/>
                  <a:pt x="10681" y="820"/>
                </a:cubicBezTo>
                <a:cubicBezTo>
                  <a:pt x="11342" y="820"/>
                  <a:pt x="11878" y="1355"/>
                  <a:pt x="11878" y="2080"/>
                </a:cubicBezTo>
                <a:lnTo>
                  <a:pt x="11878" y="7499"/>
                </a:lnTo>
                <a:cubicBezTo>
                  <a:pt x="11374" y="6963"/>
                  <a:pt x="10618" y="6648"/>
                  <a:pt x="9799" y="6648"/>
                </a:cubicBezTo>
                <a:cubicBezTo>
                  <a:pt x="8570" y="6648"/>
                  <a:pt x="7562" y="7404"/>
                  <a:pt x="7121" y="8444"/>
                </a:cubicBezTo>
                <a:cubicBezTo>
                  <a:pt x="6932" y="8349"/>
                  <a:pt x="6585" y="8286"/>
                  <a:pt x="6365" y="8286"/>
                </a:cubicBezTo>
                <a:cubicBezTo>
                  <a:pt x="6144" y="8286"/>
                  <a:pt x="5798" y="8381"/>
                  <a:pt x="5640" y="8444"/>
                </a:cubicBezTo>
                <a:cubicBezTo>
                  <a:pt x="5199" y="7404"/>
                  <a:pt x="4191" y="6648"/>
                  <a:pt x="2962" y="6648"/>
                </a:cubicBezTo>
                <a:cubicBezTo>
                  <a:pt x="2111" y="6648"/>
                  <a:pt x="1418" y="6995"/>
                  <a:pt x="851" y="7499"/>
                </a:cubicBezTo>
                <a:lnTo>
                  <a:pt x="851" y="2080"/>
                </a:lnTo>
                <a:cubicBezTo>
                  <a:pt x="851" y="1418"/>
                  <a:pt x="1418" y="851"/>
                  <a:pt x="2080" y="820"/>
                </a:cubicBezTo>
                <a:cubicBezTo>
                  <a:pt x="2426" y="820"/>
                  <a:pt x="2742" y="977"/>
                  <a:pt x="2962" y="1166"/>
                </a:cubicBezTo>
                <a:cubicBezTo>
                  <a:pt x="3041" y="1245"/>
                  <a:pt x="3151" y="1284"/>
                  <a:pt x="3257" y="1284"/>
                </a:cubicBezTo>
                <a:cubicBezTo>
                  <a:pt x="3364" y="1284"/>
                  <a:pt x="3466" y="1245"/>
                  <a:pt x="3529" y="1166"/>
                </a:cubicBezTo>
                <a:cubicBezTo>
                  <a:pt x="3687" y="1009"/>
                  <a:pt x="3687" y="725"/>
                  <a:pt x="3529" y="568"/>
                </a:cubicBezTo>
                <a:cubicBezTo>
                  <a:pt x="3183" y="221"/>
                  <a:pt x="2647" y="1"/>
                  <a:pt x="208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3" name="Google Shape;7653;p66"/>
          <p:cNvGrpSpPr/>
          <p:nvPr/>
        </p:nvGrpSpPr>
        <p:grpSpPr>
          <a:xfrm>
            <a:off x="1827005" y="2885417"/>
            <a:ext cx="216271" cy="371814"/>
            <a:chOff x="-39205300" y="3220175"/>
            <a:chExt cx="185100" cy="318225"/>
          </a:xfrm>
        </p:grpSpPr>
        <p:sp>
          <p:nvSpPr>
            <p:cNvPr id="7654" name="Google Shape;7654;p66"/>
            <p:cNvSpPr/>
            <p:nvPr/>
          </p:nvSpPr>
          <p:spPr>
            <a:xfrm>
              <a:off x="-39205300" y="3220175"/>
              <a:ext cx="185100" cy="111875"/>
            </a:xfrm>
            <a:custGeom>
              <a:avLst/>
              <a:gdLst/>
              <a:ahLst/>
              <a:cxnLst/>
              <a:rect l="l" t="t" r="r" b="b"/>
              <a:pathLst>
                <a:path w="7404" h="4475" extrusionOk="0">
                  <a:moveTo>
                    <a:pt x="1229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797"/>
                    <a:pt x="315" y="2269"/>
                    <a:pt x="819" y="2458"/>
                  </a:cubicBezTo>
                  <a:lnTo>
                    <a:pt x="819" y="4475"/>
                  </a:lnTo>
                  <a:lnTo>
                    <a:pt x="6616" y="4475"/>
                  </a:lnTo>
                  <a:lnTo>
                    <a:pt x="6616" y="2458"/>
                  </a:lnTo>
                  <a:lnTo>
                    <a:pt x="6585" y="2458"/>
                  </a:lnTo>
                  <a:cubicBezTo>
                    <a:pt x="7057" y="2301"/>
                    <a:pt x="7404" y="1828"/>
                    <a:pt x="7404" y="1261"/>
                  </a:cubicBezTo>
                  <a:cubicBezTo>
                    <a:pt x="7404" y="600"/>
                    <a:pt x="6868" y="64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66"/>
            <p:cNvSpPr/>
            <p:nvPr/>
          </p:nvSpPr>
          <p:spPr>
            <a:xfrm>
              <a:off x="-39184825" y="3353300"/>
              <a:ext cx="144950" cy="185100"/>
            </a:xfrm>
            <a:custGeom>
              <a:avLst/>
              <a:gdLst/>
              <a:ahLst/>
              <a:cxnLst/>
              <a:rect l="l" t="t" r="r" b="b"/>
              <a:pathLst>
                <a:path w="5798" h="7404" extrusionOk="0">
                  <a:moveTo>
                    <a:pt x="0" y="0"/>
                  </a:moveTo>
                  <a:lnTo>
                    <a:pt x="0" y="819"/>
                  </a:lnTo>
                  <a:lnTo>
                    <a:pt x="2111" y="819"/>
                  </a:lnTo>
                  <a:cubicBezTo>
                    <a:pt x="2332" y="819"/>
                    <a:pt x="2489" y="1040"/>
                    <a:pt x="2489" y="1260"/>
                  </a:cubicBezTo>
                  <a:cubicBezTo>
                    <a:pt x="2489" y="1513"/>
                    <a:pt x="2300" y="1702"/>
                    <a:pt x="2111" y="1702"/>
                  </a:cubicBezTo>
                  <a:lnTo>
                    <a:pt x="0" y="1702"/>
                  </a:lnTo>
                  <a:lnTo>
                    <a:pt x="0" y="2521"/>
                  </a:lnTo>
                  <a:lnTo>
                    <a:pt x="2111" y="2521"/>
                  </a:lnTo>
                  <a:cubicBezTo>
                    <a:pt x="2332" y="2521"/>
                    <a:pt x="2489" y="2710"/>
                    <a:pt x="2489" y="2930"/>
                  </a:cubicBezTo>
                  <a:cubicBezTo>
                    <a:pt x="2489" y="3151"/>
                    <a:pt x="2300" y="3340"/>
                    <a:pt x="2111" y="3340"/>
                  </a:cubicBezTo>
                  <a:lnTo>
                    <a:pt x="0" y="3340"/>
                  </a:lnTo>
                  <a:lnTo>
                    <a:pt x="0" y="4190"/>
                  </a:lnTo>
                  <a:lnTo>
                    <a:pt x="2111" y="4190"/>
                  </a:lnTo>
                  <a:cubicBezTo>
                    <a:pt x="2332" y="4190"/>
                    <a:pt x="2489" y="4379"/>
                    <a:pt x="2489" y="4600"/>
                  </a:cubicBezTo>
                  <a:cubicBezTo>
                    <a:pt x="2458" y="4726"/>
                    <a:pt x="2300" y="4915"/>
                    <a:pt x="2048" y="4915"/>
                  </a:cubicBezTo>
                  <a:lnTo>
                    <a:pt x="63" y="4915"/>
                  </a:lnTo>
                  <a:cubicBezTo>
                    <a:pt x="252" y="6427"/>
                    <a:pt x="1512" y="7404"/>
                    <a:pt x="2899" y="7404"/>
                  </a:cubicBezTo>
                  <a:cubicBezTo>
                    <a:pt x="4474" y="7404"/>
                    <a:pt x="5797" y="6112"/>
                    <a:pt x="5797" y="4537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6" name="Google Shape;7656;p66"/>
          <p:cNvGrpSpPr/>
          <p:nvPr/>
        </p:nvGrpSpPr>
        <p:grpSpPr>
          <a:xfrm>
            <a:off x="1792533" y="3345488"/>
            <a:ext cx="300016" cy="369273"/>
            <a:chOff x="-39248625" y="3588600"/>
            <a:chExt cx="256775" cy="316050"/>
          </a:xfrm>
        </p:grpSpPr>
        <p:sp>
          <p:nvSpPr>
            <p:cNvPr id="7657" name="Google Shape;7657;p66"/>
            <p:cNvSpPr/>
            <p:nvPr/>
          </p:nvSpPr>
          <p:spPr>
            <a:xfrm>
              <a:off x="-39248625" y="3588600"/>
              <a:ext cx="256775" cy="316050"/>
            </a:xfrm>
            <a:custGeom>
              <a:avLst/>
              <a:gdLst/>
              <a:ahLst/>
              <a:cxnLst/>
              <a:rect l="l" t="t" r="r" b="b"/>
              <a:pathLst>
                <a:path w="10271" h="12642" extrusionOk="0">
                  <a:moveTo>
                    <a:pt x="5364" y="0"/>
                  </a:moveTo>
                  <a:cubicBezTo>
                    <a:pt x="5041" y="0"/>
                    <a:pt x="4710" y="118"/>
                    <a:pt x="4443" y="355"/>
                  </a:cubicBezTo>
                  <a:lnTo>
                    <a:pt x="3277" y="1552"/>
                  </a:lnTo>
                  <a:cubicBezTo>
                    <a:pt x="2804" y="2025"/>
                    <a:pt x="2804" y="2812"/>
                    <a:pt x="3277" y="3316"/>
                  </a:cubicBezTo>
                  <a:lnTo>
                    <a:pt x="3938" y="3978"/>
                  </a:lnTo>
                  <a:lnTo>
                    <a:pt x="1702" y="6215"/>
                  </a:lnTo>
                  <a:cubicBezTo>
                    <a:pt x="1544" y="6152"/>
                    <a:pt x="1355" y="6057"/>
                    <a:pt x="1135" y="6057"/>
                  </a:cubicBezTo>
                  <a:cubicBezTo>
                    <a:pt x="1119" y="6056"/>
                    <a:pt x="1104" y="6056"/>
                    <a:pt x="1089" y="6056"/>
                  </a:cubicBezTo>
                  <a:cubicBezTo>
                    <a:pt x="538" y="6056"/>
                    <a:pt x="0" y="6611"/>
                    <a:pt x="0" y="7286"/>
                  </a:cubicBezTo>
                  <a:cubicBezTo>
                    <a:pt x="0" y="7947"/>
                    <a:pt x="567" y="8515"/>
                    <a:pt x="1229" y="8515"/>
                  </a:cubicBezTo>
                  <a:cubicBezTo>
                    <a:pt x="1418" y="8515"/>
                    <a:pt x="1576" y="8483"/>
                    <a:pt x="1733" y="8388"/>
                  </a:cubicBezTo>
                  <a:lnTo>
                    <a:pt x="3560" y="10216"/>
                  </a:lnTo>
                  <a:cubicBezTo>
                    <a:pt x="2993" y="10720"/>
                    <a:pt x="2615" y="11381"/>
                    <a:pt x="2521" y="12169"/>
                  </a:cubicBezTo>
                  <a:cubicBezTo>
                    <a:pt x="2489" y="12421"/>
                    <a:pt x="2678" y="12642"/>
                    <a:pt x="2930" y="12642"/>
                  </a:cubicBezTo>
                  <a:lnTo>
                    <a:pt x="8633" y="12642"/>
                  </a:lnTo>
                  <a:cubicBezTo>
                    <a:pt x="8853" y="12642"/>
                    <a:pt x="9074" y="12421"/>
                    <a:pt x="9011" y="12169"/>
                  </a:cubicBezTo>
                  <a:cubicBezTo>
                    <a:pt x="8790" y="10562"/>
                    <a:pt x="7404" y="9334"/>
                    <a:pt x="5766" y="9334"/>
                  </a:cubicBezTo>
                  <a:cubicBezTo>
                    <a:pt x="5199" y="9334"/>
                    <a:pt x="4695" y="9491"/>
                    <a:pt x="4222" y="9743"/>
                  </a:cubicBezTo>
                  <a:lnTo>
                    <a:pt x="2300" y="7853"/>
                  </a:lnTo>
                  <a:cubicBezTo>
                    <a:pt x="2363" y="7695"/>
                    <a:pt x="2395" y="7475"/>
                    <a:pt x="2395" y="7286"/>
                  </a:cubicBezTo>
                  <a:cubicBezTo>
                    <a:pt x="2395" y="7097"/>
                    <a:pt x="2363" y="6939"/>
                    <a:pt x="2300" y="6782"/>
                  </a:cubicBezTo>
                  <a:lnTo>
                    <a:pt x="4285" y="4797"/>
                  </a:lnTo>
                  <a:lnTo>
                    <a:pt x="4285" y="4797"/>
                  </a:lnTo>
                  <a:cubicBezTo>
                    <a:pt x="4253" y="5742"/>
                    <a:pt x="4537" y="6624"/>
                    <a:pt x="5073" y="7317"/>
                  </a:cubicBezTo>
                  <a:lnTo>
                    <a:pt x="10271" y="2119"/>
                  </a:lnTo>
                  <a:cubicBezTo>
                    <a:pt x="9636" y="1606"/>
                    <a:pt x="8888" y="1321"/>
                    <a:pt x="8026" y="1321"/>
                  </a:cubicBezTo>
                  <a:cubicBezTo>
                    <a:pt x="7776" y="1321"/>
                    <a:pt x="7516" y="1345"/>
                    <a:pt x="7246" y="1394"/>
                  </a:cubicBezTo>
                  <a:lnTo>
                    <a:pt x="6238" y="355"/>
                  </a:lnTo>
                  <a:cubicBezTo>
                    <a:pt x="6002" y="118"/>
                    <a:pt x="5687" y="0"/>
                    <a:pt x="5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66"/>
            <p:cNvSpPr/>
            <p:nvPr/>
          </p:nvSpPr>
          <p:spPr>
            <a:xfrm>
              <a:off x="-39076150" y="3684875"/>
              <a:ext cx="84300" cy="80300"/>
            </a:xfrm>
            <a:custGeom>
              <a:avLst/>
              <a:gdLst/>
              <a:ahLst/>
              <a:cxnLst/>
              <a:rect l="l" t="t" r="r" b="b"/>
              <a:pathLst>
                <a:path w="3372" h="3212" extrusionOk="0">
                  <a:moveTo>
                    <a:pt x="2868" y="1"/>
                  </a:moveTo>
                  <a:lnTo>
                    <a:pt x="1" y="2868"/>
                  </a:lnTo>
                  <a:cubicBezTo>
                    <a:pt x="353" y="3098"/>
                    <a:pt x="757" y="3212"/>
                    <a:pt x="1156" y="3212"/>
                  </a:cubicBezTo>
                  <a:cubicBezTo>
                    <a:pt x="1686" y="3212"/>
                    <a:pt x="2207" y="3011"/>
                    <a:pt x="2584" y="2616"/>
                  </a:cubicBezTo>
                  <a:cubicBezTo>
                    <a:pt x="3309" y="1891"/>
                    <a:pt x="3372" y="85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9" name="Google Shape;7659;p66"/>
          <p:cNvSpPr/>
          <p:nvPr/>
        </p:nvSpPr>
        <p:spPr>
          <a:xfrm>
            <a:off x="1763554" y="3801114"/>
            <a:ext cx="363548" cy="370909"/>
          </a:xfrm>
          <a:custGeom>
            <a:avLst/>
            <a:gdLst/>
            <a:ahLst/>
            <a:cxnLst/>
            <a:rect l="l" t="t" r="r" b="b"/>
            <a:pathLst>
              <a:path w="12446" h="12698" extrusionOk="0">
                <a:moveTo>
                  <a:pt x="6239" y="1"/>
                </a:moveTo>
                <a:cubicBezTo>
                  <a:pt x="5105" y="1"/>
                  <a:pt x="4191" y="915"/>
                  <a:pt x="4159" y="2112"/>
                </a:cubicBezTo>
                <a:cubicBezTo>
                  <a:pt x="4159" y="3088"/>
                  <a:pt x="4852" y="3939"/>
                  <a:pt x="5798" y="4097"/>
                </a:cubicBezTo>
                <a:lnTo>
                  <a:pt x="5798" y="5294"/>
                </a:lnTo>
                <a:cubicBezTo>
                  <a:pt x="4852" y="5483"/>
                  <a:pt x="4159" y="6333"/>
                  <a:pt x="4159" y="7310"/>
                </a:cubicBezTo>
                <a:cubicBezTo>
                  <a:pt x="4159" y="7657"/>
                  <a:pt x="4222" y="7972"/>
                  <a:pt x="4380" y="8255"/>
                </a:cubicBezTo>
                <a:lnTo>
                  <a:pt x="3403" y="9043"/>
                </a:lnTo>
                <a:cubicBezTo>
                  <a:pt x="3057" y="8728"/>
                  <a:pt x="2584" y="8570"/>
                  <a:pt x="2112" y="8570"/>
                </a:cubicBezTo>
                <a:cubicBezTo>
                  <a:pt x="946" y="8602"/>
                  <a:pt x="1" y="9515"/>
                  <a:pt x="1" y="10650"/>
                </a:cubicBezTo>
                <a:cubicBezTo>
                  <a:pt x="1" y="11784"/>
                  <a:pt x="946" y="12697"/>
                  <a:pt x="2112" y="12697"/>
                </a:cubicBezTo>
                <a:cubicBezTo>
                  <a:pt x="3246" y="12697"/>
                  <a:pt x="4128" y="11752"/>
                  <a:pt x="4191" y="10650"/>
                </a:cubicBezTo>
                <a:cubicBezTo>
                  <a:pt x="4191" y="10303"/>
                  <a:pt x="4096" y="9988"/>
                  <a:pt x="3939" y="9704"/>
                </a:cubicBezTo>
                <a:lnTo>
                  <a:pt x="4947" y="8917"/>
                </a:lnTo>
                <a:cubicBezTo>
                  <a:pt x="5294" y="9232"/>
                  <a:pt x="5766" y="9389"/>
                  <a:pt x="6239" y="9389"/>
                </a:cubicBezTo>
                <a:cubicBezTo>
                  <a:pt x="6743" y="9389"/>
                  <a:pt x="7184" y="9200"/>
                  <a:pt x="7530" y="8917"/>
                </a:cubicBezTo>
                <a:lnTo>
                  <a:pt x="8507" y="9704"/>
                </a:lnTo>
                <a:cubicBezTo>
                  <a:pt x="8350" y="9988"/>
                  <a:pt x="8287" y="10303"/>
                  <a:pt x="8287" y="10650"/>
                </a:cubicBezTo>
                <a:cubicBezTo>
                  <a:pt x="8287" y="11784"/>
                  <a:pt x="9232" y="12697"/>
                  <a:pt x="10366" y="12697"/>
                </a:cubicBezTo>
                <a:cubicBezTo>
                  <a:pt x="11500" y="12697"/>
                  <a:pt x="12414" y="11752"/>
                  <a:pt x="12445" y="10650"/>
                </a:cubicBezTo>
                <a:cubicBezTo>
                  <a:pt x="12445" y="9515"/>
                  <a:pt x="11563" y="8602"/>
                  <a:pt x="10366" y="8570"/>
                </a:cubicBezTo>
                <a:cubicBezTo>
                  <a:pt x="9862" y="8570"/>
                  <a:pt x="9421" y="8759"/>
                  <a:pt x="9074" y="9043"/>
                </a:cubicBezTo>
                <a:lnTo>
                  <a:pt x="8097" y="8255"/>
                </a:lnTo>
                <a:cubicBezTo>
                  <a:pt x="8255" y="7972"/>
                  <a:pt x="8318" y="7657"/>
                  <a:pt x="8318" y="7310"/>
                </a:cubicBezTo>
                <a:cubicBezTo>
                  <a:pt x="8318" y="6333"/>
                  <a:pt x="7625" y="5451"/>
                  <a:pt x="6680" y="5294"/>
                </a:cubicBezTo>
                <a:lnTo>
                  <a:pt x="6680" y="4097"/>
                </a:lnTo>
                <a:cubicBezTo>
                  <a:pt x="7625" y="3908"/>
                  <a:pt x="8318" y="3088"/>
                  <a:pt x="8318" y="2112"/>
                </a:cubicBezTo>
                <a:cubicBezTo>
                  <a:pt x="8318" y="946"/>
                  <a:pt x="7404" y="64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0" name="Google Shape;7660;p66"/>
          <p:cNvSpPr/>
          <p:nvPr/>
        </p:nvSpPr>
        <p:spPr>
          <a:xfrm>
            <a:off x="3953101" y="2872552"/>
            <a:ext cx="369974" cy="368601"/>
          </a:xfrm>
          <a:custGeom>
            <a:avLst/>
            <a:gdLst/>
            <a:ahLst/>
            <a:cxnLst/>
            <a:rect l="l" t="t" r="r" b="b"/>
            <a:pathLst>
              <a:path w="12666" h="12619" extrusionOk="0">
                <a:moveTo>
                  <a:pt x="9294" y="1"/>
                </a:moveTo>
                <a:cubicBezTo>
                  <a:pt x="9192" y="1"/>
                  <a:pt x="9089" y="40"/>
                  <a:pt x="9011" y="119"/>
                </a:cubicBezTo>
                <a:lnTo>
                  <a:pt x="7593" y="1537"/>
                </a:lnTo>
                <a:lnTo>
                  <a:pt x="9011" y="2954"/>
                </a:lnTo>
                <a:cubicBezTo>
                  <a:pt x="9168" y="3112"/>
                  <a:pt x="9168" y="3395"/>
                  <a:pt x="9011" y="3553"/>
                </a:cubicBezTo>
                <a:cubicBezTo>
                  <a:pt x="8932" y="3632"/>
                  <a:pt x="8822" y="3671"/>
                  <a:pt x="8711" y="3671"/>
                </a:cubicBezTo>
                <a:cubicBezTo>
                  <a:pt x="8601" y="3671"/>
                  <a:pt x="8491" y="3632"/>
                  <a:pt x="8412" y="3553"/>
                </a:cubicBezTo>
                <a:lnTo>
                  <a:pt x="6994" y="2135"/>
                </a:lnTo>
                <a:lnTo>
                  <a:pt x="5923" y="3206"/>
                </a:lnTo>
                <a:lnTo>
                  <a:pt x="7341" y="4624"/>
                </a:lnTo>
                <a:cubicBezTo>
                  <a:pt x="7498" y="4782"/>
                  <a:pt x="7498" y="5034"/>
                  <a:pt x="7341" y="5191"/>
                </a:cubicBezTo>
                <a:cubicBezTo>
                  <a:pt x="7262" y="5270"/>
                  <a:pt x="7160" y="5309"/>
                  <a:pt x="7053" y="5309"/>
                </a:cubicBezTo>
                <a:cubicBezTo>
                  <a:pt x="6947" y="5309"/>
                  <a:pt x="6837" y="5270"/>
                  <a:pt x="6742" y="5191"/>
                </a:cubicBezTo>
                <a:lnTo>
                  <a:pt x="5356" y="3773"/>
                </a:lnTo>
                <a:lnTo>
                  <a:pt x="4285" y="4845"/>
                </a:lnTo>
                <a:lnTo>
                  <a:pt x="5703" y="6262"/>
                </a:lnTo>
                <a:cubicBezTo>
                  <a:pt x="5860" y="6420"/>
                  <a:pt x="5860" y="6703"/>
                  <a:pt x="5703" y="6861"/>
                </a:cubicBezTo>
                <a:cubicBezTo>
                  <a:pt x="5624" y="6940"/>
                  <a:pt x="5514" y="6979"/>
                  <a:pt x="5403" y="6979"/>
                </a:cubicBezTo>
                <a:cubicBezTo>
                  <a:pt x="5293" y="6979"/>
                  <a:pt x="5183" y="6940"/>
                  <a:pt x="5104" y="6861"/>
                </a:cubicBezTo>
                <a:lnTo>
                  <a:pt x="3686" y="5443"/>
                </a:lnTo>
                <a:lnTo>
                  <a:pt x="2615" y="6514"/>
                </a:lnTo>
                <a:lnTo>
                  <a:pt x="4096" y="7932"/>
                </a:lnTo>
                <a:cubicBezTo>
                  <a:pt x="4253" y="8090"/>
                  <a:pt x="4253" y="8373"/>
                  <a:pt x="4096" y="8499"/>
                </a:cubicBezTo>
                <a:cubicBezTo>
                  <a:pt x="4017" y="8578"/>
                  <a:pt x="3907" y="8617"/>
                  <a:pt x="3797" y="8617"/>
                </a:cubicBezTo>
                <a:cubicBezTo>
                  <a:pt x="3686" y="8617"/>
                  <a:pt x="3576" y="8578"/>
                  <a:pt x="3497" y="8499"/>
                </a:cubicBezTo>
                <a:lnTo>
                  <a:pt x="2048" y="7081"/>
                </a:lnTo>
                <a:lnTo>
                  <a:pt x="158" y="8972"/>
                </a:lnTo>
                <a:cubicBezTo>
                  <a:pt x="0" y="9129"/>
                  <a:pt x="0" y="9413"/>
                  <a:pt x="158" y="9570"/>
                </a:cubicBezTo>
                <a:lnTo>
                  <a:pt x="3056" y="12500"/>
                </a:lnTo>
                <a:cubicBezTo>
                  <a:pt x="3135" y="12579"/>
                  <a:pt x="3245" y="12618"/>
                  <a:pt x="3356" y="12618"/>
                </a:cubicBezTo>
                <a:cubicBezTo>
                  <a:pt x="3466" y="12618"/>
                  <a:pt x="3576" y="12579"/>
                  <a:pt x="3655" y="12500"/>
                </a:cubicBezTo>
                <a:lnTo>
                  <a:pt x="12508" y="3616"/>
                </a:lnTo>
                <a:cubicBezTo>
                  <a:pt x="12665" y="3458"/>
                  <a:pt x="12665" y="3206"/>
                  <a:pt x="12508" y="3049"/>
                </a:cubicBezTo>
                <a:lnTo>
                  <a:pt x="9578" y="119"/>
                </a:lnTo>
                <a:cubicBezTo>
                  <a:pt x="9499" y="40"/>
                  <a:pt x="9397" y="1"/>
                  <a:pt x="929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1" name="Google Shape;7661;p66"/>
          <p:cNvGrpSpPr/>
          <p:nvPr/>
        </p:nvGrpSpPr>
        <p:grpSpPr>
          <a:xfrm>
            <a:off x="1243246" y="1533504"/>
            <a:ext cx="429504" cy="370879"/>
            <a:chOff x="-42651700" y="3217825"/>
            <a:chExt cx="367600" cy="317425"/>
          </a:xfrm>
        </p:grpSpPr>
        <p:sp>
          <p:nvSpPr>
            <p:cNvPr id="7662" name="Google Shape;7662;p66"/>
            <p:cNvSpPr/>
            <p:nvPr/>
          </p:nvSpPr>
          <p:spPr>
            <a:xfrm>
              <a:off x="-42651700" y="3239075"/>
              <a:ext cx="367600" cy="296175"/>
            </a:xfrm>
            <a:custGeom>
              <a:avLst/>
              <a:gdLst/>
              <a:ahLst/>
              <a:cxnLst/>
              <a:rect l="l" t="t" r="r" b="b"/>
              <a:pathLst>
                <a:path w="14704" h="11847" extrusionOk="0">
                  <a:moveTo>
                    <a:pt x="7370" y="797"/>
                  </a:moveTo>
                  <a:cubicBezTo>
                    <a:pt x="8536" y="797"/>
                    <a:pt x="9694" y="1246"/>
                    <a:pt x="10576" y="2143"/>
                  </a:cubicBezTo>
                  <a:cubicBezTo>
                    <a:pt x="12340" y="3908"/>
                    <a:pt x="12340" y="6775"/>
                    <a:pt x="10576" y="8539"/>
                  </a:cubicBezTo>
                  <a:cubicBezTo>
                    <a:pt x="9757" y="9390"/>
                    <a:pt x="8623" y="9894"/>
                    <a:pt x="7363" y="9894"/>
                  </a:cubicBezTo>
                  <a:cubicBezTo>
                    <a:pt x="6102" y="9894"/>
                    <a:pt x="4937" y="9358"/>
                    <a:pt x="4118" y="8539"/>
                  </a:cubicBezTo>
                  <a:cubicBezTo>
                    <a:pt x="2353" y="6775"/>
                    <a:pt x="2353" y="3908"/>
                    <a:pt x="4118" y="2143"/>
                  </a:cubicBezTo>
                  <a:cubicBezTo>
                    <a:pt x="5031" y="1246"/>
                    <a:pt x="6205" y="797"/>
                    <a:pt x="7370" y="797"/>
                  </a:cubicBezTo>
                  <a:close/>
                  <a:moveTo>
                    <a:pt x="7326" y="1"/>
                  </a:moveTo>
                  <a:cubicBezTo>
                    <a:pt x="2091" y="1"/>
                    <a:pt x="0" y="6750"/>
                    <a:pt x="4275" y="9768"/>
                  </a:cubicBezTo>
                  <a:lnTo>
                    <a:pt x="3424" y="11280"/>
                  </a:lnTo>
                  <a:cubicBezTo>
                    <a:pt x="3298" y="11532"/>
                    <a:pt x="3487" y="11847"/>
                    <a:pt x="3771" y="11847"/>
                  </a:cubicBezTo>
                  <a:cubicBezTo>
                    <a:pt x="3929" y="11847"/>
                    <a:pt x="4086" y="11784"/>
                    <a:pt x="4118" y="11626"/>
                  </a:cubicBezTo>
                  <a:lnTo>
                    <a:pt x="5000" y="10209"/>
                  </a:lnTo>
                  <a:cubicBezTo>
                    <a:pt x="5740" y="10571"/>
                    <a:pt x="6543" y="10752"/>
                    <a:pt x="7351" y="10752"/>
                  </a:cubicBezTo>
                  <a:cubicBezTo>
                    <a:pt x="8158" y="10752"/>
                    <a:pt x="8969" y="10571"/>
                    <a:pt x="9725" y="10209"/>
                  </a:cubicBezTo>
                  <a:lnTo>
                    <a:pt x="10576" y="11626"/>
                  </a:lnTo>
                  <a:cubicBezTo>
                    <a:pt x="10671" y="11784"/>
                    <a:pt x="10828" y="11847"/>
                    <a:pt x="10923" y="11847"/>
                  </a:cubicBezTo>
                  <a:cubicBezTo>
                    <a:pt x="11238" y="11847"/>
                    <a:pt x="11458" y="11532"/>
                    <a:pt x="11301" y="11280"/>
                  </a:cubicBezTo>
                  <a:lnTo>
                    <a:pt x="10419" y="9768"/>
                  </a:lnTo>
                  <a:cubicBezTo>
                    <a:pt x="14703" y="6775"/>
                    <a:pt x="12592" y="1"/>
                    <a:pt x="7363" y="1"/>
                  </a:cubicBezTo>
                  <a:cubicBezTo>
                    <a:pt x="7350" y="1"/>
                    <a:pt x="7338" y="1"/>
                    <a:pt x="73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66"/>
            <p:cNvSpPr/>
            <p:nvPr/>
          </p:nvSpPr>
          <p:spPr>
            <a:xfrm>
              <a:off x="-42419600" y="3217825"/>
              <a:ext cx="106350" cy="106350"/>
            </a:xfrm>
            <a:custGeom>
              <a:avLst/>
              <a:gdLst/>
              <a:ahLst/>
              <a:cxnLst/>
              <a:rect l="l" t="t" r="r" b="b"/>
              <a:pathLst>
                <a:path w="4254" h="4254" extrusionOk="0">
                  <a:moveTo>
                    <a:pt x="1355" y="0"/>
                  </a:moveTo>
                  <a:cubicBezTo>
                    <a:pt x="882" y="0"/>
                    <a:pt x="410" y="95"/>
                    <a:pt x="0" y="315"/>
                  </a:cubicBezTo>
                  <a:cubicBezTo>
                    <a:pt x="1891" y="946"/>
                    <a:pt x="3340" y="2395"/>
                    <a:pt x="3938" y="4254"/>
                  </a:cubicBezTo>
                  <a:cubicBezTo>
                    <a:pt x="4128" y="3844"/>
                    <a:pt x="4254" y="3371"/>
                    <a:pt x="4254" y="2899"/>
                  </a:cubicBezTo>
                  <a:cubicBezTo>
                    <a:pt x="4254" y="1292"/>
                    <a:pt x="2962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66"/>
            <p:cNvSpPr/>
            <p:nvPr/>
          </p:nvSpPr>
          <p:spPr>
            <a:xfrm>
              <a:off x="-42623600" y="3218600"/>
              <a:ext cx="106350" cy="106375"/>
            </a:xfrm>
            <a:custGeom>
              <a:avLst/>
              <a:gdLst/>
              <a:ahLst/>
              <a:cxnLst/>
              <a:rect l="l" t="t" r="r" b="b"/>
              <a:pathLst>
                <a:path w="4254" h="4255" extrusionOk="0">
                  <a:moveTo>
                    <a:pt x="2931" y="1"/>
                  </a:moveTo>
                  <a:cubicBezTo>
                    <a:pt x="1292" y="1"/>
                    <a:pt x="1" y="1293"/>
                    <a:pt x="1" y="2899"/>
                  </a:cubicBezTo>
                  <a:cubicBezTo>
                    <a:pt x="1" y="3372"/>
                    <a:pt x="127" y="3845"/>
                    <a:pt x="316" y="4254"/>
                  </a:cubicBezTo>
                  <a:cubicBezTo>
                    <a:pt x="977" y="2364"/>
                    <a:pt x="2426" y="915"/>
                    <a:pt x="4254" y="316"/>
                  </a:cubicBezTo>
                  <a:cubicBezTo>
                    <a:pt x="3876" y="127"/>
                    <a:pt x="3403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66"/>
            <p:cNvSpPr/>
            <p:nvPr/>
          </p:nvSpPr>
          <p:spPr>
            <a:xfrm>
              <a:off x="-42561375" y="3279250"/>
              <a:ext cx="185900" cy="186700"/>
            </a:xfrm>
            <a:custGeom>
              <a:avLst/>
              <a:gdLst/>
              <a:ahLst/>
              <a:cxnLst/>
              <a:rect l="l" t="t" r="r" b="b"/>
              <a:pathLst>
                <a:path w="7436" h="7468" extrusionOk="0">
                  <a:moveTo>
                    <a:pt x="3781" y="1671"/>
                  </a:moveTo>
                  <a:cubicBezTo>
                    <a:pt x="4033" y="1671"/>
                    <a:pt x="4191" y="1860"/>
                    <a:pt x="4191" y="2112"/>
                  </a:cubicBezTo>
                  <a:lnTo>
                    <a:pt x="4191" y="3340"/>
                  </a:lnTo>
                  <a:lnTo>
                    <a:pt x="5388" y="3340"/>
                  </a:lnTo>
                  <a:cubicBezTo>
                    <a:pt x="5640" y="3340"/>
                    <a:pt x="5829" y="3529"/>
                    <a:pt x="5829" y="3750"/>
                  </a:cubicBezTo>
                  <a:cubicBezTo>
                    <a:pt x="5829" y="4002"/>
                    <a:pt x="5640" y="4128"/>
                    <a:pt x="5388" y="4128"/>
                  </a:cubicBezTo>
                  <a:lnTo>
                    <a:pt x="3750" y="4128"/>
                  </a:lnTo>
                  <a:cubicBezTo>
                    <a:pt x="3498" y="4128"/>
                    <a:pt x="3308" y="3939"/>
                    <a:pt x="3308" y="3750"/>
                  </a:cubicBezTo>
                  <a:lnTo>
                    <a:pt x="3308" y="2112"/>
                  </a:lnTo>
                  <a:lnTo>
                    <a:pt x="3340" y="2112"/>
                  </a:lnTo>
                  <a:cubicBezTo>
                    <a:pt x="3340" y="1860"/>
                    <a:pt x="3529" y="1671"/>
                    <a:pt x="3781" y="1671"/>
                  </a:cubicBezTo>
                  <a:close/>
                  <a:moveTo>
                    <a:pt x="3750" y="1"/>
                  </a:moveTo>
                  <a:cubicBezTo>
                    <a:pt x="1702" y="1"/>
                    <a:pt x="32" y="1671"/>
                    <a:pt x="0" y="3750"/>
                  </a:cubicBezTo>
                  <a:cubicBezTo>
                    <a:pt x="32" y="5798"/>
                    <a:pt x="1702" y="7467"/>
                    <a:pt x="3750" y="7467"/>
                  </a:cubicBezTo>
                  <a:cubicBezTo>
                    <a:pt x="5797" y="7467"/>
                    <a:pt x="7436" y="5798"/>
                    <a:pt x="7436" y="3750"/>
                  </a:cubicBezTo>
                  <a:cubicBezTo>
                    <a:pt x="7436" y="1702"/>
                    <a:pt x="5797" y="64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6" name="Google Shape;7666;p66"/>
          <p:cNvGrpSpPr/>
          <p:nvPr/>
        </p:nvGrpSpPr>
        <p:grpSpPr>
          <a:xfrm>
            <a:off x="1278678" y="1973154"/>
            <a:ext cx="358640" cy="363226"/>
            <a:chOff x="-42617300" y="3587775"/>
            <a:chExt cx="306950" cy="310875"/>
          </a:xfrm>
        </p:grpSpPr>
        <p:sp>
          <p:nvSpPr>
            <p:cNvPr id="7667" name="Google Shape;7667;p66"/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66"/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69" name="Google Shape;7669;p66"/>
          <p:cNvSpPr/>
          <p:nvPr/>
        </p:nvSpPr>
        <p:spPr>
          <a:xfrm>
            <a:off x="1275131" y="2412197"/>
            <a:ext cx="371785" cy="369974"/>
          </a:xfrm>
          <a:custGeom>
            <a:avLst/>
            <a:gdLst/>
            <a:ahLst/>
            <a:cxnLst/>
            <a:rect l="l" t="t" r="r" b="b"/>
            <a:pathLst>
              <a:path w="12728" h="12666" extrusionOk="0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0" name="Google Shape;7670;p66"/>
          <p:cNvGrpSpPr/>
          <p:nvPr/>
        </p:nvGrpSpPr>
        <p:grpSpPr>
          <a:xfrm>
            <a:off x="3450506" y="1557895"/>
            <a:ext cx="376926" cy="370324"/>
            <a:chOff x="-40748275" y="3238700"/>
            <a:chExt cx="322600" cy="316950"/>
          </a:xfrm>
        </p:grpSpPr>
        <p:sp>
          <p:nvSpPr>
            <p:cNvPr id="7671" name="Google Shape;7671;p66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66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66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66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66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66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7" name="Google Shape;7677;p66"/>
          <p:cNvGrpSpPr/>
          <p:nvPr/>
        </p:nvGrpSpPr>
        <p:grpSpPr>
          <a:xfrm>
            <a:off x="3453062" y="2025879"/>
            <a:ext cx="371814" cy="338690"/>
            <a:chOff x="-40745125" y="3632900"/>
            <a:chExt cx="318225" cy="289875"/>
          </a:xfrm>
        </p:grpSpPr>
        <p:sp>
          <p:nvSpPr>
            <p:cNvPr id="7678" name="Google Shape;7678;p66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66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66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66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66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66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66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5" name="Google Shape;7685;p66"/>
          <p:cNvGrpSpPr/>
          <p:nvPr/>
        </p:nvGrpSpPr>
        <p:grpSpPr>
          <a:xfrm>
            <a:off x="3457209" y="2437089"/>
            <a:ext cx="363518" cy="370178"/>
            <a:chOff x="-40742750" y="3972175"/>
            <a:chExt cx="311125" cy="316825"/>
          </a:xfrm>
        </p:grpSpPr>
        <p:sp>
          <p:nvSpPr>
            <p:cNvPr id="7686" name="Google Shape;7686;p66"/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66"/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66"/>
          <p:cNvGrpSpPr/>
          <p:nvPr/>
        </p:nvGrpSpPr>
        <p:grpSpPr>
          <a:xfrm>
            <a:off x="2239871" y="2887257"/>
            <a:ext cx="266892" cy="369974"/>
            <a:chOff x="-38860325" y="3221750"/>
            <a:chExt cx="228425" cy="316650"/>
          </a:xfrm>
        </p:grpSpPr>
        <p:sp>
          <p:nvSpPr>
            <p:cNvPr id="7689" name="Google Shape;7689;p66"/>
            <p:cNvSpPr/>
            <p:nvPr/>
          </p:nvSpPr>
          <p:spPr>
            <a:xfrm>
              <a:off x="-38735875" y="3222550"/>
              <a:ext cx="103975" cy="123675"/>
            </a:xfrm>
            <a:custGeom>
              <a:avLst/>
              <a:gdLst/>
              <a:ahLst/>
              <a:cxnLst/>
              <a:rect l="l" t="t" r="r" b="b"/>
              <a:pathLst>
                <a:path w="4159" h="4947" extrusionOk="0">
                  <a:moveTo>
                    <a:pt x="0" y="0"/>
                  </a:moveTo>
                  <a:lnTo>
                    <a:pt x="0" y="2552"/>
                  </a:lnTo>
                  <a:cubicBezTo>
                    <a:pt x="473" y="2710"/>
                    <a:pt x="851" y="3182"/>
                    <a:pt x="851" y="3750"/>
                  </a:cubicBezTo>
                  <a:lnTo>
                    <a:pt x="851" y="4947"/>
                  </a:lnTo>
                  <a:lnTo>
                    <a:pt x="4159" y="4947"/>
                  </a:lnTo>
                  <a:lnTo>
                    <a:pt x="4159" y="3687"/>
                  </a:lnTo>
                  <a:cubicBezTo>
                    <a:pt x="4159" y="1639"/>
                    <a:pt x="2489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66"/>
            <p:cNvSpPr/>
            <p:nvPr/>
          </p:nvSpPr>
          <p:spPr>
            <a:xfrm>
              <a:off x="-38756375" y="3302875"/>
              <a:ext cx="22075" cy="63050"/>
            </a:xfrm>
            <a:custGeom>
              <a:avLst/>
              <a:gdLst/>
              <a:ahLst/>
              <a:cxnLst/>
              <a:rect l="l" t="t" r="r" b="b"/>
              <a:pathLst>
                <a:path w="883" h="2522" extrusionOk="0">
                  <a:moveTo>
                    <a:pt x="474" y="1"/>
                  </a:moveTo>
                  <a:cubicBezTo>
                    <a:pt x="253" y="1"/>
                    <a:pt x="95" y="222"/>
                    <a:pt x="95" y="442"/>
                  </a:cubicBezTo>
                  <a:lnTo>
                    <a:pt x="95" y="2112"/>
                  </a:lnTo>
                  <a:cubicBezTo>
                    <a:pt x="1" y="2332"/>
                    <a:pt x="190" y="2521"/>
                    <a:pt x="442" y="2521"/>
                  </a:cubicBezTo>
                  <a:cubicBezTo>
                    <a:pt x="663" y="2521"/>
                    <a:pt x="820" y="2332"/>
                    <a:pt x="883" y="2112"/>
                  </a:cubicBezTo>
                  <a:lnTo>
                    <a:pt x="883" y="442"/>
                  </a:lnTo>
                  <a:cubicBezTo>
                    <a:pt x="883" y="222"/>
                    <a:pt x="663" y="64"/>
                    <a:pt x="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66"/>
            <p:cNvSpPr/>
            <p:nvPr/>
          </p:nvSpPr>
          <p:spPr>
            <a:xfrm>
              <a:off x="-38859550" y="3221750"/>
              <a:ext cx="103200" cy="122900"/>
            </a:xfrm>
            <a:custGeom>
              <a:avLst/>
              <a:gdLst/>
              <a:ahLst/>
              <a:cxnLst/>
              <a:rect l="l" t="t" r="r" b="b"/>
              <a:pathLst>
                <a:path w="4128" h="4916" extrusionOk="0">
                  <a:moveTo>
                    <a:pt x="3687" y="1"/>
                  </a:moveTo>
                  <a:cubicBezTo>
                    <a:pt x="1671" y="1"/>
                    <a:pt x="1" y="1639"/>
                    <a:pt x="1" y="3687"/>
                  </a:cubicBezTo>
                  <a:lnTo>
                    <a:pt x="1" y="4916"/>
                  </a:lnTo>
                  <a:lnTo>
                    <a:pt x="3309" y="4916"/>
                  </a:lnTo>
                  <a:lnTo>
                    <a:pt x="3309" y="3687"/>
                  </a:lnTo>
                  <a:cubicBezTo>
                    <a:pt x="3309" y="3151"/>
                    <a:pt x="3655" y="2710"/>
                    <a:pt x="4128" y="2521"/>
                  </a:cubicBezTo>
                  <a:lnTo>
                    <a:pt x="412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66"/>
            <p:cNvSpPr/>
            <p:nvPr/>
          </p:nvSpPr>
          <p:spPr>
            <a:xfrm>
              <a:off x="-38860325" y="3367475"/>
              <a:ext cx="228425" cy="170925"/>
            </a:xfrm>
            <a:custGeom>
              <a:avLst/>
              <a:gdLst/>
              <a:ahLst/>
              <a:cxnLst/>
              <a:rect l="l" t="t" r="r" b="b"/>
              <a:pathLst>
                <a:path w="9137" h="6837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5199"/>
                    <a:pt x="1639" y="6837"/>
                    <a:pt x="3686" y="6837"/>
                  </a:cubicBezTo>
                  <a:lnTo>
                    <a:pt x="5356" y="6837"/>
                  </a:lnTo>
                  <a:cubicBezTo>
                    <a:pt x="7467" y="6837"/>
                    <a:pt x="9137" y="5199"/>
                    <a:pt x="9137" y="3151"/>
                  </a:cubicBezTo>
                  <a:lnTo>
                    <a:pt x="9137" y="0"/>
                  </a:lnTo>
                  <a:lnTo>
                    <a:pt x="5734" y="0"/>
                  </a:lnTo>
                  <a:cubicBezTo>
                    <a:pt x="5577" y="473"/>
                    <a:pt x="5104" y="819"/>
                    <a:pt x="4568" y="819"/>
                  </a:cubicBezTo>
                  <a:cubicBezTo>
                    <a:pt x="4001" y="819"/>
                    <a:pt x="3560" y="473"/>
                    <a:pt x="3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3" name="Google Shape;7693;p66"/>
          <p:cNvGrpSpPr/>
          <p:nvPr/>
        </p:nvGrpSpPr>
        <p:grpSpPr>
          <a:xfrm>
            <a:off x="2190678" y="3349314"/>
            <a:ext cx="380081" cy="367111"/>
            <a:chOff x="-38905225" y="3591875"/>
            <a:chExt cx="325300" cy="314200"/>
          </a:xfrm>
        </p:grpSpPr>
        <p:sp>
          <p:nvSpPr>
            <p:cNvPr id="7694" name="Google Shape;7694;p66"/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66"/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66"/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7" name="Google Shape;7697;p66"/>
          <p:cNvSpPr/>
          <p:nvPr/>
        </p:nvSpPr>
        <p:spPr>
          <a:xfrm>
            <a:off x="2198491" y="3859092"/>
            <a:ext cx="369974" cy="312927"/>
          </a:xfrm>
          <a:custGeom>
            <a:avLst/>
            <a:gdLst/>
            <a:ahLst/>
            <a:cxnLst/>
            <a:rect l="l" t="t" r="r" b="b"/>
            <a:pathLst>
              <a:path w="12666" h="10713" extrusionOk="0">
                <a:moveTo>
                  <a:pt x="1765" y="3309"/>
                </a:moveTo>
                <a:lnTo>
                  <a:pt x="1765" y="7058"/>
                </a:lnTo>
                <a:cubicBezTo>
                  <a:pt x="1765" y="7278"/>
                  <a:pt x="1954" y="7436"/>
                  <a:pt x="2206" y="7436"/>
                </a:cubicBezTo>
                <a:lnTo>
                  <a:pt x="2615" y="7436"/>
                </a:lnTo>
                <a:lnTo>
                  <a:pt x="2615" y="9925"/>
                </a:lnTo>
                <a:lnTo>
                  <a:pt x="788" y="9925"/>
                </a:lnTo>
                <a:lnTo>
                  <a:pt x="788" y="3309"/>
                </a:lnTo>
                <a:close/>
                <a:moveTo>
                  <a:pt x="5073" y="3309"/>
                </a:moveTo>
                <a:lnTo>
                  <a:pt x="5073" y="7058"/>
                </a:lnTo>
                <a:cubicBezTo>
                  <a:pt x="5073" y="7278"/>
                  <a:pt x="5262" y="7436"/>
                  <a:pt x="5514" y="7436"/>
                </a:cubicBezTo>
                <a:lnTo>
                  <a:pt x="5892" y="7436"/>
                </a:lnTo>
                <a:lnTo>
                  <a:pt x="5892" y="9925"/>
                </a:lnTo>
                <a:lnTo>
                  <a:pt x="3403" y="9925"/>
                </a:lnTo>
                <a:lnTo>
                  <a:pt x="3403" y="7436"/>
                </a:lnTo>
                <a:lnTo>
                  <a:pt x="3813" y="7436"/>
                </a:lnTo>
                <a:cubicBezTo>
                  <a:pt x="4033" y="7436"/>
                  <a:pt x="4254" y="7247"/>
                  <a:pt x="4254" y="7058"/>
                </a:cubicBezTo>
                <a:lnTo>
                  <a:pt x="4254" y="3309"/>
                </a:lnTo>
                <a:close/>
                <a:moveTo>
                  <a:pt x="8412" y="3309"/>
                </a:moveTo>
                <a:lnTo>
                  <a:pt x="8412" y="7058"/>
                </a:lnTo>
                <a:cubicBezTo>
                  <a:pt x="8412" y="7278"/>
                  <a:pt x="8601" y="7436"/>
                  <a:pt x="8853" y="7436"/>
                </a:cubicBezTo>
                <a:lnTo>
                  <a:pt x="9294" y="7436"/>
                </a:lnTo>
                <a:lnTo>
                  <a:pt x="9294" y="9925"/>
                </a:lnTo>
                <a:lnTo>
                  <a:pt x="6711" y="9925"/>
                </a:lnTo>
                <a:lnTo>
                  <a:pt x="6711" y="7436"/>
                </a:lnTo>
                <a:lnTo>
                  <a:pt x="7152" y="7436"/>
                </a:lnTo>
                <a:cubicBezTo>
                  <a:pt x="7404" y="7436"/>
                  <a:pt x="7593" y="7247"/>
                  <a:pt x="7593" y="7058"/>
                </a:cubicBezTo>
                <a:lnTo>
                  <a:pt x="7593" y="3309"/>
                </a:lnTo>
                <a:close/>
                <a:moveTo>
                  <a:pt x="11815" y="3309"/>
                </a:moveTo>
                <a:lnTo>
                  <a:pt x="11815" y="9925"/>
                </a:lnTo>
                <a:lnTo>
                  <a:pt x="9988" y="9925"/>
                </a:lnTo>
                <a:lnTo>
                  <a:pt x="9988" y="7436"/>
                </a:lnTo>
                <a:lnTo>
                  <a:pt x="10429" y="7436"/>
                </a:lnTo>
                <a:cubicBezTo>
                  <a:pt x="10649" y="7436"/>
                  <a:pt x="10870" y="7247"/>
                  <a:pt x="10870" y="7058"/>
                </a:cubicBezTo>
                <a:lnTo>
                  <a:pt x="10870" y="3309"/>
                </a:lnTo>
                <a:close/>
                <a:moveTo>
                  <a:pt x="379" y="1"/>
                </a:moveTo>
                <a:cubicBezTo>
                  <a:pt x="158" y="1"/>
                  <a:pt x="1" y="190"/>
                  <a:pt x="1" y="379"/>
                </a:cubicBezTo>
                <a:lnTo>
                  <a:pt x="1" y="10334"/>
                </a:lnTo>
                <a:cubicBezTo>
                  <a:pt x="1" y="10555"/>
                  <a:pt x="190" y="10712"/>
                  <a:pt x="379" y="10712"/>
                </a:cubicBezTo>
                <a:lnTo>
                  <a:pt x="12224" y="10712"/>
                </a:lnTo>
                <a:cubicBezTo>
                  <a:pt x="12476" y="10712"/>
                  <a:pt x="12665" y="10523"/>
                  <a:pt x="12665" y="10334"/>
                </a:cubicBezTo>
                <a:lnTo>
                  <a:pt x="12665" y="379"/>
                </a:lnTo>
                <a:cubicBezTo>
                  <a:pt x="12634" y="190"/>
                  <a:pt x="12445" y="1"/>
                  <a:pt x="1222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8" name="Google Shape;7698;p66"/>
          <p:cNvGrpSpPr/>
          <p:nvPr/>
        </p:nvGrpSpPr>
        <p:grpSpPr>
          <a:xfrm>
            <a:off x="3997427" y="3334394"/>
            <a:ext cx="290815" cy="369740"/>
            <a:chOff x="-37370925" y="3579105"/>
            <a:chExt cx="248900" cy="316450"/>
          </a:xfrm>
        </p:grpSpPr>
        <p:sp>
          <p:nvSpPr>
            <p:cNvPr id="7699" name="Google Shape;7699;p66"/>
            <p:cNvSpPr/>
            <p:nvPr/>
          </p:nvSpPr>
          <p:spPr>
            <a:xfrm>
              <a:off x="-37268550" y="3671055"/>
              <a:ext cx="83525" cy="82525"/>
            </a:xfrm>
            <a:custGeom>
              <a:avLst/>
              <a:gdLst/>
              <a:ahLst/>
              <a:cxnLst/>
              <a:rect l="l" t="t" r="r" b="b"/>
              <a:pathLst>
                <a:path w="3341" h="3301" extrusionOk="0">
                  <a:moveTo>
                    <a:pt x="2238" y="1"/>
                  </a:moveTo>
                  <a:lnTo>
                    <a:pt x="1" y="2237"/>
                  </a:lnTo>
                  <a:lnTo>
                    <a:pt x="946" y="3183"/>
                  </a:lnTo>
                  <a:cubicBezTo>
                    <a:pt x="1040" y="3261"/>
                    <a:pt x="1151" y="3301"/>
                    <a:pt x="1257" y="3301"/>
                  </a:cubicBezTo>
                  <a:cubicBezTo>
                    <a:pt x="1363" y="3301"/>
                    <a:pt x="1466" y="3261"/>
                    <a:pt x="1545" y="3183"/>
                  </a:cubicBezTo>
                  <a:lnTo>
                    <a:pt x="3183" y="1544"/>
                  </a:lnTo>
                  <a:cubicBezTo>
                    <a:pt x="3340" y="1387"/>
                    <a:pt x="3340" y="1103"/>
                    <a:pt x="3183" y="94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66"/>
            <p:cNvSpPr/>
            <p:nvPr/>
          </p:nvSpPr>
          <p:spPr>
            <a:xfrm>
              <a:off x="-37370925" y="3579105"/>
              <a:ext cx="248900" cy="316450"/>
            </a:xfrm>
            <a:custGeom>
              <a:avLst/>
              <a:gdLst/>
              <a:ahLst/>
              <a:cxnLst/>
              <a:rect l="l" t="t" r="r" b="b"/>
              <a:pathLst>
                <a:path w="9956" h="12658" extrusionOk="0">
                  <a:moveTo>
                    <a:pt x="4537" y="8625"/>
                  </a:moveTo>
                  <a:cubicBezTo>
                    <a:pt x="4757" y="8625"/>
                    <a:pt x="4946" y="8845"/>
                    <a:pt x="4946" y="9066"/>
                  </a:cubicBezTo>
                  <a:cubicBezTo>
                    <a:pt x="4915" y="9255"/>
                    <a:pt x="4757" y="9475"/>
                    <a:pt x="4537" y="9475"/>
                  </a:cubicBezTo>
                  <a:cubicBezTo>
                    <a:pt x="4285" y="9475"/>
                    <a:pt x="4096" y="9255"/>
                    <a:pt x="4096" y="9066"/>
                  </a:cubicBezTo>
                  <a:cubicBezTo>
                    <a:pt x="4096" y="8845"/>
                    <a:pt x="4285" y="8625"/>
                    <a:pt x="4537" y="8625"/>
                  </a:cubicBezTo>
                  <a:close/>
                  <a:moveTo>
                    <a:pt x="2615" y="0"/>
                  </a:moveTo>
                  <a:cubicBezTo>
                    <a:pt x="2513" y="0"/>
                    <a:pt x="2410" y="40"/>
                    <a:pt x="2332" y="119"/>
                  </a:cubicBezTo>
                  <a:lnTo>
                    <a:pt x="662" y="1788"/>
                  </a:lnTo>
                  <a:cubicBezTo>
                    <a:pt x="504" y="1946"/>
                    <a:pt x="504" y="2229"/>
                    <a:pt x="662" y="2355"/>
                  </a:cubicBezTo>
                  <a:lnTo>
                    <a:pt x="1764" y="3458"/>
                  </a:lnTo>
                  <a:cubicBezTo>
                    <a:pt x="1166" y="4183"/>
                    <a:pt x="819" y="5096"/>
                    <a:pt x="819" y="6073"/>
                  </a:cubicBezTo>
                  <a:cubicBezTo>
                    <a:pt x="819" y="7774"/>
                    <a:pt x="1859" y="9223"/>
                    <a:pt x="3308" y="9853"/>
                  </a:cubicBezTo>
                  <a:lnTo>
                    <a:pt x="3308" y="10200"/>
                  </a:lnTo>
                  <a:lnTo>
                    <a:pt x="1229" y="10200"/>
                  </a:lnTo>
                  <a:cubicBezTo>
                    <a:pt x="536" y="10200"/>
                    <a:pt x="0" y="10767"/>
                    <a:pt x="0" y="11429"/>
                  </a:cubicBezTo>
                  <a:lnTo>
                    <a:pt x="0" y="12248"/>
                  </a:lnTo>
                  <a:cubicBezTo>
                    <a:pt x="0" y="12500"/>
                    <a:pt x="189" y="12657"/>
                    <a:pt x="441" y="12657"/>
                  </a:cubicBezTo>
                  <a:lnTo>
                    <a:pt x="8696" y="12657"/>
                  </a:lnTo>
                  <a:cubicBezTo>
                    <a:pt x="8948" y="12657"/>
                    <a:pt x="9137" y="12468"/>
                    <a:pt x="9137" y="12248"/>
                  </a:cubicBezTo>
                  <a:lnTo>
                    <a:pt x="9137" y="11429"/>
                  </a:lnTo>
                  <a:cubicBezTo>
                    <a:pt x="9137" y="10767"/>
                    <a:pt x="8570" y="10200"/>
                    <a:pt x="7876" y="10200"/>
                  </a:cubicBezTo>
                  <a:lnTo>
                    <a:pt x="5797" y="10200"/>
                  </a:lnTo>
                  <a:lnTo>
                    <a:pt x="5797" y="10137"/>
                  </a:lnTo>
                  <a:cubicBezTo>
                    <a:pt x="7120" y="9853"/>
                    <a:pt x="8223" y="8940"/>
                    <a:pt x="8790" y="7743"/>
                  </a:cubicBezTo>
                  <a:lnTo>
                    <a:pt x="9515" y="7743"/>
                  </a:lnTo>
                  <a:cubicBezTo>
                    <a:pt x="9767" y="7743"/>
                    <a:pt x="9956" y="7522"/>
                    <a:pt x="9956" y="7333"/>
                  </a:cubicBezTo>
                  <a:cubicBezTo>
                    <a:pt x="9893" y="7176"/>
                    <a:pt x="9735" y="6987"/>
                    <a:pt x="9483" y="6987"/>
                  </a:cubicBezTo>
                  <a:lnTo>
                    <a:pt x="6994" y="6987"/>
                  </a:lnTo>
                  <a:cubicBezTo>
                    <a:pt x="6774" y="6987"/>
                    <a:pt x="6585" y="7176"/>
                    <a:pt x="6585" y="7365"/>
                  </a:cubicBezTo>
                  <a:cubicBezTo>
                    <a:pt x="6585" y="7617"/>
                    <a:pt x="6774" y="7774"/>
                    <a:pt x="6994" y="7774"/>
                  </a:cubicBezTo>
                  <a:lnTo>
                    <a:pt x="7845" y="7774"/>
                  </a:lnTo>
                  <a:cubicBezTo>
                    <a:pt x="7404" y="8530"/>
                    <a:pt x="6648" y="9097"/>
                    <a:pt x="5734" y="9318"/>
                  </a:cubicBezTo>
                  <a:lnTo>
                    <a:pt x="5734" y="8971"/>
                  </a:lnTo>
                  <a:cubicBezTo>
                    <a:pt x="5734" y="8310"/>
                    <a:pt x="5198" y="7774"/>
                    <a:pt x="4537" y="7743"/>
                  </a:cubicBezTo>
                  <a:cubicBezTo>
                    <a:pt x="3844" y="7743"/>
                    <a:pt x="3308" y="8278"/>
                    <a:pt x="3308" y="8940"/>
                  </a:cubicBezTo>
                  <a:cubicBezTo>
                    <a:pt x="2332" y="8373"/>
                    <a:pt x="1638" y="7302"/>
                    <a:pt x="1638" y="6073"/>
                  </a:cubicBezTo>
                  <a:cubicBezTo>
                    <a:pt x="1638" y="5285"/>
                    <a:pt x="1922" y="4624"/>
                    <a:pt x="2363" y="4057"/>
                  </a:cubicBezTo>
                  <a:lnTo>
                    <a:pt x="3529" y="5254"/>
                  </a:lnTo>
                  <a:lnTo>
                    <a:pt x="5797" y="3017"/>
                  </a:lnTo>
                  <a:lnTo>
                    <a:pt x="2899" y="119"/>
                  </a:lnTo>
                  <a:cubicBezTo>
                    <a:pt x="2820" y="40"/>
                    <a:pt x="2717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1" name="Google Shape;7701;p66"/>
          <p:cNvSpPr/>
          <p:nvPr/>
        </p:nvSpPr>
        <p:spPr>
          <a:xfrm>
            <a:off x="1697481" y="1534192"/>
            <a:ext cx="364453" cy="369419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2" name="Google Shape;7702;p66"/>
          <p:cNvSpPr/>
          <p:nvPr/>
        </p:nvSpPr>
        <p:spPr>
          <a:xfrm>
            <a:off x="1722323" y="196949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66"/>
          <p:cNvGrpSpPr/>
          <p:nvPr/>
        </p:nvGrpSpPr>
        <p:grpSpPr>
          <a:xfrm>
            <a:off x="1690803" y="2412465"/>
            <a:ext cx="371814" cy="369974"/>
            <a:chOff x="-42259725" y="3951100"/>
            <a:chExt cx="318225" cy="316650"/>
          </a:xfrm>
        </p:grpSpPr>
        <p:sp>
          <p:nvSpPr>
            <p:cNvPr id="7704" name="Google Shape;7704;p66"/>
            <p:cNvSpPr/>
            <p:nvPr/>
          </p:nvSpPr>
          <p:spPr>
            <a:xfrm>
              <a:off x="-42258150" y="3951100"/>
              <a:ext cx="316650" cy="123675"/>
            </a:xfrm>
            <a:custGeom>
              <a:avLst/>
              <a:gdLst/>
              <a:ahLst/>
              <a:cxnLst/>
              <a:rect l="l" t="t" r="r" b="b"/>
              <a:pathLst>
                <a:path w="12666" h="4947" extrusionOk="0">
                  <a:moveTo>
                    <a:pt x="2868" y="820"/>
                  </a:moveTo>
                  <a:cubicBezTo>
                    <a:pt x="3120" y="820"/>
                    <a:pt x="3277" y="1009"/>
                    <a:pt x="3277" y="1261"/>
                  </a:cubicBezTo>
                  <a:lnTo>
                    <a:pt x="3277" y="2899"/>
                  </a:lnTo>
                  <a:cubicBezTo>
                    <a:pt x="3277" y="3151"/>
                    <a:pt x="3057" y="3308"/>
                    <a:pt x="2868" y="3308"/>
                  </a:cubicBezTo>
                  <a:cubicBezTo>
                    <a:pt x="2647" y="3308"/>
                    <a:pt x="2490" y="3119"/>
                    <a:pt x="2427" y="2899"/>
                  </a:cubicBezTo>
                  <a:lnTo>
                    <a:pt x="2427" y="1261"/>
                  </a:lnTo>
                  <a:cubicBezTo>
                    <a:pt x="2427" y="1009"/>
                    <a:pt x="2647" y="851"/>
                    <a:pt x="2868" y="820"/>
                  </a:cubicBezTo>
                  <a:close/>
                  <a:moveTo>
                    <a:pt x="9767" y="820"/>
                  </a:moveTo>
                  <a:cubicBezTo>
                    <a:pt x="9988" y="820"/>
                    <a:pt x="10145" y="1009"/>
                    <a:pt x="10145" y="1261"/>
                  </a:cubicBezTo>
                  <a:lnTo>
                    <a:pt x="10145" y="2899"/>
                  </a:lnTo>
                  <a:cubicBezTo>
                    <a:pt x="10145" y="3151"/>
                    <a:pt x="9956" y="3308"/>
                    <a:pt x="9767" y="3308"/>
                  </a:cubicBezTo>
                  <a:cubicBezTo>
                    <a:pt x="9515" y="3308"/>
                    <a:pt x="9358" y="3119"/>
                    <a:pt x="9326" y="2899"/>
                  </a:cubicBezTo>
                  <a:lnTo>
                    <a:pt x="9326" y="1261"/>
                  </a:lnTo>
                  <a:cubicBezTo>
                    <a:pt x="9326" y="1009"/>
                    <a:pt x="9515" y="851"/>
                    <a:pt x="9767" y="820"/>
                  </a:cubicBezTo>
                  <a:close/>
                  <a:moveTo>
                    <a:pt x="2868" y="0"/>
                  </a:moveTo>
                  <a:cubicBezTo>
                    <a:pt x="2206" y="0"/>
                    <a:pt x="1639" y="536"/>
                    <a:pt x="1608" y="1229"/>
                  </a:cubicBezTo>
                  <a:lnTo>
                    <a:pt x="1608" y="1639"/>
                  </a:lnTo>
                  <a:lnTo>
                    <a:pt x="1230" y="1639"/>
                  </a:lnTo>
                  <a:cubicBezTo>
                    <a:pt x="536" y="1639"/>
                    <a:pt x="1" y="2206"/>
                    <a:pt x="1" y="2867"/>
                  </a:cubicBezTo>
                  <a:lnTo>
                    <a:pt x="1" y="4947"/>
                  </a:lnTo>
                  <a:lnTo>
                    <a:pt x="12666" y="4947"/>
                  </a:lnTo>
                  <a:lnTo>
                    <a:pt x="12666" y="2867"/>
                  </a:lnTo>
                  <a:cubicBezTo>
                    <a:pt x="12634" y="2206"/>
                    <a:pt x="12036" y="1639"/>
                    <a:pt x="11374" y="1639"/>
                  </a:cubicBezTo>
                  <a:lnTo>
                    <a:pt x="10996" y="1639"/>
                  </a:lnTo>
                  <a:lnTo>
                    <a:pt x="10996" y="1229"/>
                  </a:lnTo>
                  <a:cubicBezTo>
                    <a:pt x="10996" y="536"/>
                    <a:pt x="10429" y="0"/>
                    <a:pt x="9767" y="0"/>
                  </a:cubicBezTo>
                  <a:cubicBezTo>
                    <a:pt x="9106" y="0"/>
                    <a:pt x="8539" y="536"/>
                    <a:pt x="8507" y="1229"/>
                  </a:cubicBezTo>
                  <a:lnTo>
                    <a:pt x="8507" y="1639"/>
                  </a:lnTo>
                  <a:lnTo>
                    <a:pt x="4097" y="1639"/>
                  </a:lnTo>
                  <a:lnTo>
                    <a:pt x="4097" y="1229"/>
                  </a:lnTo>
                  <a:cubicBezTo>
                    <a:pt x="4097" y="536"/>
                    <a:pt x="3561" y="0"/>
                    <a:pt x="2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66"/>
            <p:cNvSpPr/>
            <p:nvPr/>
          </p:nvSpPr>
          <p:spPr>
            <a:xfrm>
              <a:off x="-42259725" y="4096800"/>
              <a:ext cx="316650" cy="170950"/>
            </a:xfrm>
            <a:custGeom>
              <a:avLst/>
              <a:gdLst/>
              <a:ahLst/>
              <a:cxnLst/>
              <a:rect l="l" t="t" r="r" b="b"/>
              <a:pathLst>
                <a:path w="12666" h="6838" extrusionOk="0">
                  <a:moveTo>
                    <a:pt x="1" y="1"/>
                  </a:moveTo>
                  <a:lnTo>
                    <a:pt x="1" y="5640"/>
                  </a:lnTo>
                  <a:lnTo>
                    <a:pt x="32" y="5640"/>
                  </a:lnTo>
                  <a:cubicBezTo>
                    <a:pt x="32" y="6302"/>
                    <a:pt x="568" y="6837"/>
                    <a:pt x="1261" y="6837"/>
                  </a:cubicBezTo>
                  <a:lnTo>
                    <a:pt x="11437" y="6837"/>
                  </a:lnTo>
                  <a:cubicBezTo>
                    <a:pt x="12099" y="6837"/>
                    <a:pt x="12666" y="6302"/>
                    <a:pt x="12666" y="5640"/>
                  </a:cubicBezTo>
                  <a:lnTo>
                    <a:pt x="126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6" name="Google Shape;7706;p66"/>
          <p:cNvGrpSpPr/>
          <p:nvPr/>
        </p:nvGrpSpPr>
        <p:grpSpPr>
          <a:xfrm>
            <a:off x="3889164" y="1591486"/>
            <a:ext cx="370879" cy="337755"/>
            <a:chOff x="-40378075" y="3267450"/>
            <a:chExt cx="317425" cy="289075"/>
          </a:xfrm>
        </p:grpSpPr>
        <p:sp>
          <p:nvSpPr>
            <p:cNvPr id="7707" name="Google Shape;7707;p66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66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66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66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1" name="Google Shape;7711;p66"/>
          <p:cNvGrpSpPr/>
          <p:nvPr/>
        </p:nvGrpSpPr>
        <p:grpSpPr>
          <a:xfrm>
            <a:off x="3892830" y="1992754"/>
            <a:ext cx="363548" cy="369974"/>
            <a:chOff x="-40372575" y="3604550"/>
            <a:chExt cx="311150" cy="316650"/>
          </a:xfrm>
        </p:grpSpPr>
        <p:sp>
          <p:nvSpPr>
            <p:cNvPr id="7712" name="Google Shape;7712;p66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66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66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5" name="Google Shape;7715;p66"/>
          <p:cNvSpPr/>
          <p:nvPr/>
        </p:nvSpPr>
        <p:spPr>
          <a:xfrm>
            <a:off x="3896162" y="2436031"/>
            <a:ext cx="362613" cy="371902"/>
          </a:xfrm>
          <a:custGeom>
            <a:avLst/>
            <a:gdLst/>
            <a:ahLst/>
            <a:cxnLst/>
            <a:rect l="l" t="t" r="r" b="b"/>
            <a:pathLst>
              <a:path w="12414" h="12732" extrusionOk="0">
                <a:moveTo>
                  <a:pt x="11965" y="0"/>
                </a:moveTo>
                <a:cubicBezTo>
                  <a:pt x="11946" y="0"/>
                  <a:pt x="11928" y="1"/>
                  <a:pt x="11910" y="4"/>
                </a:cubicBezTo>
                <a:lnTo>
                  <a:pt x="4474" y="1642"/>
                </a:lnTo>
                <a:cubicBezTo>
                  <a:pt x="4254" y="1705"/>
                  <a:pt x="4128" y="1862"/>
                  <a:pt x="4128" y="2051"/>
                </a:cubicBezTo>
                <a:lnTo>
                  <a:pt x="4128" y="9108"/>
                </a:lnTo>
                <a:cubicBezTo>
                  <a:pt x="3718" y="8793"/>
                  <a:pt x="3120" y="8541"/>
                  <a:pt x="2490" y="8541"/>
                </a:cubicBezTo>
                <a:cubicBezTo>
                  <a:pt x="1103" y="8541"/>
                  <a:pt x="1" y="9486"/>
                  <a:pt x="1" y="10652"/>
                </a:cubicBezTo>
                <a:cubicBezTo>
                  <a:pt x="1" y="11786"/>
                  <a:pt x="1103" y="12731"/>
                  <a:pt x="2490" y="12731"/>
                </a:cubicBezTo>
                <a:cubicBezTo>
                  <a:pt x="3876" y="12731"/>
                  <a:pt x="4979" y="11786"/>
                  <a:pt x="4979" y="10652"/>
                </a:cubicBezTo>
                <a:lnTo>
                  <a:pt x="4979" y="4887"/>
                </a:lnTo>
                <a:lnTo>
                  <a:pt x="11595" y="3438"/>
                </a:lnTo>
                <a:lnTo>
                  <a:pt x="11595" y="7502"/>
                </a:lnTo>
                <a:cubicBezTo>
                  <a:pt x="11154" y="7187"/>
                  <a:pt x="10555" y="6935"/>
                  <a:pt x="9925" y="6935"/>
                </a:cubicBezTo>
                <a:cubicBezTo>
                  <a:pt x="8570" y="6935"/>
                  <a:pt x="7467" y="7880"/>
                  <a:pt x="7467" y="9014"/>
                </a:cubicBezTo>
                <a:cubicBezTo>
                  <a:pt x="7467" y="10180"/>
                  <a:pt x="8570" y="11125"/>
                  <a:pt x="9925" y="11125"/>
                </a:cubicBezTo>
                <a:cubicBezTo>
                  <a:pt x="11311" y="11125"/>
                  <a:pt x="12414" y="10180"/>
                  <a:pt x="12414" y="9014"/>
                </a:cubicBezTo>
                <a:lnTo>
                  <a:pt x="12414" y="445"/>
                </a:lnTo>
                <a:cubicBezTo>
                  <a:pt x="12414" y="182"/>
                  <a:pt x="12197" y="0"/>
                  <a:pt x="119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6" name="Google Shape;7716;p66"/>
          <p:cNvGrpSpPr/>
          <p:nvPr/>
        </p:nvGrpSpPr>
        <p:grpSpPr>
          <a:xfrm>
            <a:off x="2616780" y="2885417"/>
            <a:ext cx="399038" cy="372165"/>
            <a:chOff x="-38542250" y="3220175"/>
            <a:chExt cx="341525" cy="318525"/>
          </a:xfrm>
        </p:grpSpPr>
        <p:sp>
          <p:nvSpPr>
            <p:cNvPr id="7717" name="Google Shape;7717;p66"/>
            <p:cNvSpPr/>
            <p:nvPr/>
          </p:nvSpPr>
          <p:spPr>
            <a:xfrm>
              <a:off x="-38542250" y="3440725"/>
              <a:ext cx="101750" cy="97975"/>
            </a:xfrm>
            <a:custGeom>
              <a:avLst/>
              <a:gdLst/>
              <a:ahLst/>
              <a:cxnLst/>
              <a:rect l="l" t="t" r="r" b="b"/>
              <a:pathLst>
                <a:path w="4070" h="3919" extrusionOk="0">
                  <a:moveTo>
                    <a:pt x="1455" y="0"/>
                  </a:moveTo>
                  <a:lnTo>
                    <a:pt x="1013" y="2489"/>
                  </a:lnTo>
                  <a:lnTo>
                    <a:pt x="289" y="3214"/>
                  </a:lnTo>
                  <a:cubicBezTo>
                    <a:pt x="1" y="3502"/>
                    <a:pt x="280" y="3919"/>
                    <a:pt x="597" y="3919"/>
                  </a:cubicBezTo>
                  <a:cubicBezTo>
                    <a:pt x="695" y="3919"/>
                    <a:pt x="798" y="3878"/>
                    <a:pt x="887" y="3781"/>
                  </a:cubicBezTo>
                  <a:lnTo>
                    <a:pt x="1612" y="3088"/>
                  </a:lnTo>
                  <a:lnTo>
                    <a:pt x="4069" y="2647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66"/>
            <p:cNvSpPr/>
            <p:nvPr/>
          </p:nvSpPr>
          <p:spPr>
            <a:xfrm>
              <a:off x="-38494875" y="3354075"/>
              <a:ext cx="141800" cy="141025"/>
            </a:xfrm>
            <a:custGeom>
              <a:avLst/>
              <a:gdLst/>
              <a:ahLst/>
              <a:cxnLst/>
              <a:rect l="l" t="t" r="r" b="b"/>
              <a:pathLst>
                <a:path w="5672" h="5641" extrusionOk="0">
                  <a:moveTo>
                    <a:pt x="2742" y="1"/>
                  </a:moveTo>
                  <a:lnTo>
                    <a:pt x="1" y="2710"/>
                  </a:lnTo>
                  <a:lnTo>
                    <a:pt x="2931" y="5640"/>
                  </a:lnTo>
                  <a:lnTo>
                    <a:pt x="5671" y="2899"/>
                  </a:lnTo>
                  <a:lnTo>
                    <a:pt x="27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66"/>
            <p:cNvSpPr/>
            <p:nvPr/>
          </p:nvSpPr>
          <p:spPr>
            <a:xfrm>
              <a:off x="-38432050" y="3220175"/>
              <a:ext cx="231325" cy="192225"/>
            </a:xfrm>
            <a:custGeom>
              <a:avLst/>
              <a:gdLst/>
              <a:ahLst/>
              <a:cxnLst/>
              <a:rect l="l" t="t" r="r" b="b"/>
              <a:pathLst>
                <a:path w="9253" h="7689" extrusionOk="0">
                  <a:moveTo>
                    <a:pt x="3442" y="1"/>
                  </a:moveTo>
                  <a:cubicBezTo>
                    <a:pt x="3127" y="1"/>
                    <a:pt x="2812" y="127"/>
                    <a:pt x="2591" y="379"/>
                  </a:cubicBezTo>
                  <a:lnTo>
                    <a:pt x="292" y="2647"/>
                  </a:lnTo>
                  <a:cubicBezTo>
                    <a:pt x="1" y="2962"/>
                    <a:pt x="287" y="3370"/>
                    <a:pt x="607" y="3370"/>
                  </a:cubicBezTo>
                  <a:cubicBezTo>
                    <a:pt x="704" y="3370"/>
                    <a:pt x="803" y="3333"/>
                    <a:pt x="890" y="3246"/>
                  </a:cubicBezTo>
                  <a:lnTo>
                    <a:pt x="3190" y="946"/>
                  </a:lnTo>
                  <a:cubicBezTo>
                    <a:pt x="3269" y="867"/>
                    <a:pt x="3371" y="828"/>
                    <a:pt x="3474" y="828"/>
                  </a:cubicBezTo>
                  <a:cubicBezTo>
                    <a:pt x="3576" y="828"/>
                    <a:pt x="3678" y="867"/>
                    <a:pt x="3757" y="946"/>
                  </a:cubicBezTo>
                  <a:lnTo>
                    <a:pt x="4198" y="1387"/>
                  </a:lnTo>
                  <a:lnTo>
                    <a:pt x="827" y="4758"/>
                  </a:lnTo>
                  <a:lnTo>
                    <a:pt x="3726" y="7688"/>
                  </a:lnTo>
                  <a:lnTo>
                    <a:pt x="7821" y="3593"/>
                  </a:lnTo>
                  <a:cubicBezTo>
                    <a:pt x="9253" y="2161"/>
                    <a:pt x="8028" y="43"/>
                    <a:pt x="6392" y="43"/>
                  </a:cubicBezTo>
                  <a:cubicBezTo>
                    <a:pt x="5868" y="43"/>
                    <a:pt x="5301" y="261"/>
                    <a:pt x="4765" y="789"/>
                  </a:cubicBezTo>
                  <a:cubicBezTo>
                    <a:pt x="4324" y="379"/>
                    <a:pt x="4041" y="1"/>
                    <a:pt x="3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0" name="Google Shape;7720;p66"/>
          <p:cNvGrpSpPr/>
          <p:nvPr/>
        </p:nvGrpSpPr>
        <p:grpSpPr>
          <a:xfrm>
            <a:off x="2638712" y="3344787"/>
            <a:ext cx="369974" cy="369068"/>
            <a:chOff x="-38537400" y="3588000"/>
            <a:chExt cx="316650" cy="315875"/>
          </a:xfrm>
        </p:grpSpPr>
        <p:sp>
          <p:nvSpPr>
            <p:cNvPr id="7721" name="Google Shape;7721;p66"/>
            <p:cNvSpPr/>
            <p:nvPr/>
          </p:nvSpPr>
          <p:spPr>
            <a:xfrm>
              <a:off x="-38327900" y="3719550"/>
              <a:ext cx="20500" cy="41750"/>
            </a:xfrm>
            <a:custGeom>
              <a:avLst/>
              <a:gdLst/>
              <a:ahLst/>
              <a:cxnLst/>
              <a:rect l="l" t="t" r="r" b="b"/>
              <a:pathLst>
                <a:path w="820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190" y="1607"/>
                    <a:pt x="442" y="1670"/>
                  </a:cubicBezTo>
                  <a:cubicBezTo>
                    <a:pt x="631" y="1607"/>
                    <a:pt x="820" y="1449"/>
                    <a:pt x="820" y="1229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66"/>
            <p:cNvSpPr/>
            <p:nvPr/>
          </p:nvSpPr>
          <p:spPr>
            <a:xfrm>
              <a:off x="-38452350" y="3719550"/>
              <a:ext cx="21300" cy="41750"/>
            </a:xfrm>
            <a:custGeom>
              <a:avLst/>
              <a:gdLst/>
              <a:ahLst/>
              <a:cxnLst/>
              <a:rect l="l" t="t" r="r" b="b"/>
              <a:pathLst>
                <a:path w="852" h="1670" extrusionOk="0">
                  <a:moveTo>
                    <a:pt x="1" y="0"/>
                  </a:moveTo>
                  <a:lnTo>
                    <a:pt x="1" y="1229"/>
                  </a:lnTo>
                  <a:cubicBezTo>
                    <a:pt x="1" y="1449"/>
                    <a:pt x="221" y="1607"/>
                    <a:pt x="410" y="1670"/>
                  </a:cubicBezTo>
                  <a:cubicBezTo>
                    <a:pt x="631" y="1607"/>
                    <a:pt x="851" y="1449"/>
                    <a:pt x="851" y="1229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66"/>
            <p:cNvSpPr/>
            <p:nvPr/>
          </p:nvSpPr>
          <p:spPr>
            <a:xfrm>
              <a:off x="-38516925" y="3759700"/>
              <a:ext cx="275700" cy="144175"/>
            </a:xfrm>
            <a:custGeom>
              <a:avLst/>
              <a:gdLst/>
              <a:ahLst/>
              <a:cxnLst/>
              <a:rect l="l" t="t" r="r" b="b"/>
              <a:pathLst>
                <a:path w="11028" h="5767" extrusionOk="0">
                  <a:moveTo>
                    <a:pt x="7152" y="1671"/>
                  </a:moveTo>
                  <a:cubicBezTo>
                    <a:pt x="7404" y="1671"/>
                    <a:pt x="7593" y="1860"/>
                    <a:pt x="7593" y="2112"/>
                  </a:cubicBezTo>
                  <a:lnTo>
                    <a:pt x="7593" y="3750"/>
                  </a:lnTo>
                  <a:cubicBezTo>
                    <a:pt x="7593" y="4002"/>
                    <a:pt x="7404" y="4159"/>
                    <a:pt x="7152" y="4159"/>
                  </a:cubicBezTo>
                  <a:lnTo>
                    <a:pt x="3844" y="4159"/>
                  </a:lnTo>
                  <a:cubicBezTo>
                    <a:pt x="3624" y="4159"/>
                    <a:pt x="3434" y="3939"/>
                    <a:pt x="3434" y="3750"/>
                  </a:cubicBezTo>
                  <a:lnTo>
                    <a:pt x="3434" y="2112"/>
                  </a:lnTo>
                  <a:cubicBezTo>
                    <a:pt x="3434" y="1860"/>
                    <a:pt x="3624" y="1671"/>
                    <a:pt x="3844" y="1671"/>
                  </a:cubicBezTo>
                  <a:close/>
                  <a:moveTo>
                    <a:pt x="0" y="1"/>
                  </a:moveTo>
                  <a:lnTo>
                    <a:pt x="0" y="4537"/>
                  </a:lnTo>
                  <a:cubicBezTo>
                    <a:pt x="0" y="5199"/>
                    <a:pt x="568" y="5766"/>
                    <a:pt x="1261" y="5766"/>
                  </a:cubicBezTo>
                  <a:lnTo>
                    <a:pt x="9798" y="5766"/>
                  </a:lnTo>
                  <a:cubicBezTo>
                    <a:pt x="10460" y="5766"/>
                    <a:pt x="11027" y="5199"/>
                    <a:pt x="11027" y="4537"/>
                  </a:cubicBezTo>
                  <a:lnTo>
                    <a:pt x="11027" y="1"/>
                  </a:lnTo>
                  <a:lnTo>
                    <a:pt x="9168" y="1"/>
                  </a:lnTo>
                  <a:cubicBezTo>
                    <a:pt x="9011" y="473"/>
                    <a:pt x="8538" y="851"/>
                    <a:pt x="8003" y="851"/>
                  </a:cubicBezTo>
                  <a:cubicBezTo>
                    <a:pt x="7436" y="851"/>
                    <a:pt x="6995" y="473"/>
                    <a:pt x="6806" y="1"/>
                  </a:cubicBezTo>
                  <a:lnTo>
                    <a:pt x="4159" y="1"/>
                  </a:lnTo>
                  <a:cubicBezTo>
                    <a:pt x="4002" y="473"/>
                    <a:pt x="3560" y="851"/>
                    <a:pt x="2993" y="851"/>
                  </a:cubicBezTo>
                  <a:cubicBezTo>
                    <a:pt x="2489" y="851"/>
                    <a:pt x="2017" y="536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66"/>
            <p:cNvSpPr/>
            <p:nvPr/>
          </p:nvSpPr>
          <p:spPr>
            <a:xfrm>
              <a:off x="-38537400" y="3588000"/>
              <a:ext cx="316650" cy="151250"/>
            </a:xfrm>
            <a:custGeom>
              <a:avLst/>
              <a:gdLst/>
              <a:ahLst/>
              <a:cxnLst/>
              <a:rect l="l" t="t" r="r" b="b"/>
              <a:pathLst>
                <a:path w="12666" h="6050" extrusionOk="0">
                  <a:moveTo>
                    <a:pt x="7971" y="820"/>
                  </a:moveTo>
                  <a:cubicBezTo>
                    <a:pt x="8223" y="820"/>
                    <a:pt x="8381" y="1009"/>
                    <a:pt x="8412" y="1229"/>
                  </a:cubicBezTo>
                  <a:lnTo>
                    <a:pt x="8412" y="1639"/>
                  </a:lnTo>
                  <a:lnTo>
                    <a:pt x="4253" y="1639"/>
                  </a:lnTo>
                  <a:lnTo>
                    <a:pt x="4253" y="1229"/>
                  </a:lnTo>
                  <a:cubicBezTo>
                    <a:pt x="4253" y="1009"/>
                    <a:pt x="4443" y="851"/>
                    <a:pt x="4663" y="820"/>
                  </a:cubicBezTo>
                  <a:close/>
                  <a:moveTo>
                    <a:pt x="4632" y="1"/>
                  </a:moveTo>
                  <a:cubicBezTo>
                    <a:pt x="3970" y="1"/>
                    <a:pt x="3403" y="536"/>
                    <a:pt x="3403" y="1229"/>
                  </a:cubicBezTo>
                  <a:lnTo>
                    <a:pt x="3403" y="1639"/>
                  </a:lnTo>
                  <a:lnTo>
                    <a:pt x="1229" y="1639"/>
                  </a:lnTo>
                  <a:cubicBezTo>
                    <a:pt x="536" y="1639"/>
                    <a:pt x="0" y="2175"/>
                    <a:pt x="0" y="2868"/>
                  </a:cubicBezTo>
                  <a:lnTo>
                    <a:pt x="0" y="5609"/>
                  </a:lnTo>
                  <a:cubicBezTo>
                    <a:pt x="0" y="5861"/>
                    <a:pt x="189" y="6050"/>
                    <a:pt x="378" y="6050"/>
                  </a:cubicBezTo>
                  <a:lnTo>
                    <a:pt x="2584" y="6050"/>
                  </a:lnTo>
                  <a:lnTo>
                    <a:pt x="2584" y="4821"/>
                  </a:lnTo>
                  <a:cubicBezTo>
                    <a:pt x="2584" y="4600"/>
                    <a:pt x="2804" y="4380"/>
                    <a:pt x="3025" y="4380"/>
                  </a:cubicBezTo>
                  <a:lnTo>
                    <a:pt x="4663" y="4380"/>
                  </a:lnTo>
                  <a:cubicBezTo>
                    <a:pt x="4915" y="4380"/>
                    <a:pt x="5104" y="4600"/>
                    <a:pt x="5104" y="4821"/>
                  </a:cubicBezTo>
                  <a:lnTo>
                    <a:pt x="5104" y="6050"/>
                  </a:lnTo>
                  <a:lnTo>
                    <a:pt x="7593" y="6050"/>
                  </a:lnTo>
                  <a:lnTo>
                    <a:pt x="7593" y="4821"/>
                  </a:lnTo>
                  <a:cubicBezTo>
                    <a:pt x="7593" y="4600"/>
                    <a:pt x="7782" y="4380"/>
                    <a:pt x="7971" y="4380"/>
                  </a:cubicBezTo>
                  <a:lnTo>
                    <a:pt x="9641" y="4380"/>
                  </a:lnTo>
                  <a:cubicBezTo>
                    <a:pt x="9861" y="4380"/>
                    <a:pt x="10019" y="4600"/>
                    <a:pt x="10019" y="4821"/>
                  </a:cubicBezTo>
                  <a:lnTo>
                    <a:pt x="10019" y="6050"/>
                  </a:lnTo>
                  <a:lnTo>
                    <a:pt x="12224" y="6050"/>
                  </a:lnTo>
                  <a:cubicBezTo>
                    <a:pt x="12476" y="6050"/>
                    <a:pt x="12665" y="5861"/>
                    <a:pt x="12665" y="5609"/>
                  </a:cubicBezTo>
                  <a:lnTo>
                    <a:pt x="12665" y="2868"/>
                  </a:lnTo>
                  <a:cubicBezTo>
                    <a:pt x="12665" y="2238"/>
                    <a:pt x="12067" y="1639"/>
                    <a:pt x="11405" y="1639"/>
                  </a:cubicBezTo>
                  <a:lnTo>
                    <a:pt x="9200" y="1639"/>
                  </a:lnTo>
                  <a:lnTo>
                    <a:pt x="9200" y="1229"/>
                  </a:lnTo>
                  <a:cubicBezTo>
                    <a:pt x="9200" y="568"/>
                    <a:pt x="8664" y="32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66"/>
          <p:cNvGrpSpPr/>
          <p:nvPr/>
        </p:nvGrpSpPr>
        <p:grpSpPr>
          <a:xfrm>
            <a:off x="2637792" y="3802316"/>
            <a:ext cx="371814" cy="369974"/>
            <a:chOff x="-38538975" y="3954250"/>
            <a:chExt cx="318225" cy="316650"/>
          </a:xfrm>
        </p:grpSpPr>
        <p:sp>
          <p:nvSpPr>
            <p:cNvPr id="7726" name="Google Shape;7726;p66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66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8" name="Google Shape;7728;p66"/>
          <p:cNvGrpSpPr/>
          <p:nvPr/>
        </p:nvGrpSpPr>
        <p:grpSpPr>
          <a:xfrm>
            <a:off x="3955104" y="3797243"/>
            <a:ext cx="375465" cy="371814"/>
            <a:chOff x="-37385100" y="3949908"/>
            <a:chExt cx="321350" cy="318225"/>
          </a:xfrm>
        </p:grpSpPr>
        <p:sp>
          <p:nvSpPr>
            <p:cNvPr id="7729" name="Google Shape;7729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1" name="Google Shape;7731;p66"/>
          <p:cNvGrpSpPr/>
          <p:nvPr/>
        </p:nvGrpSpPr>
        <p:grpSpPr>
          <a:xfrm>
            <a:off x="2130763" y="1532803"/>
            <a:ext cx="370909" cy="370675"/>
            <a:chOff x="-41895050" y="3217225"/>
            <a:chExt cx="317450" cy="317250"/>
          </a:xfrm>
        </p:grpSpPr>
        <p:sp>
          <p:nvSpPr>
            <p:cNvPr id="7732" name="Google Shape;7732;p66"/>
            <p:cNvSpPr/>
            <p:nvPr/>
          </p:nvSpPr>
          <p:spPr>
            <a:xfrm>
              <a:off x="-41895050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" y="0"/>
                  </a:moveTo>
                  <a:lnTo>
                    <a:pt x="1" y="9830"/>
                  </a:lnTo>
                  <a:lnTo>
                    <a:pt x="1670" y="8192"/>
                  </a:lnTo>
                  <a:lnTo>
                    <a:pt x="1670" y="16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66"/>
            <p:cNvSpPr/>
            <p:nvPr/>
          </p:nvSpPr>
          <p:spPr>
            <a:xfrm>
              <a:off x="-41619375" y="3273750"/>
              <a:ext cx="41775" cy="245750"/>
            </a:xfrm>
            <a:custGeom>
              <a:avLst/>
              <a:gdLst/>
              <a:ahLst/>
              <a:cxnLst/>
              <a:rect l="l" t="t" r="r" b="b"/>
              <a:pathLst>
                <a:path w="1671" h="9830" extrusionOk="0">
                  <a:moveTo>
                    <a:pt x="1670" y="0"/>
                  </a:moveTo>
                  <a:lnTo>
                    <a:pt x="0" y="1639"/>
                  </a:lnTo>
                  <a:lnTo>
                    <a:pt x="0" y="8192"/>
                  </a:lnTo>
                  <a:lnTo>
                    <a:pt x="1670" y="9830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66"/>
            <p:cNvSpPr/>
            <p:nvPr/>
          </p:nvSpPr>
          <p:spPr>
            <a:xfrm>
              <a:off x="-41832825" y="3321000"/>
              <a:ext cx="193000" cy="151250"/>
            </a:xfrm>
            <a:custGeom>
              <a:avLst/>
              <a:gdLst/>
              <a:ahLst/>
              <a:cxnLst/>
              <a:rect l="l" t="t" r="r" b="b"/>
              <a:pathLst>
                <a:path w="7720" h="6050" extrusionOk="0">
                  <a:moveTo>
                    <a:pt x="1" y="1"/>
                  </a:moveTo>
                  <a:lnTo>
                    <a:pt x="1" y="6050"/>
                  </a:lnTo>
                  <a:lnTo>
                    <a:pt x="3592" y="6050"/>
                  </a:lnTo>
                  <a:lnTo>
                    <a:pt x="3592" y="4821"/>
                  </a:lnTo>
                  <a:cubicBezTo>
                    <a:pt x="3592" y="4600"/>
                    <a:pt x="3781" y="4411"/>
                    <a:pt x="4002" y="4411"/>
                  </a:cubicBezTo>
                  <a:lnTo>
                    <a:pt x="6491" y="4411"/>
                  </a:lnTo>
                  <a:cubicBezTo>
                    <a:pt x="6743" y="4411"/>
                    <a:pt x="6932" y="4600"/>
                    <a:pt x="6932" y="4821"/>
                  </a:cubicBezTo>
                  <a:lnTo>
                    <a:pt x="6932" y="6050"/>
                  </a:lnTo>
                  <a:lnTo>
                    <a:pt x="7719" y="6050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66"/>
            <p:cNvSpPr/>
            <p:nvPr/>
          </p:nvSpPr>
          <p:spPr>
            <a:xfrm>
              <a:off x="-41880075" y="3493500"/>
              <a:ext cx="287500" cy="40975"/>
            </a:xfrm>
            <a:custGeom>
              <a:avLst/>
              <a:gdLst/>
              <a:ahLst/>
              <a:cxnLst/>
              <a:rect l="l" t="t" r="r" b="b"/>
              <a:pathLst>
                <a:path w="11500" h="1639" extrusionOk="0">
                  <a:moveTo>
                    <a:pt x="1639" y="0"/>
                  </a:moveTo>
                  <a:lnTo>
                    <a:pt x="0" y="1638"/>
                  </a:lnTo>
                  <a:lnTo>
                    <a:pt x="11500" y="1638"/>
                  </a:lnTo>
                  <a:lnTo>
                    <a:pt x="98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66"/>
            <p:cNvSpPr/>
            <p:nvPr/>
          </p:nvSpPr>
          <p:spPr>
            <a:xfrm>
              <a:off x="-41880875" y="3217225"/>
              <a:ext cx="288300" cy="83325"/>
            </a:xfrm>
            <a:custGeom>
              <a:avLst/>
              <a:gdLst/>
              <a:ahLst/>
              <a:cxnLst/>
              <a:rect l="l" t="t" r="r" b="b"/>
              <a:pathLst>
                <a:path w="11532" h="3333" extrusionOk="0">
                  <a:moveTo>
                    <a:pt x="5798" y="1033"/>
                  </a:moveTo>
                  <a:lnTo>
                    <a:pt x="6459" y="1694"/>
                  </a:lnTo>
                  <a:lnTo>
                    <a:pt x="5136" y="1694"/>
                  </a:lnTo>
                  <a:lnTo>
                    <a:pt x="5798" y="1033"/>
                  </a:lnTo>
                  <a:close/>
                  <a:moveTo>
                    <a:pt x="5750" y="1"/>
                  </a:moveTo>
                  <a:cubicBezTo>
                    <a:pt x="5640" y="1"/>
                    <a:pt x="5530" y="40"/>
                    <a:pt x="5451" y="119"/>
                  </a:cubicBezTo>
                  <a:lnTo>
                    <a:pt x="3939" y="1663"/>
                  </a:lnTo>
                  <a:lnTo>
                    <a:pt x="1" y="1663"/>
                  </a:lnTo>
                  <a:lnTo>
                    <a:pt x="1639" y="3332"/>
                  </a:lnTo>
                  <a:lnTo>
                    <a:pt x="9862" y="3332"/>
                  </a:lnTo>
                  <a:lnTo>
                    <a:pt x="11532" y="1663"/>
                  </a:lnTo>
                  <a:lnTo>
                    <a:pt x="7593" y="1663"/>
                  </a:lnTo>
                  <a:lnTo>
                    <a:pt x="6050" y="119"/>
                  </a:lnTo>
                  <a:cubicBezTo>
                    <a:pt x="5971" y="40"/>
                    <a:pt x="5861" y="1"/>
                    <a:pt x="5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7" name="Google Shape;7737;p66"/>
          <p:cNvGrpSpPr/>
          <p:nvPr/>
        </p:nvGrpSpPr>
        <p:grpSpPr>
          <a:xfrm>
            <a:off x="2130310" y="1969737"/>
            <a:ext cx="371814" cy="369974"/>
            <a:chOff x="-41893475" y="3584850"/>
            <a:chExt cx="318225" cy="316650"/>
          </a:xfrm>
        </p:grpSpPr>
        <p:sp>
          <p:nvSpPr>
            <p:cNvPr id="7738" name="Google Shape;7738;p66"/>
            <p:cNvSpPr/>
            <p:nvPr/>
          </p:nvSpPr>
          <p:spPr>
            <a:xfrm>
              <a:off x="-41827300" y="371560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66"/>
            <p:cNvSpPr/>
            <p:nvPr/>
          </p:nvSpPr>
          <p:spPr>
            <a:xfrm>
              <a:off x="-41726500" y="3586725"/>
              <a:ext cx="151250" cy="147800"/>
            </a:xfrm>
            <a:custGeom>
              <a:avLst/>
              <a:gdLst/>
              <a:ahLst/>
              <a:cxnLst/>
              <a:rect l="l" t="t" r="r" b="b"/>
              <a:pathLst>
                <a:path w="6050" h="5912" extrusionOk="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66"/>
            <p:cNvSpPr/>
            <p:nvPr/>
          </p:nvSpPr>
          <p:spPr>
            <a:xfrm>
              <a:off x="-41808400" y="3584850"/>
              <a:ext cx="148100" cy="89825"/>
            </a:xfrm>
            <a:custGeom>
              <a:avLst/>
              <a:gdLst/>
              <a:ahLst/>
              <a:cxnLst/>
              <a:rect l="l" t="t" r="r" b="b"/>
              <a:pathLst>
                <a:path w="5924" h="3593" extrusionOk="0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66"/>
            <p:cNvSpPr/>
            <p:nvPr/>
          </p:nvSpPr>
          <p:spPr>
            <a:xfrm>
              <a:off x="-41893475" y="3586725"/>
              <a:ext cx="148875" cy="147025"/>
            </a:xfrm>
            <a:custGeom>
              <a:avLst/>
              <a:gdLst/>
              <a:ahLst/>
              <a:cxnLst/>
              <a:rect l="l" t="t" r="r" b="b"/>
              <a:pathLst>
                <a:path w="5955" h="5881" extrusionOk="0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2" name="Google Shape;7742;p66"/>
          <p:cNvSpPr/>
          <p:nvPr/>
        </p:nvSpPr>
        <p:spPr>
          <a:xfrm>
            <a:off x="2133283" y="2414037"/>
            <a:ext cx="371814" cy="369302"/>
          </a:xfrm>
          <a:custGeom>
            <a:avLst/>
            <a:gdLst/>
            <a:ahLst/>
            <a:cxnLst/>
            <a:rect l="l" t="t" r="r" b="b"/>
            <a:pathLst>
              <a:path w="12729" h="12643" extrusionOk="0">
                <a:moveTo>
                  <a:pt x="6365" y="2395"/>
                </a:moveTo>
                <a:cubicBezTo>
                  <a:pt x="7026" y="2395"/>
                  <a:pt x="7562" y="2962"/>
                  <a:pt x="7562" y="3655"/>
                </a:cubicBezTo>
                <a:cubicBezTo>
                  <a:pt x="7562" y="4348"/>
                  <a:pt x="7026" y="4884"/>
                  <a:pt x="6365" y="4884"/>
                </a:cubicBezTo>
                <a:cubicBezTo>
                  <a:pt x="5672" y="4884"/>
                  <a:pt x="5136" y="4348"/>
                  <a:pt x="5136" y="3655"/>
                </a:cubicBezTo>
                <a:cubicBezTo>
                  <a:pt x="5073" y="2962"/>
                  <a:pt x="5672" y="2395"/>
                  <a:pt x="6365" y="2395"/>
                </a:cubicBezTo>
                <a:close/>
                <a:moveTo>
                  <a:pt x="6806" y="5640"/>
                </a:moveTo>
                <a:lnTo>
                  <a:pt x="8349" y="8192"/>
                </a:lnTo>
                <a:lnTo>
                  <a:pt x="7530" y="8192"/>
                </a:lnTo>
                <a:cubicBezTo>
                  <a:pt x="7373" y="7719"/>
                  <a:pt x="6900" y="7373"/>
                  <a:pt x="6333" y="7373"/>
                </a:cubicBezTo>
                <a:cubicBezTo>
                  <a:pt x="5798" y="7373"/>
                  <a:pt x="5357" y="7719"/>
                  <a:pt x="5167" y="8192"/>
                </a:cubicBezTo>
                <a:lnTo>
                  <a:pt x="4285" y="8192"/>
                </a:lnTo>
                <a:lnTo>
                  <a:pt x="5829" y="5640"/>
                </a:lnTo>
                <a:cubicBezTo>
                  <a:pt x="5987" y="5671"/>
                  <a:pt x="6144" y="5734"/>
                  <a:pt x="6365" y="5734"/>
                </a:cubicBezTo>
                <a:cubicBezTo>
                  <a:pt x="6491" y="5734"/>
                  <a:pt x="6680" y="5671"/>
                  <a:pt x="6806" y="5640"/>
                </a:cubicBezTo>
                <a:close/>
                <a:moveTo>
                  <a:pt x="6365" y="8192"/>
                </a:moveTo>
                <a:cubicBezTo>
                  <a:pt x="6585" y="8192"/>
                  <a:pt x="6743" y="8412"/>
                  <a:pt x="6743" y="8633"/>
                </a:cubicBezTo>
                <a:cubicBezTo>
                  <a:pt x="6743" y="8822"/>
                  <a:pt x="6585" y="9042"/>
                  <a:pt x="6365" y="9042"/>
                </a:cubicBezTo>
                <a:cubicBezTo>
                  <a:pt x="6113" y="9042"/>
                  <a:pt x="5955" y="8822"/>
                  <a:pt x="5955" y="8633"/>
                </a:cubicBezTo>
                <a:cubicBezTo>
                  <a:pt x="5955" y="8412"/>
                  <a:pt x="6144" y="8255"/>
                  <a:pt x="6365" y="8192"/>
                </a:cubicBezTo>
                <a:close/>
                <a:moveTo>
                  <a:pt x="6428" y="0"/>
                </a:moveTo>
                <a:cubicBezTo>
                  <a:pt x="5766" y="0"/>
                  <a:pt x="5199" y="568"/>
                  <a:pt x="5199" y="1229"/>
                </a:cubicBezTo>
                <a:lnTo>
                  <a:pt x="5199" y="2080"/>
                </a:lnTo>
                <a:cubicBezTo>
                  <a:pt x="4695" y="2489"/>
                  <a:pt x="4380" y="3025"/>
                  <a:pt x="4380" y="3718"/>
                </a:cubicBezTo>
                <a:cubicBezTo>
                  <a:pt x="4380" y="4065"/>
                  <a:pt x="4443" y="4380"/>
                  <a:pt x="4600" y="4695"/>
                </a:cubicBezTo>
                <a:lnTo>
                  <a:pt x="2458" y="8286"/>
                </a:lnTo>
                <a:lnTo>
                  <a:pt x="505" y="8286"/>
                </a:lnTo>
                <a:cubicBezTo>
                  <a:pt x="284" y="8286"/>
                  <a:pt x="95" y="8475"/>
                  <a:pt x="95" y="8664"/>
                </a:cubicBezTo>
                <a:cubicBezTo>
                  <a:pt x="1" y="8822"/>
                  <a:pt x="190" y="9042"/>
                  <a:pt x="410" y="9042"/>
                </a:cubicBezTo>
                <a:lnTo>
                  <a:pt x="1859" y="9042"/>
                </a:lnTo>
                <a:cubicBezTo>
                  <a:pt x="1261" y="9987"/>
                  <a:pt x="631" y="10775"/>
                  <a:pt x="631" y="11437"/>
                </a:cubicBezTo>
                <a:cubicBezTo>
                  <a:pt x="631" y="12108"/>
                  <a:pt x="1021" y="12642"/>
                  <a:pt x="1366" y="12642"/>
                </a:cubicBezTo>
                <a:cubicBezTo>
                  <a:pt x="1491" y="12642"/>
                  <a:pt x="1610" y="12572"/>
                  <a:pt x="1702" y="12413"/>
                </a:cubicBezTo>
                <a:lnTo>
                  <a:pt x="3781" y="9074"/>
                </a:lnTo>
                <a:lnTo>
                  <a:pt x="5167" y="9074"/>
                </a:lnTo>
                <a:cubicBezTo>
                  <a:pt x="5325" y="9546"/>
                  <a:pt x="5798" y="9893"/>
                  <a:pt x="6333" y="9893"/>
                </a:cubicBezTo>
                <a:cubicBezTo>
                  <a:pt x="6900" y="9893"/>
                  <a:pt x="7341" y="9546"/>
                  <a:pt x="7530" y="9074"/>
                </a:cubicBezTo>
                <a:lnTo>
                  <a:pt x="8854" y="9074"/>
                </a:lnTo>
                <a:lnTo>
                  <a:pt x="10964" y="12413"/>
                </a:lnTo>
                <a:cubicBezTo>
                  <a:pt x="11056" y="12572"/>
                  <a:pt x="11173" y="12642"/>
                  <a:pt x="11295" y="12642"/>
                </a:cubicBezTo>
                <a:cubicBezTo>
                  <a:pt x="11630" y="12642"/>
                  <a:pt x="12004" y="12108"/>
                  <a:pt x="12004" y="11437"/>
                </a:cubicBezTo>
                <a:cubicBezTo>
                  <a:pt x="12004" y="10775"/>
                  <a:pt x="11374" y="9987"/>
                  <a:pt x="10807" y="9042"/>
                </a:cubicBezTo>
                <a:lnTo>
                  <a:pt x="12288" y="9042"/>
                </a:lnTo>
                <a:cubicBezTo>
                  <a:pt x="12540" y="9042"/>
                  <a:pt x="12729" y="8822"/>
                  <a:pt x="12729" y="8633"/>
                </a:cubicBezTo>
                <a:cubicBezTo>
                  <a:pt x="12729" y="8412"/>
                  <a:pt x="12540" y="8255"/>
                  <a:pt x="12288" y="8255"/>
                </a:cubicBezTo>
                <a:lnTo>
                  <a:pt x="10334" y="8255"/>
                </a:lnTo>
                <a:lnTo>
                  <a:pt x="8192" y="4695"/>
                </a:lnTo>
                <a:cubicBezTo>
                  <a:pt x="8349" y="4380"/>
                  <a:pt x="8475" y="4065"/>
                  <a:pt x="8475" y="3718"/>
                </a:cubicBezTo>
                <a:cubicBezTo>
                  <a:pt x="8475" y="3056"/>
                  <a:pt x="8160" y="2458"/>
                  <a:pt x="7656" y="2080"/>
                </a:cubicBezTo>
                <a:lnTo>
                  <a:pt x="7656" y="1229"/>
                </a:lnTo>
                <a:cubicBezTo>
                  <a:pt x="7656" y="568"/>
                  <a:pt x="7089" y="0"/>
                  <a:pt x="642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3" name="Google Shape;7743;p66"/>
          <p:cNvSpPr/>
          <p:nvPr/>
        </p:nvSpPr>
        <p:spPr>
          <a:xfrm>
            <a:off x="845041" y="2906375"/>
            <a:ext cx="438997" cy="369039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4" name="Google Shape;7744;p66"/>
          <p:cNvGrpSpPr/>
          <p:nvPr/>
        </p:nvGrpSpPr>
        <p:grpSpPr>
          <a:xfrm>
            <a:off x="900338" y="3365029"/>
            <a:ext cx="337522" cy="370909"/>
            <a:chOff x="-39998250" y="3605325"/>
            <a:chExt cx="288875" cy="317450"/>
          </a:xfrm>
        </p:grpSpPr>
        <p:sp>
          <p:nvSpPr>
            <p:cNvPr id="7745" name="Google Shape;7745;p66"/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66"/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66"/>
          <p:cNvGrpSpPr/>
          <p:nvPr/>
        </p:nvGrpSpPr>
        <p:grpSpPr>
          <a:xfrm>
            <a:off x="884112" y="3823493"/>
            <a:ext cx="369974" cy="369945"/>
            <a:chOff x="-40011050" y="3972375"/>
            <a:chExt cx="316650" cy="316625"/>
          </a:xfrm>
        </p:grpSpPr>
        <p:sp>
          <p:nvSpPr>
            <p:cNvPr id="7748" name="Google Shape;7748;p66"/>
            <p:cNvSpPr/>
            <p:nvPr/>
          </p:nvSpPr>
          <p:spPr>
            <a:xfrm>
              <a:off x="-40011050" y="3972375"/>
              <a:ext cx="316650" cy="232350"/>
            </a:xfrm>
            <a:custGeom>
              <a:avLst/>
              <a:gdLst/>
              <a:ahLst/>
              <a:cxnLst/>
              <a:rect l="l" t="t" r="r" b="b"/>
              <a:pathLst>
                <a:path w="12666" h="9294" extrusionOk="0">
                  <a:moveTo>
                    <a:pt x="11405" y="1701"/>
                  </a:moveTo>
                  <a:cubicBezTo>
                    <a:pt x="11626" y="1701"/>
                    <a:pt x="11846" y="1890"/>
                    <a:pt x="11846" y="2142"/>
                  </a:cubicBezTo>
                  <a:cubicBezTo>
                    <a:pt x="11846" y="3749"/>
                    <a:pt x="11090" y="4663"/>
                    <a:pt x="9956" y="4978"/>
                  </a:cubicBezTo>
                  <a:cubicBezTo>
                    <a:pt x="10051" y="4631"/>
                    <a:pt x="10145" y="4222"/>
                    <a:pt x="10145" y="3844"/>
                  </a:cubicBezTo>
                  <a:lnTo>
                    <a:pt x="10145" y="1701"/>
                  </a:lnTo>
                  <a:close/>
                  <a:moveTo>
                    <a:pt x="2584" y="1701"/>
                  </a:moveTo>
                  <a:lnTo>
                    <a:pt x="2584" y="3812"/>
                  </a:lnTo>
                  <a:cubicBezTo>
                    <a:pt x="2584" y="4222"/>
                    <a:pt x="2647" y="4600"/>
                    <a:pt x="2773" y="5009"/>
                  </a:cubicBezTo>
                  <a:cubicBezTo>
                    <a:pt x="1639" y="4694"/>
                    <a:pt x="851" y="3781"/>
                    <a:pt x="851" y="2142"/>
                  </a:cubicBezTo>
                  <a:cubicBezTo>
                    <a:pt x="851" y="1890"/>
                    <a:pt x="1040" y="1701"/>
                    <a:pt x="1292" y="1701"/>
                  </a:cubicBezTo>
                  <a:close/>
                  <a:moveTo>
                    <a:pt x="4065" y="3655"/>
                  </a:moveTo>
                  <a:cubicBezTo>
                    <a:pt x="4317" y="3655"/>
                    <a:pt x="4506" y="3875"/>
                    <a:pt x="4506" y="4096"/>
                  </a:cubicBezTo>
                  <a:cubicBezTo>
                    <a:pt x="4506" y="4631"/>
                    <a:pt x="4821" y="5041"/>
                    <a:pt x="5262" y="5261"/>
                  </a:cubicBezTo>
                  <a:cubicBezTo>
                    <a:pt x="5451" y="5324"/>
                    <a:pt x="5577" y="5608"/>
                    <a:pt x="5482" y="5797"/>
                  </a:cubicBezTo>
                  <a:cubicBezTo>
                    <a:pt x="5431" y="5952"/>
                    <a:pt x="5229" y="6065"/>
                    <a:pt x="5054" y="6065"/>
                  </a:cubicBezTo>
                  <a:cubicBezTo>
                    <a:pt x="5017" y="6065"/>
                    <a:pt x="4980" y="6060"/>
                    <a:pt x="4947" y="6049"/>
                  </a:cubicBezTo>
                  <a:cubicBezTo>
                    <a:pt x="4128" y="5734"/>
                    <a:pt x="3655" y="4946"/>
                    <a:pt x="3655" y="4096"/>
                  </a:cubicBezTo>
                  <a:cubicBezTo>
                    <a:pt x="3655" y="3875"/>
                    <a:pt x="3844" y="3655"/>
                    <a:pt x="4065" y="3655"/>
                  </a:cubicBezTo>
                  <a:close/>
                  <a:moveTo>
                    <a:pt x="2993" y="0"/>
                  </a:moveTo>
                  <a:cubicBezTo>
                    <a:pt x="2741" y="0"/>
                    <a:pt x="2552" y="189"/>
                    <a:pt x="2552" y="441"/>
                  </a:cubicBezTo>
                  <a:lnTo>
                    <a:pt x="2552" y="882"/>
                  </a:lnTo>
                  <a:lnTo>
                    <a:pt x="1261" y="882"/>
                  </a:lnTo>
                  <a:cubicBezTo>
                    <a:pt x="536" y="882"/>
                    <a:pt x="1" y="1418"/>
                    <a:pt x="1" y="2142"/>
                  </a:cubicBezTo>
                  <a:cubicBezTo>
                    <a:pt x="1" y="4568"/>
                    <a:pt x="1513" y="5797"/>
                    <a:pt x="3183" y="5923"/>
                  </a:cubicBezTo>
                  <a:cubicBezTo>
                    <a:pt x="4159" y="7372"/>
                    <a:pt x="5073" y="7089"/>
                    <a:pt x="5073" y="7687"/>
                  </a:cubicBezTo>
                  <a:cubicBezTo>
                    <a:pt x="5073" y="8286"/>
                    <a:pt x="4821" y="8884"/>
                    <a:pt x="4443" y="9294"/>
                  </a:cubicBezTo>
                  <a:lnTo>
                    <a:pt x="8192" y="9294"/>
                  </a:lnTo>
                  <a:cubicBezTo>
                    <a:pt x="7782" y="8884"/>
                    <a:pt x="7562" y="8286"/>
                    <a:pt x="7562" y="7687"/>
                  </a:cubicBezTo>
                  <a:cubicBezTo>
                    <a:pt x="7562" y="7089"/>
                    <a:pt x="8507" y="7372"/>
                    <a:pt x="9484" y="5923"/>
                  </a:cubicBezTo>
                  <a:cubicBezTo>
                    <a:pt x="11216" y="5797"/>
                    <a:pt x="12666" y="4537"/>
                    <a:pt x="12666" y="2142"/>
                  </a:cubicBezTo>
                  <a:cubicBezTo>
                    <a:pt x="12666" y="1418"/>
                    <a:pt x="12098" y="882"/>
                    <a:pt x="11405" y="882"/>
                  </a:cubicBezTo>
                  <a:lnTo>
                    <a:pt x="10145" y="882"/>
                  </a:lnTo>
                  <a:lnTo>
                    <a:pt x="10145" y="441"/>
                  </a:lnTo>
                  <a:cubicBezTo>
                    <a:pt x="10145" y="189"/>
                    <a:pt x="9956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66"/>
            <p:cNvSpPr/>
            <p:nvPr/>
          </p:nvSpPr>
          <p:spPr>
            <a:xfrm>
              <a:off x="-39950400" y="4225975"/>
              <a:ext cx="194575" cy="63025"/>
            </a:xfrm>
            <a:custGeom>
              <a:avLst/>
              <a:gdLst/>
              <a:ahLst/>
              <a:cxnLst/>
              <a:rect l="l" t="t" r="r" b="b"/>
              <a:pathLst>
                <a:path w="7783" h="2521" extrusionOk="0">
                  <a:moveTo>
                    <a:pt x="757" y="1"/>
                  </a:moveTo>
                  <a:lnTo>
                    <a:pt x="63" y="1954"/>
                  </a:lnTo>
                  <a:cubicBezTo>
                    <a:pt x="0" y="2237"/>
                    <a:pt x="158" y="2521"/>
                    <a:pt x="473" y="2521"/>
                  </a:cubicBezTo>
                  <a:lnTo>
                    <a:pt x="7278" y="2521"/>
                  </a:lnTo>
                  <a:cubicBezTo>
                    <a:pt x="7593" y="2521"/>
                    <a:pt x="7782" y="2237"/>
                    <a:pt x="7688" y="1954"/>
                  </a:cubicBezTo>
                  <a:lnTo>
                    <a:pt x="699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0" name="Google Shape;7750;p66"/>
          <p:cNvGrpSpPr/>
          <p:nvPr/>
        </p:nvGrpSpPr>
        <p:grpSpPr>
          <a:xfrm>
            <a:off x="3116043" y="2888192"/>
            <a:ext cx="266921" cy="369039"/>
            <a:chOff x="-38129425" y="3222550"/>
            <a:chExt cx="228450" cy="315850"/>
          </a:xfrm>
        </p:grpSpPr>
        <p:sp>
          <p:nvSpPr>
            <p:cNvPr id="7751" name="Google Shape;7751;p66"/>
            <p:cNvSpPr/>
            <p:nvPr/>
          </p:nvSpPr>
          <p:spPr>
            <a:xfrm>
              <a:off x="-38129425" y="3222550"/>
              <a:ext cx="228450" cy="227650"/>
            </a:xfrm>
            <a:custGeom>
              <a:avLst/>
              <a:gdLst/>
              <a:ahLst/>
              <a:cxnLst/>
              <a:rect l="l" t="t" r="r" b="b"/>
              <a:pathLst>
                <a:path w="9138" h="9106" extrusionOk="0">
                  <a:moveTo>
                    <a:pt x="4097" y="1292"/>
                  </a:moveTo>
                  <a:cubicBezTo>
                    <a:pt x="4349" y="1292"/>
                    <a:pt x="4538" y="1450"/>
                    <a:pt x="4538" y="1702"/>
                  </a:cubicBezTo>
                  <a:cubicBezTo>
                    <a:pt x="4538" y="1922"/>
                    <a:pt x="4349" y="2111"/>
                    <a:pt x="4160" y="2111"/>
                  </a:cubicBezTo>
                  <a:cubicBezTo>
                    <a:pt x="2994" y="2111"/>
                    <a:pt x="2112" y="3056"/>
                    <a:pt x="2049" y="4222"/>
                  </a:cubicBezTo>
                  <a:cubicBezTo>
                    <a:pt x="2049" y="4443"/>
                    <a:pt x="1860" y="4600"/>
                    <a:pt x="1639" y="4600"/>
                  </a:cubicBezTo>
                  <a:cubicBezTo>
                    <a:pt x="1387" y="4600"/>
                    <a:pt x="1198" y="4411"/>
                    <a:pt x="1198" y="4222"/>
                  </a:cubicBezTo>
                  <a:cubicBezTo>
                    <a:pt x="1198" y="2584"/>
                    <a:pt x="2490" y="1324"/>
                    <a:pt x="4097" y="1292"/>
                  </a:cubicBezTo>
                  <a:close/>
                  <a:moveTo>
                    <a:pt x="4569" y="0"/>
                  </a:moveTo>
                  <a:cubicBezTo>
                    <a:pt x="2049" y="0"/>
                    <a:pt x="1" y="2048"/>
                    <a:pt x="1" y="4569"/>
                  </a:cubicBezTo>
                  <a:cubicBezTo>
                    <a:pt x="1" y="6207"/>
                    <a:pt x="946" y="7688"/>
                    <a:pt x="2332" y="8475"/>
                  </a:cubicBezTo>
                  <a:cubicBezTo>
                    <a:pt x="2458" y="8507"/>
                    <a:pt x="2521" y="8664"/>
                    <a:pt x="2521" y="8822"/>
                  </a:cubicBezTo>
                  <a:lnTo>
                    <a:pt x="2521" y="9105"/>
                  </a:lnTo>
                  <a:lnTo>
                    <a:pt x="6680" y="9105"/>
                  </a:lnTo>
                  <a:lnTo>
                    <a:pt x="6680" y="8822"/>
                  </a:lnTo>
                  <a:cubicBezTo>
                    <a:pt x="6680" y="8696"/>
                    <a:pt x="6743" y="8570"/>
                    <a:pt x="6900" y="8507"/>
                  </a:cubicBezTo>
                  <a:cubicBezTo>
                    <a:pt x="8255" y="7719"/>
                    <a:pt x="9137" y="6270"/>
                    <a:pt x="9137" y="4569"/>
                  </a:cubicBezTo>
                  <a:cubicBezTo>
                    <a:pt x="9137" y="2048"/>
                    <a:pt x="7089" y="32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66"/>
            <p:cNvSpPr/>
            <p:nvPr/>
          </p:nvSpPr>
          <p:spPr>
            <a:xfrm>
              <a:off x="-38067200" y="3470650"/>
              <a:ext cx="103200" cy="67750"/>
            </a:xfrm>
            <a:custGeom>
              <a:avLst/>
              <a:gdLst/>
              <a:ahLst/>
              <a:cxnLst/>
              <a:rect l="l" t="t" r="r" b="b"/>
              <a:pathLst>
                <a:path w="4128" h="2710" extrusionOk="0">
                  <a:moveTo>
                    <a:pt x="1" y="0"/>
                  </a:moveTo>
                  <a:lnTo>
                    <a:pt x="1" y="662"/>
                  </a:lnTo>
                  <a:cubicBezTo>
                    <a:pt x="1" y="1198"/>
                    <a:pt x="410" y="1702"/>
                    <a:pt x="883" y="1859"/>
                  </a:cubicBezTo>
                  <a:cubicBezTo>
                    <a:pt x="1040" y="2363"/>
                    <a:pt x="1513" y="2710"/>
                    <a:pt x="2049" y="2710"/>
                  </a:cubicBezTo>
                  <a:cubicBezTo>
                    <a:pt x="2647" y="2710"/>
                    <a:pt x="3120" y="2363"/>
                    <a:pt x="3277" y="1859"/>
                  </a:cubicBezTo>
                  <a:cubicBezTo>
                    <a:pt x="3781" y="1702"/>
                    <a:pt x="4128" y="1198"/>
                    <a:pt x="4128" y="662"/>
                  </a:cubicBez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3" name="Google Shape;7753;p66"/>
          <p:cNvGrpSpPr/>
          <p:nvPr/>
        </p:nvGrpSpPr>
        <p:grpSpPr>
          <a:xfrm>
            <a:off x="3071012" y="3344787"/>
            <a:ext cx="371785" cy="369974"/>
            <a:chOff x="-38172725" y="3588000"/>
            <a:chExt cx="318200" cy="316650"/>
          </a:xfrm>
        </p:grpSpPr>
        <p:sp>
          <p:nvSpPr>
            <p:cNvPr id="7754" name="Google Shape;7754;p66"/>
            <p:cNvSpPr/>
            <p:nvPr/>
          </p:nvSpPr>
          <p:spPr>
            <a:xfrm>
              <a:off x="-38171150" y="3760050"/>
              <a:ext cx="98475" cy="91050"/>
            </a:xfrm>
            <a:custGeom>
              <a:avLst/>
              <a:gdLst/>
              <a:ahLst/>
              <a:cxnLst/>
              <a:rect l="l" t="t" r="r" b="b"/>
              <a:pathLst>
                <a:path w="3939" h="3642" extrusionOk="0">
                  <a:moveTo>
                    <a:pt x="739" y="1"/>
                  </a:moveTo>
                  <a:cubicBezTo>
                    <a:pt x="480" y="1"/>
                    <a:pt x="232" y="12"/>
                    <a:pt x="0" y="18"/>
                  </a:cubicBezTo>
                  <a:cubicBezTo>
                    <a:pt x="95" y="1341"/>
                    <a:pt x="630" y="2602"/>
                    <a:pt x="1512" y="3641"/>
                  </a:cubicBezTo>
                  <a:lnTo>
                    <a:pt x="3938" y="1247"/>
                  </a:lnTo>
                  <a:cubicBezTo>
                    <a:pt x="2844" y="153"/>
                    <a:pt x="1711" y="1"/>
                    <a:pt x="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66"/>
            <p:cNvSpPr/>
            <p:nvPr/>
          </p:nvSpPr>
          <p:spPr>
            <a:xfrm>
              <a:off x="-38172725" y="3641575"/>
              <a:ext cx="144150" cy="133900"/>
            </a:xfrm>
            <a:custGeom>
              <a:avLst/>
              <a:gdLst/>
              <a:ahLst/>
              <a:cxnLst/>
              <a:rect l="l" t="t" r="r" b="b"/>
              <a:pathLst>
                <a:path w="5766" h="5356" extrusionOk="0">
                  <a:moveTo>
                    <a:pt x="1575" y="0"/>
                  </a:moveTo>
                  <a:cubicBezTo>
                    <a:pt x="599" y="1103"/>
                    <a:pt x="95" y="2520"/>
                    <a:pt x="0" y="3907"/>
                  </a:cubicBezTo>
                  <a:cubicBezTo>
                    <a:pt x="213" y="3901"/>
                    <a:pt x="452" y="3891"/>
                    <a:pt x="712" y="3891"/>
                  </a:cubicBezTo>
                  <a:cubicBezTo>
                    <a:pt x="1801" y="3891"/>
                    <a:pt x="3246" y="4059"/>
                    <a:pt x="4568" y="5356"/>
                  </a:cubicBezTo>
                  <a:lnTo>
                    <a:pt x="5766" y="4190"/>
                  </a:ln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66"/>
            <p:cNvSpPr/>
            <p:nvPr/>
          </p:nvSpPr>
          <p:spPr>
            <a:xfrm>
              <a:off x="-38117600" y="3806975"/>
              <a:ext cx="77200" cy="94525"/>
            </a:xfrm>
            <a:custGeom>
              <a:avLst/>
              <a:gdLst/>
              <a:ahLst/>
              <a:cxnLst/>
              <a:rect l="l" t="t" r="r" b="b"/>
              <a:pathLst>
                <a:path w="3088" h="3781" extrusionOk="0">
                  <a:moveTo>
                    <a:pt x="2332" y="0"/>
                  </a:moveTo>
                  <a:lnTo>
                    <a:pt x="0" y="2331"/>
                  </a:lnTo>
                  <a:cubicBezTo>
                    <a:pt x="883" y="3088"/>
                    <a:pt x="1891" y="3592"/>
                    <a:pt x="2962" y="3781"/>
                  </a:cubicBezTo>
                  <a:cubicBezTo>
                    <a:pt x="3088" y="2363"/>
                    <a:pt x="3088" y="1197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66"/>
            <p:cNvSpPr/>
            <p:nvPr/>
          </p:nvSpPr>
          <p:spPr>
            <a:xfrm>
              <a:off x="-37997875" y="3716375"/>
              <a:ext cx="143350" cy="135500"/>
            </a:xfrm>
            <a:custGeom>
              <a:avLst/>
              <a:gdLst/>
              <a:ahLst/>
              <a:cxnLst/>
              <a:rect l="l" t="t" r="r" b="b"/>
              <a:pathLst>
                <a:path w="5734" h="5420" extrusionOk="0">
                  <a:moveTo>
                    <a:pt x="1197" y="1"/>
                  </a:moveTo>
                  <a:lnTo>
                    <a:pt x="0" y="1230"/>
                  </a:lnTo>
                  <a:lnTo>
                    <a:pt x="4159" y="5420"/>
                  </a:lnTo>
                  <a:cubicBezTo>
                    <a:pt x="5199" y="4191"/>
                    <a:pt x="5703" y="2773"/>
                    <a:pt x="5734" y="1324"/>
                  </a:cubicBezTo>
                  <a:cubicBezTo>
                    <a:pt x="5557" y="1324"/>
                    <a:pt x="5356" y="1329"/>
                    <a:pt x="5135" y="1329"/>
                  </a:cubicBezTo>
                  <a:cubicBezTo>
                    <a:pt x="4098" y="1329"/>
                    <a:pt x="2626" y="1222"/>
                    <a:pt x="11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66"/>
            <p:cNvSpPr/>
            <p:nvPr/>
          </p:nvSpPr>
          <p:spPr>
            <a:xfrm>
              <a:off x="-38044350" y="3761275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1261" y="1"/>
                  </a:moveTo>
                  <a:lnTo>
                    <a:pt x="0" y="1261"/>
                  </a:lnTo>
                  <a:cubicBezTo>
                    <a:pt x="1009" y="2679"/>
                    <a:pt x="1009" y="4002"/>
                    <a:pt x="851" y="5735"/>
                  </a:cubicBezTo>
                  <a:lnTo>
                    <a:pt x="1261" y="5735"/>
                  </a:lnTo>
                  <a:cubicBezTo>
                    <a:pt x="2773" y="5735"/>
                    <a:pt x="4254" y="5231"/>
                    <a:pt x="5419" y="4159"/>
                  </a:cubicBez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66"/>
            <p:cNvSpPr/>
            <p:nvPr/>
          </p:nvSpPr>
          <p:spPr>
            <a:xfrm>
              <a:off x="-37997875" y="3588800"/>
              <a:ext cx="89025" cy="97675"/>
            </a:xfrm>
            <a:custGeom>
              <a:avLst/>
              <a:gdLst/>
              <a:ahLst/>
              <a:cxnLst/>
              <a:rect l="l" t="t" r="r" b="b"/>
              <a:pathLst>
                <a:path w="3561" h="3907" extrusionOk="0">
                  <a:moveTo>
                    <a:pt x="158" y="0"/>
                  </a:moveTo>
                  <a:lnTo>
                    <a:pt x="158" y="0"/>
                  </a:lnTo>
                  <a:cubicBezTo>
                    <a:pt x="126" y="977"/>
                    <a:pt x="0" y="2395"/>
                    <a:pt x="1260" y="3907"/>
                  </a:cubicBezTo>
                  <a:lnTo>
                    <a:pt x="3560" y="1544"/>
                  </a:lnTo>
                  <a:cubicBezTo>
                    <a:pt x="2584" y="662"/>
                    <a:pt x="1355" y="158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66"/>
            <p:cNvSpPr/>
            <p:nvPr/>
          </p:nvSpPr>
          <p:spPr>
            <a:xfrm>
              <a:off x="-38117600" y="3588000"/>
              <a:ext cx="135500" cy="143375"/>
            </a:xfrm>
            <a:custGeom>
              <a:avLst/>
              <a:gdLst/>
              <a:ahLst/>
              <a:cxnLst/>
              <a:rect l="l" t="t" r="r" b="b"/>
              <a:pathLst>
                <a:path w="5420" h="5735" extrusionOk="0">
                  <a:moveTo>
                    <a:pt x="4096" y="1"/>
                  </a:moveTo>
                  <a:lnTo>
                    <a:pt x="4096" y="1"/>
                  </a:lnTo>
                  <a:cubicBezTo>
                    <a:pt x="2647" y="32"/>
                    <a:pt x="1198" y="536"/>
                    <a:pt x="0" y="1576"/>
                  </a:cubicBezTo>
                  <a:lnTo>
                    <a:pt x="4191" y="5735"/>
                  </a:lnTo>
                  <a:lnTo>
                    <a:pt x="5419" y="4506"/>
                  </a:lnTo>
                  <a:cubicBezTo>
                    <a:pt x="3939" y="2805"/>
                    <a:pt x="4065" y="1135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66"/>
            <p:cNvSpPr/>
            <p:nvPr/>
          </p:nvSpPr>
          <p:spPr>
            <a:xfrm>
              <a:off x="-37953000" y="3641575"/>
              <a:ext cx="97700" cy="86350"/>
            </a:xfrm>
            <a:custGeom>
              <a:avLst/>
              <a:gdLst/>
              <a:ahLst/>
              <a:cxnLst/>
              <a:rect l="l" t="t" r="r" b="b"/>
              <a:pathLst>
                <a:path w="3908" h="3454" extrusionOk="0">
                  <a:moveTo>
                    <a:pt x="2364" y="0"/>
                  </a:moveTo>
                  <a:lnTo>
                    <a:pt x="1" y="2363"/>
                  </a:lnTo>
                  <a:cubicBezTo>
                    <a:pt x="1171" y="3313"/>
                    <a:pt x="2246" y="3453"/>
                    <a:pt x="3155" y="3453"/>
                  </a:cubicBezTo>
                  <a:cubicBezTo>
                    <a:pt x="3421" y="3453"/>
                    <a:pt x="3672" y="3441"/>
                    <a:pt x="3908" y="3434"/>
                  </a:cubicBezTo>
                  <a:cubicBezTo>
                    <a:pt x="3750" y="2205"/>
                    <a:pt x="3246" y="1008"/>
                    <a:pt x="2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2" name="Google Shape;7762;p66"/>
          <p:cNvGrpSpPr/>
          <p:nvPr/>
        </p:nvGrpSpPr>
        <p:grpSpPr>
          <a:xfrm>
            <a:off x="3146914" y="3803222"/>
            <a:ext cx="219981" cy="369974"/>
            <a:chOff x="-38109725" y="3955025"/>
            <a:chExt cx="188275" cy="316650"/>
          </a:xfrm>
        </p:grpSpPr>
        <p:sp>
          <p:nvSpPr>
            <p:cNvPr id="7763" name="Google Shape;7763;p66"/>
            <p:cNvSpPr/>
            <p:nvPr/>
          </p:nvSpPr>
          <p:spPr>
            <a:xfrm>
              <a:off x="-38109725" y="3955025"/>
              <a:ext cx="188275" cy="220575"/>
            </a:xfrm>
            <a:custGeom>
              <a:avLst/>
              <a:gdLst/>
              <a:ahLst/>
              <a:cxnLst/>
              <a:rect l="l" t="t" r="r" b="b"/>
              <a:pathLst>
                <a:path w="7531" h="8823" extrusionOk="0">
                  <a:moveTo>
                    <a:pt x="3372" y="1"/>
                  </a:moveTo>
                  <a:lnTo>
                    <a:pt x="95" y="5703"/>
                  </a:lnTo>
                  <a:cubicBezTo>
                    <a:pt x="1" y="5829"/>
                    <a:pt x="1" y="5987"/>
                    <a:pt x="95" y="6113"/>
                  </a:cubicBezTo>
                  <a:lnTo>
                    <a:pt x="1418" y="8822"/>
                  </a:lnTo>
                  <a:lnTo>
                    <a:pt x="6081" y="8822"/>
                  </a:lnTo>
                  <a:lnTo>
                    <a:pt x="7467" y="6113"/>
                  </a:lnTo>
                  <a:cubicBezTo>
                    <a:pt x="7530" y="5987"/>
                    <a:pt x="7499" y="5829"/>
                    <a:pt x="7467" y="5703"/>
                  </a:cubicBezTo>
                  <a:lnTo>
                    <a:pt x="4191" y="1"/>
                  </a:lnTo>
                  <a:lnTo>
                    <a:pt x="4191" y="4727"/>
                  </a:lnTo>
                  <a:cubicBezTo>
                    <a:pt x="4663" y="4884"/>
                    <a:pt x="5010" y="5357"/>
                    <a:pt x="5010" y="5892"/>
                  </a:cubicBezTo>
                  <a:cubicBezTo>
                    <a:pt x="5010" y="6585"/>
                    <a:pt x="4474" y="7121"/>
                    <a:pt x="3750" y="7121"/>
                  </a:cubicBezTo>
                  <a:cubicBezTo>
                    <a:pt x="3088" y="7121"/>
                    <a:pt x="2521" y="6585"/>
                    <a:pt x="2521" y="5892"/>
                  </a:cubicBezTo>
                  <a:cubicBezTo>
                    <a:pt x="2521" y="5357"/>
                    <a:pt x="2899" y="4916"/>
                    <a:pt x="3372" y="4727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66"/>
            <p:cNvSpPr/>
            <p:nvPr/>
          </p:nvSpPr>
          <p:spPr>
            <a:xfrm>
              <a:off x="-38067200" y="4196050"/>
              <a:ext cx="104775" cy="75625"/>
            </a:xfrm>
            <a:custGeom>
              <a:avLst/>
              <a:gdLst/>
              <a:ahLst/>
              <a:cxnLst/>
              <a:rect l="l" t="t" r="r" b="b"/>
              <a:pathLst>
                <a:path w="4191" h="3025" extrusionOk="0">
                  <a:moveTo>
                    <a:pt x="32" y="0"/>
                  </a:moveTo>
                  <a:lnTo>
                    <a:pt x="32" y="2615"/>
                  </a:lnTo>
                  <a:cubicBezTo>
                    <a:pt x="1" y="2836"/>
                    <a:pt x="190" y="3025"/>
                    <a:pt x="442" y="3025"/>
                  </a:cubicBezTo>
                  <a:lnTo>
                    <a:pt x="3750" y="3025"/>
                  </a:lnTo>
                  <a:cubicBezTo>
                    <a:pt x="3970" y="3025"/>
                    <a:pt x="4191" y="2836"/>
                    <a:pt x="4191" y="2615"/>
                  </a:cubicBezTo>
                  <a:lnTo>
                    <a:pt x="41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5" name="Google Shape;7765;p66"/>
          <p:cNvSpPr/>
          <p:nvPr/>
        </p:nvSpPr>
        <p:spPr>
          <a:xfrm>
            <a:off x="2248517" y="4262983"/>
            <a:ext cx="383790" cy="370266"/>
          </a:xfrm>
          <a:custGeom>
            <a:avLst/>
            <a:gdLst/>
            <a:ahLst/>
            <a:cxnLst/>
            <a:rect l="l" t="t" r="r" b="b"/>
            <a:pathLst>
              <a:path w="13139" h="12676" extrusionOk="0">
                <a:moveTo>
                  <a:pt x="7184" y="1702"/>
                </a:moveTo>
                <a:cubicBezTo>
                  <a:pt x="7909" y="1702"/>
                  <a:pt x="8444" y="2237"/>
                  <a:pt x="8444" y="2962"/>
                </a:cubicBezTo>
                <a:cubicBezTo>
                  <a:pt x="8444" y="3623"/>
                  <a:pt x="7877" y="4222"/>
                  <a:pt x="7184" y="4222"/>
                </a:cubicBezTo>
                <a:cubicBezTo>
                  <a:pt x="6491" y="4222"/>
                  <a:pt x="5955" y="3655"/>
                  <a:pt x="5955" y="2962"/>
                </a:cubicBezTo>
                <a:cubicBezTo>
                  <a:pt x="5955" y="2237"/>
                  <a:pt x="6491" y="1702"/>
                  <a:pt x="7184" y="1702"/>
                </a:cubicBezTo>
                <a:close/>
                <a:moveTo>
                  <a:pt x="3813" y="2521"/>
                </a:moveTo>
                <a:cubicBezTo>
                  <a:pt x="4506" y="2521"/>
                  <a:pt x="5073" y="3056"/>
                  <a:pt x="5073" y="3781"/>
                </a:cubicBezTo>
                <a:cubicBezTo>
                  <a:pt x="5073" y="4474"/>
                  <a:pt x="4506" y="5041"/>
                  <a:pt x="3813" y="5041"/>
                </a:cubicBezTo>
                <a:cubicBezTo>
                  <a:pt x="3088" y="5041"/>
                  <a:pt x="2553" y="4474"/>
                  <a:pt x="2553" y="3781"/>
                </a:cubicBezTo>
                <a:cubicBezTo>
                  <a:pt x="2521" y="3056"/>
                  <a:pt x="3088" y="2521"/>
                  <a:pt x="3813" y="2521"/>
                </a:cubicBezTo>
                <a:close/>
                <a:moveTo>
                  <a:pt x="2931" y="5892"/>
                </a:moveTo>
                <a:cubicBezTo>
                  <a:pt x="3656" y="5892"/>
                  <a:pt x="4191" y="6459"/>
                  <a:pt x="4191" y="7152"/>
                </a:cubicBezTo>
                <a:cubicBezTo>
                  <a:pt x="4191" y="7877"/>
                  <a:pt x="3656" y="8412"/>
                  <a:pt x="2931" y="8412"/>
                </a:cubicBezTo>
                <a:cubicBezTo>
                  <a:pt x="2238" y="8412"/>
                  <a:pt x="1671" y="7877"/>
                  <a:pt x="1671" y="7152"/>
                </a:cubicBezTo>
                <a:cubicBezTo>
                  <a:pt x="1671" y="6459"/>
                  <a:pt x="2238" y="5892"/>
                  <a:pt x="2931" y="5892"/>
                </a:cubicBezTo>
                <a:close/>
                <a:moveTo>
                  <a:pt x="5514" y="8475"/>
                </a:moveTo>
                <a:cubicBezTo>
                  <a:pt x="6207" y="8475"/>
                  <a:pt x="6775" y="9011"/>
                  <a:pt x="6775" y="9735"/>
                </a:cubicBezTo>
                <a:cubicBezTo>
                  <a:pt x="6775" y="10397"/>
                  <a:pt x="6176" y="10996"/>
                  <a:pt x="5514" y="10996"/>
                </a:cubicBezTo>
                <a:cubicBezTo>
                  <a:pt x="4790" y="10996"/>
                  <a:pt x="4254" y="10429"/>
                  <a:pt x="4254" y="9735"/>
                </a:cubicBezTo>
                <a:cubicBezTo>
                  <a:pt x="4254" y="9011"/>
                  <a:pt x="4790" y="8475"/>
                  <a:pt x="5514" y="8475"/>
                </a:cubicBezTo>
                <a:close/>
                <a:moveTo>
                  <a:pt x="6333" y="0"/>
                </a:moveTo>
                <a:cubicBezTo>
                  <a:pt x="2836" y="0"/>
                  <a:pt x="1" y="2836"/>
                  <a:pt x="1" y="6333"/>
                </a:cubicBezTo>
                <a:cubicBezTo>
                  <a:pt x="1" y="9420"/>
                  <a:pt x="2143" y="11878"/>
                  <a:pt x="4916" y="12508"/>
                </a:cubicBezTo>
                <a:cubicBezTo>
                  <a:pt x="5408" y="12621"/>
                  <a:pt x="5838" y="12675"/>
                  <a:pt x="6211" y="12675"/>
                </a:cubicBezTo>
                <a:cubicBezTo>
                  <a:pt x="7914" y="12675"/>
                  <a:pt x="8444" y="11545"/>
                  <a:pt x="8444" y="9735"/>
                </a:cubicBezTo>
                <a:cubicBezTo>
                  <a:pt x="8444" y="9011"/>
                  <a:pt x="9011" y="8475"/>
                  <a:pt x="9705" y="8475"/>
                </a:cubicBezTo>
                <a:cubicBezTo>
                  <a:pt x="11878" y="8475"/>
                  <a:pt x="13139" y="7719"/>
                  <a:pt x="12508" y="4915"/>
                </a:cubicBezTo>
                <a:cubicBezTo>
                  <a:pt x="11878" y="2206"/>
                  <a:pt x="9452" y="0"/>
                  <a:pt x="633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6" name="Google Shape;7766;p66"/>
          <p:cNvGrpSpPr/>
          <p:nvPr/>
        </p:nvGrpSpPr>
        <p:grpSpPr>
          <a:xfrm>
            <a:off x="2562313" y="1534643"/>
            <a:ext cx="373654" cy="369068"/>
            <a:chOff x="-41530375" y="3218800"/>
            <a:chExt cx="319800" cy="315875"/>
          </a:xfrm>
        </p:grpSpPr>
        <p:sp>
          <p:nvSpPr>
            <p:cNvPr id="7767" name="Google Shape;7767;p66"/>
            <p:cNvSpPr/>
            <p:nvPr/>
          </p:nvSpPr>
          <p:spPr>
            <a:xfrm>
              <a:off x="-41530375" y="3337550"/>
              <a:ext cx="199300" cy="197125"/>
            </a:xfrm>
            <a:custGeom>
              <a:avLst/>
              <a:gdLst/>
              <a:ahLst/>
              <a:cxnLst/>
              <a:rect l="l" t="t" r="r" b="b"/>
              <a:pathLst>
                <a:path w="7972" h="7885" extrusionOk="0">
                  <a:moveTo>
                    <a:pt x="3245" y="0"/>
                  </a:moveTo>
                  <a:lnTo>
                    <a:pt x="473" y="2804"/>
                  </a:lnTo>
                  <a:cubicBezTo>
                    <a:pt x="0" y="3277"/>
                    <a:pt x="0" y="4064"/>
                    <a:pt x="473" y="4568"/>
                  </a:cubicBezTo>
                  <a:lnTo>
                    <a:pt x="3403" y="7530"/>
                  </a:lnTo>
                  <a:cubicBezTo>
                    <a:pt x="3639" y="7766"/>
                    <a:pt x="3954" y="7884"/>
                    <a:pt x="4277" y="7884"/>
                  </a:cubicBezTo>
                  <a:cubicBezTo>
                    <a:pt x="4600" y="7884"/>
                    <a:pt x="4931" y="7766"/>
                    <a:pt x="5199" y="7530"/>
                  </a:cubicBezTo>
                  <a:lnTo>
                    <a:pt x="7971" y="4726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66"/>
            <p:cNvSpPr/>
            <p:nvPr/>
          </p:nvSpPr>
          <p:spPr>
            <a:xfrm>
              <a:off x="-41435075" y="3218800"/>
              <a:ext cx="224500" cy="221950"/>
            </a:xfrm>
            <a:custGeom>
              <a:avLst/>
              <a:gdLst/>
              <a:ahLst/>
              <a:cxnLst/>
              <a:rect l="l" t="t" r="r" b="b"/>
              <a:pathLst>
                <a:path w="8980" h="8878" extrusionOk="0">
                  <a:moveTo>
                    <a:pt x="4395" y="1"/>
                  </a:moveTo>
                  <a:cubicBezTo>
                    <a:pt x="4285" y="1"/>
                    <a:pt x="4175" y="40"/>
                    <a:pt x="4096" y="119"/>
                  </a:cubicBezTo>
                  <a:lnTo>
                    <a:pt x="1" y="4152"/>
                  </a:lnTo>
                  <a:lnTo>
                    <a:pt x="4726" y="8877"/>
                  </a:lnTo>
                  <a:lnTo>
                    <a:pt x="8822" y="4845"/>
                  </a:lnTo>
                  <a:cubicBezTo>
                    <a:pt x="8979" y="4687"/>
                    <a:pt x="8979" y="4404"/>
                    <a:pt x="8822" y="4246"/>
                  </a:cubicBezTo>
                  <a:lnTo>
                    <a:pt x="4695" y="119"/>
                  </a:lnTo>
                  <a:cubicBezTo>
                    <a:pt x="4616" y="40"/>
                    <a:pt x="4506" y="1"/>
                    <a:pt x="4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9" name="Google Shape;7769;p66"/>
          <p:cNvGrpSpPr/>
          <p:nvPr/>
        </p:nvGrpSpPr>
        <p:grpSpPr>
          <a:xfrm>
            <a:off x="2564607" y="2049801"/>
            <a:ext cx="369068" cy="289004"/>
            <a:chOff x="-41526450" y="3653375"/>
            <a:chExt cx="315875" cy="247350"/>
          </a:xfrm>
        </p:grpSpPr>
        <p:sp>
          <p:nvSpPr>
            <p:cNvPr id="7770" name="Google Shape;7770;p66"/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66"/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2" name="Google Shape;7772;p66"/>
          <p:cNvGrpSpPr/>
          <p:nvPr/>
        </p:nvGrpSpPr>
        <p:grpSpPr>
          <a:xfrm>
            <a:off x="2565994" y="2412465"/>
            <a:ext cx="366293" cy="369974"/>
            <a:chOff x="-41526450" y="3951100"/>
            <a:chExt cx="313500" cy="316650"/>
          </a:xfrm>
        </p:grpSpPr>
        <p:sp>
          <p:nvSpPr>
            <p:cNvPr id="7773" name="Google Shape;7773;p66"/>
            <p:cNvSpPr/>
            <p:nvPr/>
          </p:nvSpPr>
          <p:spPr>
            <a:xfrm>
              <a:off x="-41483125" y="4041675"/>
              <a:ext cx="226075" cy="226075"/>
            </a:xfrm>
            <a:custGeom>
              <a:avLst/>
              <a:gdLst/>
              <a:ahLst/>
              <a:cxnLst/>
              <a:rect l="l" t="t" r="r" b="b"/>
              <a:pathLst>
                <a:path w="9043" h="9043" extrusionOk="0">
                  <a:moveTo>
                    <a:pt x="4506" y="2174"/>
                  </a:moveTo>
                  <a:cubicBezTo>
                    <a:pt x="6144" y="2174"/>
                    <a:pt x="7404" y="3466"/>
                    <a:pt x="7436" y="5041"/>
                  </a:cubicBezTo>
                  <a:cubicBezTo>
                    <a:pt x="7436" y="6648"/>
                    <a:pt x="6144" y="7908"/>
                    <a:pt x="4506" y="7908"/>
                  </a:cubicBezTo>
                  <a:cubicBezTo>
                    <a:pt x="2899" y="7908"/>
                    <a:pt x="1639" y="6616"/>
                    <a:pt x="1639" y="5041"/>
                  </a:cubicBezTo>
                  <a:cubicBezTo>
                    <a:pt x="1639" y="3466"/>
                    <a:pt x="2931" y="2174"/>
                    <a:pt x="4506" y="2174"/>
                  </a:cubicBezTo>
                  <a:close/>
                  <a:moveTo>
                    <a:pt x="4506" y="0"/>
                  </a:moveTo>
                  <a:lnTo>
                    <a:pt x="1" y="3214"/>
                  </a:lnTo>
                  <a:lnTo>
                    <a:pt x="1" y="8664"/>
                  </a:lnTo>
                  <a:cubicBezTo>
                    <a:pt x="1" y="8885"/>
                    <a:pt x="190" y="9042"/>
                    <a:pt x="379" y="9042"/>
                  </a:cubicBezTo>
                  <a:lnTo>
                    <a:pt x="8665" y="9042"/>
                  </a:lnTo>
                  <a:cubicBezTo>
                    <a:pt x="8885" y="9042"/>
                    <a:pt x="9043" y="8853"/>
                    <a:pt x="9043" y="8664"/>
                  </a:cubicBezTo>
                  <a:lnTo>
                    <a:pt x="9043" y="3214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66"/>
            <p:cNvSpPr/>
            <p:nvPr/>
          </p:nvSpPr>
          <p:spPr>
            <a:xfrm>
              <a:off x="-41422475" y="4114925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1040"/>
                  </a:moveTo>
                  <a:cubicBezTo>
                    <a:pt x="2332" y="1040"/>
                    <a:pt x="2521" y="1229"/>
                    <a:pt x="2521" y="1450"/>
                  </a:cubicBezTo>
                  <a:lnTo>
                    <a:pt x="2521" y="1859"/>
                  </a:lnTo>
                  <a:lnTo>
                    <a:pt x="2931" y="1859"/>
                  </a:lnTo>
                  <a:cubicBezTo>
                    <a:pt x="3151" y="1859"/>
                    <a:pt x="3372" y="2080"/>
                    <a:pt x="3372" y="2269"/>
                  </a:cubicBezTo>
                  <a:cubicBezTo>
                    <a:pt x="3372" y="2489"/>
                    <a:pt x="3151" y="2710"/>
                    <a:pt x="2931" y="2710"/>
                  </a:cubicBezTo>
                  <a:lnTo>
                    <a:pt x="2080" y="2710"/>
                  </a:lnTo>
                  <a:cubicBezTo>
                    <a:pt x="1859" y="2710"/>
                    <a:pt x="1702" y="2489"/>
                    <a:pt x="1702" y="2269"/>
                  </a:cubicBezTo>
                  <a:lnTo>
                    <a:pt x="1702" y="1450"/>
                  </a:lnTo>
                  <a:cubicBezTo>
                    <a:pt x="1702" y="1198"/>
                    <a:pt x="1891" y="1040"/>
                    <a:pt x="2080" y="1040"/>
                  </a:cubicBezTo>
                  <a:close/>
                  <a:moveTo>
                    <a:pt x="2080" y="0"/>
                  </a:moveTo>
                  <a:cubicBezTo>
                    <a:pt x="946" y="0"/>
                    <a:pt x="64" y="946"/>
                    <a:pt x="1" y="2111"/>
                  </a:cubicBezTo>
                  <a:cubicBezTo>
                    <a:pt x="64" y="3277"/>
                    <a:pt x="946" y="4191"/>
                    <a:pt x="2080" y="4191"/>
                  </a:cubicBezTo>
                  <a:cubicBezTo>
                    <a:pt x="3246" y="4191"/>
                    <a:pt x="4128" y="3245"/>
                    <a:pt x="4191" y="2111"/>
                  </a:cubicBezTo>
                  <a:cubicBezTo>
                    <a:pt x="4191" y="977"/>
                    <a:pt x="3246" y="63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66"/>
            <p:cNvSpPr/>
            <p:nvPr/>
          </p:nvSpPr>
          <p:spPr>
            <a:xfrm>
              <a:off x="-41526450" y="3951100"/>
              <a:ext cx="313500" cy="165575"/>
            </a:xfrm>
            <a:custGeom>
              <a:avLst/>
              <a:gdLst/>
              <a:ahLst/>
              <a:cxnLst/>
              <a:rect l="l" t="t" r="r" b="b"/>
              <a:pathLst>
                <a:path w="12540" h="6623" extrusionOk="0">
                  <a:moveTo>
                    <a:pt x="6239" y="0"/>
                  </a:moveTo>
                  <a:cubicBezTo>
                    <a:pt x="6018" y="0"/>
                    <a:pt x="5861" y="189"/>
                    <a:pt x="5861" y="378"/>
                  </a:cubicBezTo>
                  <a:lnTo>
                    <a:pt x="5861" y="1859"/>
                  </a:lnTo>
                  <a:lnTo>
                    <a:pt x="1891" y="4695"/>
                  </a:lnTo>
                  <a:lnTo>
                    <a:pt x="222" y="5860"/>
                  </a:lnTo>
                  <a:cubicBezTo>
                    <a:pt x="32" y="5986"/>
                    <a:pt x="1" y="6270"/>
                    <a:pt x="159" y="6459"/>
                  </a:cubicBezTo>
                  <a:cubicBezTo>
                    <a:pt x="230" y="6566"/>
                    <a:pt x="342" y="6623"/>
                    <a:pt x="460" y="6623"/>
                  </a:cubicBezTo>
                  <a:cubicBezTo>
                    <a:pt x="550" y="6623"/>
                    <a:pt x="644" y="6590"/>
                    <a:pt x="726" y="6522"/>
                  </a:cubicBezTo>
                  <a:lnTo>
                    <a:pt x="6050" y="2741"/>
                  </a:lnTo>
                  <a:cubicBezTo>
                    <a:pt x="6129" y="2678"/>
                    <a:pt x="6215" y="2647"/>
                    <a:pt x="6298" y="2647"/>
                  </a:cubicBezTo>
                  <a:cubicBezTo>
                    <a:pt x="6381" y="2647"/>
                    <a:pt x="6459" y="2678"/>
                    <a:pt x="6523" y="2741"/>
                  </a:cubicBezTo>
                  <a:lnTo>
                    <a:pt x="11847" y="6522"/>
                  </a:lnTo>
                  <a:cubicBezTo>
                    <a:pt x="11926" y="6575"/>
                    <a:pt x="12016" y="6600"/>
                    <a:pt x="12105" y="6600"/>
                  </a:cubicBezTo>
                  <a:cubicBezTo>
                    <a:pt x="12230" y="6600"/>
                    <a:pt x="12354" y="6551"/>
                    <a:pt x="12445" y="6459"/>
                  </a:cubicBezTo>
                  <a:cubicBezTo>
                    <a:pt x="12540" y="6270"/>
                    <a:pt x="12508" y="6018"/>
                    <a:pt x="12351" y="5860"/>
                  </a:cubicBezTo>
                  <a:lnTo>
                    <a:pt x="10713" y="4695"/>
                  </a:lnTo>
                  <a:lnTo>
                    <a:pt x="6712" y="1859"/>
                  </a:lnTo>
                  <a:lnTo>
                    <a:pt x="6712" y="378"/>
                  </a:lnTo>
                  <a:cubicBezTo>
                    <a:pt x="6680" y="189"/>
                    <a:pt x="6491" y="0"/>
                    <a:pt x="6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66"/>
          <p:cNvGrpSpPr/>
          <p:nvPr/>
        </p:nvGrpSpPr>
        <p:grpSpPr>
          <a:xfrm>
            <a:off x="1331249" y="2906594"/>
            <a:ext cx="339595" cy="371814"/>
            <a:chOff x="-39625900" y="3238300"/>
            <a:chExt cx="290650" cy="318225"/>
          </a:xfrm>
        </p:grpSpPr>
        <p:sp>
          <p:nvSpPr>
            <p:cNvPr id="7777" name="Google Shape;7777;p66"/>
            <p:cNvSpPr/>
            <p:nvPr/>
          </p:nvSpPr>
          <p:spPr>
            <a:xfrm>
              <a:off x="-39625900" y="3238300"/>
              <a:ext cx="290650" cy="318225"/>
            </a:xfrm>
            <a:custGeom>
              <a:avLst/>
              <a:gdLst/>
              <a:ahLst/>
              <a:cxnLst/>
              <a:rect l="l" t="t" r="r" b="b"/>
              <a:pathLst>
                <a:path w="11626" h="12729" extrusionOk="0">
                  <a:moveTo>
                    <a:pt x="442" y="1"/>
                  </a:moveTo>
                  <a:cubicBezTo>
                    <a:pt x="221" y="1"/>
                    <a:pt x="32" y="190"/>
                    <a:pt x="32" y="442"/>
                  </a:cubicBezTo>
                  <a:lnTo>
                    <a:pt x="32" y="4159"/>
                  </a:lnTo>
                  <a:cubicBezTo>
                    <a:pt x="32" y="4317"/>
                    <a:pt x="126" y="4474"/>
                    <a:pt x="284" y="4569"/>
                  </a:cubicBezTo>
                  <a:cubicBezTo>
                    <a:pt x="1072" y="4821"/>
                    <a:pt x="1670" y="5640"/>
                    <a:pt x="1670" y="6491"/>
                  </a:cubicBezTo>
                  <a:cubicBezTo>
                    <a:pt x="1670" y="7404"/>
                    <a:pt x="1103" y="8129"/>
                    <a:pt x="284" y="8475"/>
                  </a:cubicBezTo>
                  <a:cubicBezTo>
                    <a:pt x="126" y="8507"/>
                    <a:pt x="0" y="8664"/>
                    <a:pt x="0" y="8853"/>
                  </a:cubicBezTo>
                  <a:lnTo>
                    <a:pt x="0" y="12319"/>
                  </a:lnTo>
                  <a:cubicBezTo>
                    <a:pt x="0" y="12571"/>
                    <a:pt x="221" y="12729"/>
                    <a:pt x="442" y="12729"/>
                  </a:cubicBezTo>
                  <a:lnTo>
                    <a:pt x="3308" y="12729"/>
                  </a:lnTo>
                  <a:lnTo>
                    <a:pt x="3308" y="4852"/>
                  </a:lnTo>
                  <a:cubicBezTo>
                    <a:pt x="3308" y="3687"/>
                    <a:pt x="4254" y="2805"/>
                    <a:pt x="5419" y="2741"/>
                  </a:cubicBezTo>
                  <a:lnTo>
                    <a:pt x="6238" y="2741"/>
                  </a:lnTo>
                  <a:cubicBezTo>
                    <a:pt x="7373" y="2741"/>
                    <a:pt x="8286" y="3687"/>
                    <a:pt x="8318" y="4852"/>
                  </a:cubicBezTo>
                  <a:lnTo>
                    <a:pt x="8318" y="12729"/>
                  </a:lnTo>
                  <a:lnTo>
                    <a:pt x="11216" y="12729"/>
                  </a:lnTo>
                  <a:cubicBezTo>
                    <a:pt x="11437" y="12729"/>
                    <a:pt x="11594" y="12508"/>
                    <a:pt x="11626" y="12319"/>
                  </a:cubicBezTo>
                  <a:lnTo>
                    <a:pt x="11626" y="8853"/>
                  </a:lnTo>
                  <a:cubicBezTo>
                    <a:pt x="11626" y="8696"/>
                    <a:pt x="11500" y="8538"/>
                    <a:pt x="11374" y="8475"/>
                  </a:cubicBezTo>
                  <a:cubicBezTo>
                    <a:pt x="10586" y="8192"/>
                    <a:pt x="9988" y="7404"/>
                    <a:pt x="9988" y="6491"/>
                  </a:cubicBezTo>
                  <a:cubicBezTo>
                    <a:pt x="9988" y="5577"/>
                    <a:pt x="10586" y="4852"/>
                    <a:pt x="11374" y="4569"/>
                  </a:cubicBezTo>
                  <a:cubicBezTo>
                    <a:pt x="11531" y="4537"/>
                    <a:pt x="11626" y="4380"/>
                    <a:pt x="11626" y="4159"/>
                  </a:cubicBezTo>
                  <a:lnTo>
                    <a:pt x="11626" y="442"/>
                  </a:lnTo>
                  <a:cubicBezTo>
                    <a:pt x="11626" y="190"/>
                    <a:pt x="11437" y="1"/>
                    <a:pt x="11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66"/>
            <p:cNvSpPr/>
            <p:nvPr/>
          </p:nvSpPr>
          <p:spPr>
            <a:xfrm>
              <a:off x="-39521150" y="3328875"/>
              <a:ext cx="82725" cy="227650"/>
            </a:xfrm>
            <a:custGeom>
              <a:avLst/>
              <a:gdLst/>
              <a:ahLst/>
              <a:cxnLst/>
              <a:rect l="l" t="t" r="r" b="b"/>
              <a:pathLst>
                <a:path w="3309" h="9106" extrusionOk="0">
                  <a:moveTo>
                    <a:pt x="1607" y="3309"/>
                  </a:moveTo>
                  <a:cubicBezTo>
                    <a:pt x="2080" y="3309"/>
                    <a:pt x="2426" y="3655"/>
                    <a:pt x="2426" y="4128"/>
                  </a:cubicBezTo>
                  <a:cubicBezTo>
                    <a:pt x="2426" y="4600"/>
                    <a:pt x="2080" y="4947"/>
                    <a:pt x="1607" y="4947"/>
                  </a:cubicBezTo>
                  <a:cubicBezTo>
                    <a:pt x="1135" y="4947"/>
                    <a:pt x="788" y="4600"/>
                    <a:pt x="788" y="4128"/>
                  </a:cubicBezTo>
                  <a:cubicBezTo>
                    <a:pt x="788" y="3655"/>
                    <a:pt x="1135" y="3309"/>
                    <a:pt x="1607" y="3309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lnTo>
                    <a:pt x="1" y="9106"/>
                  </a:lnTo>
                  <a:lnTo>
                    <a:pt x="3309" y="9106"/>
                  </a:lnTo>
                  <a:lnTo>
                    <a:pt x="3309" y="1229"/>
                  </a:lnTo>
                  <a:cubicBezTo>
                    <a:pt x="3309" y="536"/>
                    <a:pt x="2742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9" name="Google Shape;7779;p66"/>
          <p:cNvSpPr/>
          <p:nvPr/>
        </p:nvSpPr>
        <p:spPr>
          <a:xfrm>
            <a:off x="1353422" y="3365720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0" name="Google Shape;7780;p66"/>
          <p:cNvGrpSpPr/>
          <p:nvPr/>
        </p:nvGrpSpPr>
        <p:grpSpPr>
          <a:xfrm>
            <a:off x="1325300" y="3823055"/>
            <a:ext cx="366293" cy="370441"/>
            <a:chOff x="-39647175" y="3972000"/>
            <a:chExt cx="313500" cy="317050"/>
          </a:xfrm>
        </p:grpSpPr>
        <p:sp>
          <p:nvSpPr>
            <p:cNvPr id="7781" name="Google Shape;7781;p66"/>
            <p:cNvSpPr/>
            <p:nvPr/>
          </p:nvSpPr>
          <p:spPr>
            <a:xfrm>
              <a:off x="-39647175" y="3972000"/>
              <a:ext cx="95325" cy="153975"/>
            </a:xfrm>
            <a:custGeom>
              <a:avLst/>
              <a:gdLst/>
              <a:ahLst/>
              <a:cxnLst/>
              <a:rect l="l" t="t" r="r" b="b"/>
              <a:pathLst>
                <a:path w="3813" h="6159" extrusionOk="0">
                  <a:moveTo>
                    <a:pt x="1698" y="1"/>
                  </a:moveTo>
                  <a:cubicBezTo>
                    <a:pt x="1520" y="1"/>
                    <a:pt x="1373" y="138"/>
                    <a:pt x="1293" y="299"/>
                  </a:cubicBezTo>
                  <a:lnTo>
                    <a:pt x="1" y="5119"/>
                  </a:lnTo>
                  <a:cubicBezTo>
                    <a:pt x="1" y="5308"/>
                    <a:pt x="127" y="5528"/>
                    <a:pt x="316" y="5623"/>
                  </a:cubicBezTo>
                  <a:lnTo>
                    <a:pt x="2332" y="6158"/>
                  </a:lnTo>
                  <a:cubicBezTo>
                    <a:pt x="3277" y="2630"/>
                    <a:pt x="2868" y="4111"/>
                    <a:pt x="3813" y="582"/>
                  </a:cubicBezTo>
                  <a:lnTo>
                    <a:pt x="1797" y="15"/>
                  </a:lnTo>
                  <a:cubicBezTo>
                    <a:pt x="1763" y="5"/>
                    <a:pt x="1730" y="1"/>
                    <a:pt x="16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66"/>
            <p:cNvSpPr/>
            <p:nvPr/>
          </p:nvSpPr>
          <p:spPr>
            <a:xfrm>
              <a:off x="-39588875" y="4011750"/>
              <a:ext cx="216600" cy="277300"/>
            </a:xfrm>
            <a:custGeom>
              <a:avLst/>
              <a:gdLst/>
              <a:ahLst/>
              <a:cxnLst/>
              <a:rect l="l" t="t" r="r" b="b"/>
              <a:pathLst>
                <a:path w="8664" h="11092" extrusionOk="0">
                  <a:moveTo>
                    <a:pt x="4348" y="3466"/>
                  </a:moveTo>
                  <a:cubicBezTo>
                    <a:pt x="4820" y="3466"/>
                    <a:pt x="5199" y="3844"/>
                    <a:pt x="5199" y="4316"/>
                  </a:cubicBezTo>
                  <a:cubicBezTo>
                    <a:pt x="5199" y="4789"/>
                    <a:pt x="4820" y="5136"/>
                    <a:pt x="4348" y="5136"/>
                  </a:cubicBezTo>
                  <a:cubicBezTo>
                    <a:pt x="3907" y="5136"/>
                    <a:pt x="3529" y="4789"/>
                    <a:pt x="3529" y="4316"/>
                  </a:cubicBezTo>
                  <a:cubicBezTo>
                    <a:pt x="3529" y="3875"/>
                    <a:pt x="3875" y="3466"/>
                    <a:pt x="4348" y="3466"/>
                  </a:cubicBezTo>
                  <a:close/>
                  <a:moveTo>
                    <a:pt x="5104" y="5766"/>
                  </a:moveTo>
                  <a:lnTo>
                    <a:pt x="6081" y="7624"/>
                  </a:lnTo>
                  <a:lnTo>
                    <a:pt x="2615" y="7624"/>
                  </a:lnTo>
                  <a:lnTo>
                    <a:pt x="3560" y="5766"/>
                  </a:lnTo>
                  <a:cubicBezTo>
                    <a:pt x="3812" y="5892"/>
                    <a:pt x="4096" y="5955"/>
                    <a:pt x="4348" y="5955"/>
                  </a:cubicBezTo>
                  <a:cubicBezTo>
                    <a:pt x="4631" y="5955"/>
                    <a:pt x="4883" y="5892"/>
                    <a:pt x="5104" y="5766"/>
                  </a:cubicBezTo>
                  <a:close/>
                  <a:moveTo>
                    <a:pt x="2048" y="0"/>
                  </a:moveTo>
                  <a:cubicBezTo>
                    <a:pt x="1386" y="2458"/>
                    <a:pt x="1638" y="1544"/>
                    <a:pt x="977" y="4001"/>
                  </a:cubicBezTo>
                  <a:lnTo>
                    <a:pt x="2678" y="4474"/>
                  </a:lnTo>
                  <a:cubicBezTo>
                    <a:pt x="2678" y="4726"/>
                    <a:pt x="2741" y="5010"/>
                    <a:pt x="2899" y="5199"/>
                  </a:cubicBezTo>
                  <a:lnTo>
                    <a:pt x="32" y="10523"/>
                  </a:lnTo>
                  <a:cubicBezTo>
                    <a:pt x="0" y="10680"/>
                    <a:pt x="63" y="10964"/>
                    <a:pt x="252" y="11027"/>
                  </a:cubicBezTo>
                  <a:cubicBezTo>
                    <a:pt x="328" y="11070"/>
                    <a:pt x="404" y="11091"/>
                    <a:pt x="475" y="11091"/>
                  </a:cubicBezTo>
                  <a:cubicBezTo>
                    <a:pt x="613" y="11091"/>
                    <a:pt x="737" y="11014"/>
                    <a:pt x="819" y="10869"/>
                  </a:cubicBezTo>
                  <a:lnTo>
                    <a:pt x="2143" y="8475"/>
                  </a:lnTo>
                  <a:lnTo>
                    <a:pt x="6490" y="8475"/>
                  </a:lnTo>
                  <a:lnTo>
                    <a:pt x="7845" y="10869"/>
                  </a:lnTo>
                  <a:cubicBezTo>
                    <a:pt x="7907" y="11014"/>
                    <a:pt x="8037" y="11091"/>
                    <a:pt x="8173" y="11091"/>
                  </a:cubicBezTo>
                  <a:cubicBezTo>
                    <a:pt x="8243" y="11091"/>
                    <a:pt x="8316" y="11070"/>
                    <a:pt x="8381" y="11027"/>
                  </a:cubicBezTo>
                  <a:cubicBezTo>
                    <a:pt x="8570" y="10932"/>
                    <a:pt x="8664" y="10680"/>
                    <a:pt x="8538" y="10491"/>
                  </a:cubicBezTo>
                  <a:lnTo>
                    <a:pt x="5734" y="5262"/>
                  </a:lnTo>
                  <a:lnTo>
                    <a:pt x="6585" y="5482"/>
                  </a:lnTo>
                  <a:cubicBezTo>
                    <a:pt x="7120" y="3434"/>
                    <a:pt x="6931" y="4222"/>
                    <a:pt x="7624" y="1513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66"/>
            <p:cNvSpPr/>
            <p:nvPr/>
          </p:nvSpPr>
          <p:spPr>
            <a:xfrm>
              <a:off x="-39398275" y="4073975"/>
              <a:ext cx="64600" cy="71600"/>
            </a:xfrm>
            <a:custGeom>
              <a:avLst/>
              <a:gdLst/>
              <a:ahLst/>
              <a:cxnLst/>
              <a:rect l="l" t="t" r="r" b="b"/>
              <a:pathLst>
                <a:path w="2584" h="2864" extrusionOk="0">
                  <a:moveTo>
                    <a:pt x="630" y="0"/>
                  </a:moveTo>
                  <a:cubicBezTo>
                    <a:pt x="252" y="1449"/>
                    <a:pt x="410" y="945"/>
                    <a:pt x="0" y="2395"/>
                  </a:cubicBezTo>
                  <a:lnTo>
                    <a:pt x="1607" y="2836"/>
                  </a:lnTo>
                  <a:cubicBezTo>
                    <a:pt x="1658" y="2855"/>
                    <a:pt x="1707" y="2864"/>
                    <a:pt x="1753" y="2864"/>
                  </a:cubicBezTo>
                  <a:cubicBezTo>
                    <a:pt x="1932" y="2864"/>
                    <a:pt x="2067" y="2728"/>
                    <a:pt x="2143" y="2552"/>
                  </a:cubicBezTo>
                  <a:lnTo>
                    <a:pt x="2584" y="945"/>
                  </a:lnTo>
                  <a:cubicBezTo>
                    <a:pt x="2552" y="725"/>
                    <a:pt x="2458" y="473"/>
                    <a:pt x="2237" y="441"/>
                  </a:cubicBezTo>
                  <a:lnTo>
                    <a:pt x="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4" name="Google Shape;7784;p66"/>
          <p:cNvGrpSpPr/>
          <p:nvPr/>
        </p:nvGrpSpPr>
        <p:grpSpPr>
          <a:xfrm>
            <a:off x="3494427" y="2887053"/>
            <a:ext cx="375495" cy="370879"/>
            <a:chOff x="-37808850" y="3221575"/>
            <a:chExt cx="321375" cy="317425"/>
          </a:xfrm>
        </p:grpSpPr>
        <p:sp>
          <p:nvSpPr>
            <p:cNvPr id="7785" name="Google Shape;7785;p66"/>
            <p:cNvSpPr/>
            <p:nvPr/>
          </p:nvSpPr>
          <p:spPr>
            <a:xfrm>
              <a:off x="-37808850" y="3294050"/>
              <a:ext cx="261500" cy="244950"/>
            </a:xfrm>
            <a:custGeom>
              <a:avLst/>
              <a:gdLst/>
              <a:ahLst/>
              <a:cxnLst/>
              <a:rect l="l" t="t" r="r" b="b"/>
              <a:pathLst>
                <a:path w="10460" h="9798" extrusionOk="0">
                  <a:moveTo>
                    <a:pt x="6091" y="980"/>
                  </a:moveTo>
                  <a:cubicBezTo>
                    <a:pt x="6596" y="980"/>
                    <a:pt x="7119" y="1154"/>
                    <a:pt x="7562" y="1520"/>
                  </a:cubicBezTo>
                  <a:cubicBezTo>
                    <a:pt x="7719" y="1677"/>
                    <a:pt x="7751" y="1898"/>
                    <a:pt x="7593" y="2087"/>
                  </a:cubicBezTo>
                  <a:cubicBezTo>
                    <a:pt x="7518" y="2181"/>
                    <a:pt x="7387" y="2241"/>
                    <a:pt x="7260" y="2241"/>
                  </a:cubicBezTo>
                  <a:cubicBezTo>
                    <a:pt x="7174" y="2241"/>
                    <a:pt x="7090" y="2213"/>
                    <a:pt x="7026" y="2150"/>
                  </a:cubicBezTo>
                  <a:cubicBezTo>
                    <a:pt x="6747" y="1918"/>
                    <a:pt x="6415" y="1807"/>
                    <a:pt x="6101" y="1807"/>
                  </a:cubicBezTo>
                  <a:cubicBezTo>
                    <a:pt x="5776" y="1807"/>
                    <a:pt x="5470" y="1925"/>
                    <a:pt x="5262" y="2150"/>
                  </a:cubicBezTo>
                  <a:cubicBezTo>
                    <a:pt x="5183" y="2229"/>
                    <a:pt x="5073" y="2268"/>
                    <a:pt x="4962" y="2268"/>
                  </a:cubicBezTo>
                  <a:cubicBezTo>
                    <a:pt x="4852" y="2268"/>
                    <a:pt x="4742" y="2229"/>
                    <a:pt x="4663" y="2150"/>
                  </a:cubicBezTo>
                  <a:cubicBezTo>
                    <a:pt x="4506" y="1992"/>
                    <a:pt x="4506" y="1709"/>
                    <a:pt x="4663" y="1551"/>
                  </a:cubicBezTo>
                  <a:cubicBezTo>
                    <a:pt x="5037" y="1177"/>
                    <a:pt x="5553" y="980"/>
                    <a:pt x="6091" y="980"/>
                  </a:cubicBezTo>
                  <a:close/>
                  <a:moveTo>
                    <a:pt x="3781" y="7852"/>
                  </a:moveTo>
                  <a:lnTo>
                    <a:pt x="4348" y="8451"/>
                  </a:lnTo>
                  <a:lnTo>
                    <a:pt x="4002" y="8797"/>
                  </a:lnTo>
                  <a:cubicBezTo>
                    <a:pt x="3923" y="8876"/>
                    <a:pt x="3812" y="8915"/>
                    <a:pt x="3702" y="8915"/>
                  </a:cubicBezTo>
                  <a:cubicBezTo>
                    <a:pt x="3592" y="8915"/>
                    <a:pt x="3482" y="8876"/>
                    <a:pt x="3403" y="8797"/>
                  </a:cubicBezTo>
                  <a:cubicBezTo>
                    <a:pt x="3214" y="8640"/>
                    <a:pt x="3214" y="8356"/>
                    <a:pt x="3403" y="8199"/>
                  </a:cubicBezTo>
                  <a:lnTo>
                    <a:pt x="3781" y="7852"/>
                  </a:lnTo>
                  <a:close/>
                  <a:moveTo>
                    <a:pt x="6201" y="1"/>
                  </a:moveTo>
                  <a:cubicBezTo>
                    <a:pt x="5236" y="1"/>
                    <a:pt x="4264" y="375"/>
                    <a:pt x="3529" y="1110"/>
                  </a:cubicBezTo>
                  <a:lnTo>
                    <a:pt x="2363" y="2307"/>
                  </a:lnTo>
                  <a:cubicBezTo>
                    <a:pt x="2269" y="2370"/>
                    <a:pt x="2206" y="2402"/>
                    <a:pt x="2048" y="2402"/>
                  </a:cubicBezTo>
                  <a:cubicBezTo>
                    <a:pt x="1450" y="2465"/>
                    <a:pt x="851" y="2622"/>
                    <a:pt x="378" y="3095"/>
                  </a:cubicBezTo>
                  <a:cubicBezTo>
                    <a:pt x="0" y="3441"/>
                    <a:pt x="0" y="4040"/>
                    <a:pt x="347" y="4418"/>
                  </a:cubicBezTo>
                  <a:lnTo>
                    <a:pt x="3182" y="7254"/>
                  </a:lnTo>
                  <a:lnTo>
                    <a:pt x="2773" y="7663"/>
                  </a:lnTo>
                  <a:cubicBezTo>
                    <a:pt x="2300" y="8136"/>
                    <a:pt x="2300" y="8923"/>
                    <a:pt x="2773" y="9427"/>
                  </a:cubicBezTo>
                  <a:cubicBezTo>
                    <a:pt x="3009" y="9664"/>
                    <a:pt x="3324" y="9782"/>
                    <a:pt x="3647" y="9782"/>
                  </a:cubicBezTo>
                  <a:cubicBezTo>
                    <a:pt x="3970" y="9782"/>
                    <a:pt x="4301" y="9664"/>
                    <a:pt x="4569" y="9427"/>
                  </a:cubicBezTo>
                  <a:lnTo>
                    <a:pt x="4947" y="9018"/>
                  </a:lnTo>
                  <a:lnTo>
                    <a:pt x="5419" y="9490"/>
                  </a:lnTo>
                  <a:cubicBezTo>
                    <a:pt x="5624" y="9695"/>
                    <a:pt x="5868" y="9798"/>
                    <a:pt x="6112" y="9798"/>
                  </a:cubicBezTo>
                  <a:cubicBezTo>
                    <a:pt x="6357" y="9798"/>
                    <a:pt x="6601" y="9695"/>
                    <a:pt x="6805" y="9490"/>
                  </a:cubicBezTo>
                  <a:cubicBezTo>
                    <a:pt x="7278" y="9018"/>
                    <a:pt x="7436" y="8388"/>
                    <a:pt x="7467" y="7852"/>
                  </a:cubicBezTo>
                  <a:cubicBezTo>
                    <a:pt x="7467" y="7726"/>
                    <a:pt x="7499" y="7663"/>
                    <a:pt x="7593" y="7569"/>
                  </a:cubicBezTo>
                  <a:lnTo>
                    <a:pt x="8696" y="6466"/>
                  </a:lnTo>
                  <a:cubicBezTo>
                    <a:pt x="10460" y="4702"/>
                    <a:pt x="10145" y="1740"/>
                    <a:pt x="8066" y="511"/>
                  </a:cubicBezTo>
                  <a:cubicBezTo>
                    <a:pt x="7496" y="170"/>
                    <a:pt x="6850" y="1"/>
                    <a:pt x="62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66"/>
            <p:cNvSpPr/>
            <p:nvPr/>
          </p:nvSpPr>
          <p:spPr>
            <a:xfrm>
              <a:off x="-37601700" y="3221575"/>
              <a:ext cx="114225" cy="111275"/>
            </a:xfrm>
            <a:custGeom>
              <a:avLst/>
              <a:gdLst/>
              <a:ahLst/>
              <a:cxnLst/>
              <a:rect l="l" t="t" r="r" b="b"/>
              <a:pathLst>
                <a:path w="4569" h="4451" extrusionOk="0">
                  <a:moveTo>
                    <a:pt x="3226" y="0"/>
                  </a:moveTo>
                  <a:cubicBezTo>
                    <a:pt x="2907" y="0"/>
                    <a:pt x="2584" y="118"/>
                    <a:pt x="2332" y="355"/>
                  </a:cubicBezTo>
                  <a:lnTo>
                    <a:pt x="0" y="2686"/>
                  </a:lnTo>
                  <a:cubicBezTo>
                    <a:pt x="788" y="3095"/>
                    <a:pt x="1355" y="3631"/>
                    <a:pt x="1796" y="4450"/>
                  </a:cubicBezTo>
                  <a:lnTo>
                    <a:pt x="4096" y="2119"/>
                  </a:lnTo>
                  <a:cubicBezTo>
                    <a:pt x="4568" y="1646"/>
                    <a:pt x="4568" y="859"/>
                    <a:pt x="4096" y="355"/>
                  </a:cubicBezTo>
                  <a:cubicBezTo>
                    <a:pt x="3860" y="118"/>
                    <a:pt x="3545" y="0"/>
                    <a:pt x="32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7" name="Google Shape;7787;p66"/>
          <p:cNvGrpSpPr/>
          <p:nvPr/>
        </p:nvGrpSpPr>
        <p:grpSpPr>
          <a:xfrm>
            <a:off x="3503201" y="3409084"/>
            <a:ext cx="372749" cy="241158"/>
            <a:chOff x="-37806500" y="3643030"/>
            <a:chExt cx="319025" cy="206400"/>
          </a:xfrm>
        </p:grpSpPr>
        <p:sp>
          <p:nvSpPr>
            <p:cNvPr id="7788" name="Google Shape;7788;p66"/>
            <p:cNvSpPr/>
            <p:nvPr/>
          </p:nvSpPr>
          <p:spPr>
            <a:xfrm>
              <a:off x="-37615100" y="375970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1"/>
                  </a:moveTo>
                  <a:cubicBezTo>
                    <a:pt x="568" y="1"/>
                    <a:pt x="1" y="568"/>
                    <a:pt x="1" y="1261"/>
                  </a:cubicBezTo>
                  <a:cubicBezTo>
                    <a:pt x="1" y="1923"/>
                    <a:pt x="568" y="2490"/>
                    <a:pt x="1229" y="2490"/>
                  </a:cubicBezTo>
                  <a:cubicBezTo>
                    <a:pt x="1891" y="2490"/>
                    <a:pt x="2426" y="1954"/>
                    <a:pt x="2490" y="1261"/>
                  </a:cubicBezTo>
                  <a:cubicBezTo>
                    <a:pt x="2490" y="599"/>
                    <a:pt x="1922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66"/>
            <p:cNvSpPr/>
            <p:nvPr/>
          </p:nvSpPr>
          <p:spPr>
            <a:xfrm>
              <a:off x="-37806500" y="364303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5357" y="1702"/>
                  </a:moveTo>
                  <a:cubicBezTo>
                    <a:pt x="5609" y="1702"/>
                    <a:pt x="5798" y="1923"/>
                    <a:pt x="5798" y="2112"/>
                  </a:cubicBezTo>
                  <a:cubicBezTo>
                    <a:pt x="5766" y="2332"/>
                    <a:pt x="5609" y="2490"/>
                    <a:pt x="5357" y="2490"/>
                  </a:cubicBezTo>
                  <a:lnTo>
                    <a:pt x="2049" y="2490"/>
                  </a:lnTo>
                  <a:cubicBezTo>
                    <a:pt x="1828" y="2490"/>
                    <a:pt x="1639" y="2301"/>
                    <a:pt x="1639" y="2112"/>
                  </a:cubicBezTo>
                  <a:cubicBezTo>
                    <a:pt x="1639" y="1860"/>
                    <a:pt x="1828" y="1702"/>
                    <a:pt x="2049" y="1702"/>
                  </a:cubicBezTo>
                  <a:close/>
                  <a:moveTo>
                    <a:pt x="5357" y="3309"/>
                  </a:moveTo>
                  <a:cubicBezTo>
                    <a:pt x="5609" y="3309"/>
                    <a:pt x="5798" y="3529"/>
                    <a:pt x="5798" y="3750"/>
                  </a:cubicBezTo>
                  <a:cubicBezTo>
                    <a:pt x="5766" y="4002"/>
                    <a:pt x="5609" y="4160"/>
                    <a:pt x="5357" y="4160"/>
                  </a:cubicBezTo>
                  <a:lnTo>
                    <a:pt x="2049" y="4160"/>
                  </a:lnTo>
                  <a:cubicBezTo>
                    <a:pt x="1828" y="4160"/>
                    <a:pt x="1639" y="3939"/>
                    <a:pt x="1639" y="3750"/>
                  </a:cubicBezTo>
                  <a:cubicBezTo>
                    <a:pt x="1639" y="3529"/>
                    <a:pt x="1828" y="3309"/>
                    <a:pt x="2049" y="3309"/>
                  </a:cubicBezTo>
                  <a:close/>
                  <a:moveTo>
                    <a:pt x="5357" y="4979"/>
                  </a:moveTo>
                  <a:cubicBezTo>
                    <a:pt x="5609" y="4979"/>
                    <a:pt x="5798" y="5168"/>
                    <a:pt x="5798" y="5388"/>
                  </a:cubicBezTo>
                  <a:cubicBezTo>
                    <a:pt x="5766" y="5640"/>
                    <a:pt x="5609" y="5798"/>
                    <a:pt x="5357" y="5798"/>
                  </a:cubicBezTo>
                  <a:lnTo>
                    <a:pt x="2049" y="5798"/>
                  </a:lnTo>
                  <a:cubicBezTo>
                    <a:pt x="1828" y="5798"/>
                    <a:pt x="1639" y="5609"/>
                    <a:pt x="1639" y="5388"/>
                  </a:cubicBezTo>
                  <a:cubicBezTo>
                    <a:pt x="1639" y="5136"/>
                    <a:pt x="1828" y="4979"/>
                    <a:pt x="2049" y="4979"/>
                  </a:cubicBezTo>
                  <a:close/>
                  <a:moveTo>
                    <a:pt x="8948" y="1671"/>
                  </a:moveTo>
                  <a:cubicBezTo>
                    <a:pt x="10082" y="1671"/>
                    <a:pt x="10996" y="2584"/>
                    <a:pt x="11028" y="3750"/>
                  </a:cubicBezTo>
                  <a:cubicBezTo>
                    <a:pt x="10996" y="4916"/>
                    <a:pt x="10082" y="5798"/>
                    <a:pt x="8948" y="5798"/>
                  </a:cubicBezTo>
                  <a:cubicBezTo>
                    <a:pt x="7814" y="5798"/>
                    <a:pt x="6900" y="4853"/>
                    <a:pt x="6869" y="3750"/>
                  </a:cubicBezTo>
                  <a:cubicBezTo>
                    <a:pt x="6869" y="2616"/>
                    <a:pt x="7814" y="1702"/>
                    <a:pt x="8948" y="1671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68"/>
                    <a:pt x="1" y="1230"/>
                  </a:cubicBezTo>
                  <a:lnTo>
                    <a:pt x="1" y="6207"/>
                  </a:lnTo>
                  <a:cubicBezTo>
                    <a:pt x="1" y="6743"/>
                    <a:pt x="379" y="7184"/>
                    <a:pt x="852" y="7373"/>
                  </a:cubicBezTo>
                  <a:lnTo>
                    <a:pt x="852" y="7846"/>
                  </a:lnTo>
                  <a:cubicBezTo>
                    <a:pt x="852" y="8098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72" y="8066"/>
                    <a:pt x="3372" y="7846"/>
                  </a:cubicBezTo>
                  <a:lnTo>
                    <a:pt x="3372" y="7436"/>
                  </a:lnTo>
                  <a:lnTo>
                    <a:pt x="9421" y="7436"/>
                  </a:lnTo>
                  <a:lnTo>
                    <a:pt x="9421" y="7846"/>
                  </a:lnTo>
                  <a:cubicBezTo>
                    <a:pt x="9421" y="8098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46"/>
                  </a:cubicBezTo>
                  <a:lnTo>
                    <a:pt x="11941" y="7373"/>
                  </a:lnTo>
                  <a:cubicBezTo>
                    <a:pt x="12414" y="7215"/>
                    <a:pt x="12760" y="6743"/>
                    <a:pt x="12760" y="6207"/>
                  </a:cubicBezTo>
                  <a:lnTo>
                    <a:pt x="12760" y="1230"/>
                  </a:lnTo>
                  <a:cubicBezTo>
                    <a:pt x="12666" y="599"/>
                    <a:pt x="12099" y="1"/>
                    <a:pt x="114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0" name="Google Shape;7790;p66"/>
          <p:cNvGrpSpPr/>
          <p:nvPr/>
        </p:nvGrpSpPr>
        <p:grpSpPr>
          <a:xfrm>
            <a:off x="3505508" y="3801381"/>
            <a:ext cx="368134" cy="371814"/>
            <a:chOff x="-37804925" y="3953450"/>
            <a:chExt cx="315075" cy="318225"/>
          </a:xfrm>
        </p:grpSpPr>
        <p:sp>
          <p:nvSpPr>
            <p:cNvPr id="7791" name="Google Shape;7791;p66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66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66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66"/>
          <p:cNvSpPr/>
          <p:nvPr/>
        </p:nvSpPr>
        <p:spPr>
          <a:xfrm>
            <a:off x="2754452" y="4266125"/>
            <a:ext cx="265986" cy="369039"/>
          </a:xfrm>
          <a:custGeom>
            <a:avLst/>
            <a:gdLst/>
            <a:ahLst/>
            <a:cxnLst/>
            <a:rect l="l" t="t" r="r" b="b"/>
            <a:pathLst>
              <a:path w="9106" h="12634" extrusionOk="0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5" name="Google Shape;7795;p66"/>
          <p:cNvGrpSpPr/>
          <p:nvPr/>
        </p:nvGrpSpPr>
        <p:grpSpPr>
          <a:xfrm>
            <a:off x="4860977" y="1553988"/>
            <a:ext cx="355663" cy="308725"/>
            <a:chOff x="-28462125" y="3199700"/>
            <a:chExt cx="298550" cy="259150"/>
          </a:xfrm>
        </p:grpSpPr>
        <p:sp>
          <p:nvSpPr>
            <p:cNvPr id="7796" name="Google Shape;7796;p66"/>
            <p:cNvSpPr/>
            <p:nvPr/>
          </p:nvSpPr>
          <p:spPr>
            <a:xfrm>
              <a:off x="-28459750" y="3284775"/>
              <a:ext cx="296175" cy="104775"/>
            </a:xfrm>
            <a:custGeom>
              <a:avLst/>
              <a:gdLst/>
              <a:ahLst/>
              <a:cxnLst/>
              <a:rect l="l" t="t" r="r" b="b"/>
              <a:pathLst>
                <a:path w="11847" h="4191" extrusionOk="0">
                  <a:moveTo>
                    <a:pt x="5230" y="0"/>
                  </a:moveTo>
                  <a:cubicBezTo>
                    <a:pt x="5073" y="0"/>
                    <a:pt x="4947" y="63"/>
                    <a:pt x="4915" y="189"/>
                  </a:cubicBezTo>
                  <a:lnTo>
                    <a:pt x="4096" y="2080"/>
                  </a:lnTo>
                  <a:lnTo>
                    <a:pt x="347" y="2080"/>
                  </a:lnTo>
                  <a:cubicBezTo>
                    <a:pt x="158" y="2080"/>
                    <a:pt x="0" y="2237"/>
                    <a:pt x="0" y="2426"/>
                  </a:cubicBezTo>
                  <a:cubicBezTo>
                    <a:pt x="0" y="2615"/>
                    <a:pt x="158" y="2773"/>
                    <a:pt x="347" y="2773"/>
                  </a:cubicBezTo>
                  <a:lnTo>
                    <a:pt x="4316" y="2773"/>
                  </a:lnTo>
                  <a:cubicBezTo>
                    <a:pt x="4411" y="2773"/>
                    <a:pt x="4505" y="2710"/>
                    <a:pt x="4600" y="2584"/>
                  </a:cubicBezTo>
                  <a:lnTo>
                    <a:pt x="5199" y="1292"/>
                  </a:lnTo>
                  <a:lnTo>
                    <a:pt x="6238" y="3970"/>
                  </a:lnTo>
                  <a:cubicBezTo>
                    <a:pt x="6301" y="4096"/>
                    <a:pt x="6396" y="4159"/>
                    <a:pt x="6522" y="4191"/>
                  </a:cubicBezTo>
                  <a:lnTo>
                    <a:pt x="6553" y="4191"/>
                  </a:lnTo>
                  <a:cubicBezTo>
                    <a:pt x="6679" y="4191"/>
                    <a:pt x="6805" y="4127"/>
                    <a:pt x="6868" y="4033"/>
                  </a:cubicBezTo>
                  <a:lnTo>
                    <a:pt x="7624" y="2836"/>
                  </a:lnTo>
                  <a:lnTo>
                    <a:pt x="11500" y="2836"/>
                  </a:lnTo>
                  <a:cubicBezTo>
                    <a:pt x="11689" y="2836"/>
                    <a:pt x="11846" y="2678"/>
                    <a:pt x="11846" y="2458"/>
                  </a:cubicBezTo>
                  <a:cubicBezTo>
                    <a:pt x="11846" y="2269"/>
                    <a:pt x="11689" y="2111"/>
                    <a:pt x="11500" y="2111"/>
                  </a:cubicBezTo>
                  <a:lnTo>
                    <a:pt x="7435" y="2111"/>
                  </a:lnTo>
                  <a:cubicBezTo>
                    <a:pt x="7309" y="2111"/>
                    <a:pt x="7183" y="2206"/>
                    <a:pt x="7120" y="2269"/>
                  </a:cubicBezTo>
                  <a:lnTo>
                    <a:pt x="6648" y="3056"/>
                  </a:lnTo>
                  <a:lnTo>
                    <a:pt x="5545" y="221"/>
                  </a:lnTo>
                  <a:cubicBezTo>
                    <a:pt x="5514" y="95"/>
                    <a:pt x="5388" y="0"/>
                    <a:pt x="5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66"/>
            <p:cNvSpPr/>
            <p:nvPr/>
          </p:nvSpPr>
          <p:spPr>
            <a:xfrm>
              <a:off x="-28462125" y="3199700"/>
              <a:ext cx="295400" cy="125275"/>
            </a:xfrm>
            <a:custGeom>
              <a:avLst/>
              <a:gdLst/>
              <a:ahLst/>
              <a:cxnLst/>
              <a:rect l="l" t="t" r="r" b="b"/>
              <a:pathLst>
                <a:path w="11816" h="5011" extrusionOk="0">
                  <a:moveTo>
                    <a:pt x="3151" y="1"/>
                  </a:moveTo>
                  <a:cubicBezTo>
                    <a:pt x="1387" y="1"/>
                    <a:pt x="1" y="1419"/>
                    <a:pt x="1" y="3277"/>
                  </a:cubicBezTo>
                  <a:cubicBezTo>
                    <a:pt x="1" y="3876"/>
                    <a:pt x="158" y="4349"/>
                    <a:pt x="442" y="4821"/>
                  </a:cubicBezTo>
                  <a:lnTo>
                    <a:pt x="3655" y="4821"/>
                  </a:lnTo>
                  <a:lnTo>
                    <a:pt x="4285" y="3340"/>
                  </a:lnTo>
                  <a:cubicBezTo>
                    <a:pt x="4443" y="2994"/>
                    <a:pt x="4821" y="2773"/>
                    <a:pt x="5199" y="2710"/>
                  </a:cubicBezTo>
                  <a:cubicBezTo>
                    <a:pt x="5672" y="2710"/>
                    <a:pt x="6018" y="2994"/>
                    <a:pt x="6176" y="3403"/>
                  </a:cubicBezTo>
                  <a:lnTo>
                    <a:pt x="6806" y="5010"/>
                  </a:lnTo>
                  <a:cubicBezTo>
                    <a:pt x="6963" y="4884"/>
                    <a:pt x="7215" y="4821"/>
                    <a:pt x="7404" y="4821"/>
                  </a:cubicBezTo>
                  <a:lnTo>
                    <a:pt x="11374" y="4821"/>
                  </a:lnTo>
                  <a:cubicBezTo>
                    <a:pt x="11626" y="4349"/>
                    <a:pt x="11815" y="3813"/>
                    <a:pt x="11815" y="3277"/>
                  </a:cubicBezTo>
                  <a:cubicBezTo>
                    <a:pt x="11815" y="1419"/>
                    <a:pt x="10429" y="1"/>
                    <a:pt x="8665" y="1"/>
                  </a:cubicBezTo>
                  <a:cubicBezTo>
                    <a:pt x="7247" y="1"/>
                    <a:pt x="6396" y="977"/>
                    <a:pt x="5924" y="1860"/>
                  </a:cubicBezTo>
                  <a:cubicBezTo>
                    <a:pt x="5451" y="977"/>
                    <a:pt x="4537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66"/>
            <p:cNvSpPr/>
            <p:nvPr/>
          </p:nvSpPr>
          <p:spPr>
            <a:xfrm>
              <a:off x="-28405400" y="3360375"/>
              <a:ext cx="186675" cy="98475"/>
            </a:xfrm>
            <a:custGeom>
              <a:avLst/>
              <a:gdLst/>
              <a:ahLst/>
              <a:cxnLst/>
              <a:rect l="l" t="t" r="r" b="b"/>
              <a:pathLst>
                <a:path w="7467" h="3939" extrusionOk="0">
                  <a:moveTo>
                    <a:pt x="2962" y="1"/>
                  </a:moveTo>
                  <a:cubicBezTo>
                    <a:pt x="2773" y="284"/>
                    <a:pt x="2458" y="442"/>
                    <a:pt x="2111" y="442"/>
                  </a:cubicBezTo>
                  <a:lnTo>
                    <a:pt x="0" y="442"/>
                  </a:lnTo>
                  <a:cubicBezTo>
                    <a:pt x="158" y="599"/>
                    <a:pt x="347" y="757"/>
                    <a:pt x="536" y="914"/>
                  </a:cubicBezTo>
                  <a:cubicBezTo>
                    <a:pt x="1449" y="1734"/>
                    <a:pt x="2426" y="2647"/>
                    <a:pt x="3434" y="3813"/>
                  </a:cubicBezTo>
                  <a:cubicBezTo>
                    <a:pt x="3529" y="3907"/>
                    <a:pt x="3592" y="3939"/>
                    <a:pt x="3718" y="3939"/>
                  </a:cubicBezTo>
                  <a:cubicBezTo>
                    <a:pt x="3844" y="3939"/>
                    <a:pt x="3907" y="3907"/>
                    <a:pt x="4001" y="3813"/>
                  </a:cubicBezTo>
                  <a:cubicBezTo>
                    <a:pt x="4978" y="2584"/>
                    <a:pt x="6018" y="1734"/>
                    <a:pt x="6900" y="914"/>
                  </a:cubicBezTo>
                  <a:cubicBezTo>
                    <a:pt x="7120" y="757"/>
                    <a:pt x="7278" y="599"/>
                    <a:pt x="7467" y="442"/>
                  </a:cubicBezTo>
                  <a:lnTo>
                    <a:pt x="5860" y="442"/>
                  </a:lnTo>
                  <a:lnTo>
                    <a:pt x="5293" y="1324"/>
                  </a:lnTo>
                  <a:cubicBezTo>
                    <a:pt x="5104" y="1639"/>
                    <a:pt x="4789" y="1860"/>
                    <a:pt x="4379" y="1860"/>
                  </a:cubicBezTo>
                  <a:lnTo>
                    <a:pt x="4316" y="1860"/>
                  </a:lnTo>
                  <a:cubicBezTo>
                    <a:pt x="3907" y="1797"/>
                    <a:pt x="3592" y="1576"/>
                    <a:pt x="3434" y="1167"/>
                  </a:cubicBez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66"/>
          <p:cNvGrpSpPr/>
          <p:nvPr/>
        </p:nvGrpSpPr>
        <p:grpSpPr>
          <a:xfrm>
            <a:off x="4861930" y="1988678"/>
            <a:ext cx="353757" cy="352833"/>
            <a:chOff x="-28461325" y="3545475"/>
            <a:chExt cx="296950" cy="296175"/>
          </a:xfrm>
        </p:grpSpPr>
        <p:sp>
          <p:nvSpPr>
            <p:cNvPr id="7800" name="Google Shape;7800;p66"/>
            <p:cNvSpPr/>
            <p:nvPr/>
          </p:nvSpPr>
          <p:spPr>
            <a:xfrm>
              <a:off x="-28461325" y="3666775"/>
              <a:ext cx="34675" cy="52775"/>
            </a:xfrm>
            <a:custGeom>
              <a:avLst/>
              <a:gdLst/>
              <a:ahLst/>
              <a:cxnLst/>
              <a:rect l="l" t="t" r="r" b="b"/>
              <a:pathLst>
                <a:path w="1387" h="2111" extrusionOk="0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66"/>
            <p:cNvSpPr/>
            <p:nvPr/>
          </p:nvSpPr>
          <p:spPr>
            <a:xfrm>
              <a:off x="-28461325" y="3737650"/>
              <a:ext cx="52775" cy="17350"/>
            </a:xfrm>
            <a:custGeom>
              <a:avLst/>
              <a:gdLst/>
              <a:ahLst/>
              <a:cxnLst/>
              <a:rect l="l" t="t" r="r" b="b"/>
              <a:pathLst>
                <a:path w="2111" h="694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66"/>
            <p:cNvSpPr/>
            <p:nvPr/>
          </p:nvSpPr>
          <p:spPr>
            <a:xfrm>
              <a:off x="-28461325" y="3632100"/>
              <a:ext cx="52775" cy="17375"/>
            </a:xfrm>
            <a:custGeom>
              <a:avLst/>
              <a:gdLst/>
              <a:ahLst/>
              <a:cxnLst/>
              <a:rect l="l" t="t" r="r" b="b"/>
              <a:pathLst>
                <a:path w="2111" h="695" extrusionOk="0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66"/>
            <p:cNvSpPr/>
            <p:nvPr/>
          </p:nvSpPr>
          <p:spPr>
            <a:xfrm>
              <a:off x="-28460550" y="35454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66"/>
            <p:cNvSpPr/>
            <p:nvPr/>
          </p:nvSpPr>
          <p:spPr>
            <a:xfrm>
              <a:off x="-28347925" y="3649450"/>
              <a:ext cx="86675" cy="86650"/>
            </a:xfrm>
            <a:custGeom>
              <a:avLst/>
              <a:gdLst/>
              <a:ahLst/>
              <a:cxnLst/>
              <a:rect l="l" t="t" r="r" b="b"/>
              <a:pathLst>
                <a:path w="3467" h="3466" extrusionOk="0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66"/>
            <p:cNvSpPr/>
            <p:nvPr/>
          </p:nvSpPr>
          <p:spPr>
            <a:xfrm>
              <a:off x="-28408550" y="3597450"/>
              <a:ext cx="191400" cy="192200"/>
            </a:xfrm>
            <a:custGeom>
              <a:avLst/>
              <a:gdLst/>
              <a:ahLst/>
              <a:cxnLst/>
              <a:rect l="l" t="t" r="r" b="b"/>
              <a:pathLst>
                <a:path w="7656" h="7688" extrusionOk="0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6" name="Google Shape;7806;p66"/>
          <p:cNvGrpSpPr/>
          <p:nvPr/>
        </p:nvGrpSpPr>
        <p:grpSpPr>
          <a:xfrm>
            <a:off x="4858162" y="2438722"/>
            <a:ext cx="361292" cy="352803"/>
            <a:chOff x="-28463700" y="3914875"/>
            <a:chExt cx="303275" cy="296150"/>
          </a:xfrm>
        </p:grpSpPr>
        <p:sp>
          <p:nvSpPr>
            <p:cNvPr id="7807" name="Google Shape;7807;p66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66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9" name="Google Shape;7809;p66"/>
          <p:cNvGrpSpPr/>
          <p:nvPr/>
        </p:nvGrpSpPr>
        <p:grpSpPr>
          <a:xfrm>
            <a:off x="7092947" y="1594805"/>
            <a:ext cx="351880" cy="227092"/>
            <a:chOff x="-26573400" y="3224125"/>
            <a:chExt cx="295375" cy="190625"/>
          </a:xfrm>
        </p:grpSpPr>
        <p:sp>
          <p:nvSpPr>
            <p:cNvPr id="7810" name="Google Shape;7810;p66"/>
            <p:cNvSpPr/>
            <p:nvPr/>
          </p:nvSpPr>
          <p:spPr>
            <a:xfrm>
              <a:off x="-26330800" y="3327900"/>
              <a:ext cx="52775" cy="68750"/>
            </a:xfrm>
            <a:custGeom>
              <a:avLst/>
              <a:gdLst/>
              <a:ahLst/>
              <a:cxnLst/>
              <a:rect l="l" t="t" r="r" b="b"/>
              <a:pathLst>
                <a:path w="2111" h="2750" extrusionOk="0">
                  <a:moveTo>
                    <a:pt x="1067" y="0"/>
                  </a:moveTo>
                  <a:cubicBezTo>
                    <a:pt x="953" y="0"/>
                    <a:pt x="835" y="55"/>
                    <a:pt x="756" y="166"/>
                  </a:cubicBezTo>
                  <a:cubicBezTo>
                    <a:pt x="536" y="481"/>
                    <a:pt x="0" y="1300"/>
                    <a:pt x="0" y="1741"/>
                  </a:cubicBezTo>
                  <a:cubicBezTo>
                    <a:pt x="0" y="2308"/>
                    <a:pt x="473" y="2749"/>
                    <a:pt x="1040" y="2749"/>
                  </a:cubicBezTo>
                  <a:cubicBezTo>
                    <a:pt x="1638" y="2749"/>
                    <a:pt x="2048" y="2276"/>
                    <a:pt x="2048" y="1741"/>
                  </a:cubicBezTo>
                  <a:cubicBezTo>
                    <a:pt x="2111" y="1300"/>
                    <a:pt x="1575" y="481"/>
                    <a:pt x="1355" y="166"/>
                  </a:cubicBezTo>
                  <a:cubicBezTo>
                    <a:pt x="1292" y="55"/>
                    <a:pt x="1182" y="0"/>
                    <a:pt x="10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66"/>
            <p:cNvSpPr/>
            <p:nvPr/>
          </p:nvSpPr>
          <p:spPr>
            <a:xfrm>
              <a:off x="-26573400" y="3224125"/>
              <a:ext cx="293025" cy="190625"/>
            </a:xfrm>
            <a:custGeom>
              <a:avLst/>
              <a:gdLst/>
              <a:ahLst/>
              <a:cxnLst/>
              <a:rect l="l" t="t" r="r" b="b"/>
              <a:pathLst>
                <a:path w="11721" h="7625" extrusionOk="0">
                  <a:moveTo>
                    <a:pt x="10775" y="2048"/>
                  </a:moveTo>
                  <a:cubicBezTo>
                    <a:pt x="10964" y="2048"/>
                    <a:pt x="11122" y="2206"/>
                    <a:pt x="11122" y="2426"/>
                  </a:cubicBezTo>
                  <a:cubicBezTo>
                    <a:pt x="11122" y="2615"/>
                    <a:pt x="10964" y="2773"/>
                    <a:pt x="10775" y="2773"/>
                  </a:cubicBezTo>
                  <a:lnTo>
                    <a:pt x="9830" y="2773"/>
                  </a:lnTo>
                  <a:lnTo>
                    <a:pt x="9988" y="2048"/>
                  </a:lnTo>
                  <a:close/>
                  <a:moveTo>
                    <a:pt x="4474" y="2773"/>
                  </a:moveTo>
                  <a:cubicBezTo>
                    <a:pt x="4663" y="2773"/>
                    <a:pt x="4821" y="2930"/>
                    <a:pt x="4821" y="3119"/>
                  </a:cubicBezTo>
                  <a:cubicBezTo>
                    <a:pt x="4821" y="3308"/>
                    <a:pt x="4663" y="3466"/>
                    <a:pt x="4474" y="3466"/>
                  </a:cubicBezTo>
                  <a:cubicBezTo>
                    <a:pt x="4285" y="3466"/>
                    <a:pt x="4128" y="3308"/>
                    <a:pt x="4128" y="3119"/>
                  </a:cubicBezTo>
                  <a:cubicBezTo>
                    <a:pt x="4128" y="2930"/>
                    <a:pt x="4285" y="2773"/>
                    <a:pt x="4474" y="2773"/>
                  </a:cubicBezTo>
                  <a:close/>
                  <a:moveTo>
                    <a:pt x="4474" y="4159"/>
                  </a:moveTo>
                  <a:cubicBezTo>
                    <a:pt x="4663" y="4159"/>
                    <a:pt x="4821" y="4317"/>
                    <a:pt x="4821" y="4506"/>
                  </a:cubicBezTo>
                  <a:cubicBezTo>
                    <a:pt x="4821" y="4695"/>
                    <a:pt x="4663" y="4852"/>
                    <a:pt x="4474" y="4852"/>
                  </a:cubicBezTo>
                  <a:cubicBezTo>
                    <a:pt x="4285" y="4852"/>
                    <a:pt x="4128" y="4695"/>
                    <a:pt x="4128" y="4506"/>
                  </a:cubicBezTo>
                  <a:cubicBezTo>
                    <a:pt x="4128" y="4317"/>
                    <a:pt x="4285" y="4159"/>
                    <a:pt x="4474" y="4159"/>
                  </a:cubicBezTo>
                  <a:close/>
                  <a:moveTo>
                    <a:pt x="4474" y="5514"/>
                  </a:moveTo>
                  <a:cubicBezTo>
                    <a:pt x="4663" y="5514"/>
                    <a:pt x="4821" y="5671"/>
                    <a:pt x="4821" y="5892"/>
                  </a:cubicBezTo>
                  <a:cubicBezTo>
                    <a:pt x="4821" y="6081"/>
                    <a:pt x="4663" y="6238"/>
                    <a:pt x="4474" y="6238"/>
                  </a:cubicBezTo>
                  <a:cubicBezTo>
                    <a:pt x="4285" y="6238"/>
                    <a:pt x="4128" y="6081"/>
                    <a:pt x="4128" y="5892"/>
                  </a:cubicBezTo>
                  <a:cubicBezTo>
                    <a:pt x="4128" y="5671"/>
                    <a:pt x="4285" y="5514"/>
                    <a:pt x="4474" y="5514"/>
                  </a:cubicBezTo>
                  <a:close/>
                  <a:moveTo>
                    <a:pt x="3088" y="0"/>
                  </a:moveTo>
                  <a:cubicBezTo>
                    <a:pt x="1355" y="0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6238"/>
                    <a:pt x="1418" y="7625"/>
                    <a:pt x="3088" y="7625"/>
                  </a:cubicBezTo>
                  <a:lnTo>
                    <a:pt x="6554" y="7625"/>
                  </a:lnTo>
                  <a:cubicBezTo>
                    <a:pt x="7152" y="7625"/>
                    <a:pt x="7593" y="7152"/>
                    <a:pt x="7593" y="6585"/>
                  </a:cubicBezTo>
                  <a:cubicBezTo>
                    <a:pt x="7593" y="6459"/>
                    <a:pt x="7562" y="6301"/>
                    <a:pt x="7499" y="6207"/>
                  </a:cubicBezTo>
                  <a:cubicBezTo>
                    <a:pt x="7940" y="6081"/>
                    <a:pt x="8255" y="5671"/>
                    <a:pt x="8255" y="5199"/>
                  </a:cubicBezTo>
                  <a:cubicBezTo>
                    <a:pt x="8255" y="5104"/>
                    <a:pt x="8223" y="4947"/>
                    <a:pt x="8192" y="4821"/>
                  </a:cubicBezTo>
                  <a:cubicBezTo>
                    <a:pt x="8633" y="4695"/>
                    <a:pt x="8948" y="4317"/>
                    <a:pt x="8948" y="3844"/>
                  </a:cubicBezTo>
                  <a:cubicBezTo>
                    <a:pt x="8948" y="3718"/>
                    <a:pt x="8885" y="3592"/>
                    <a:pt x="8854" y="3466"/>
                  </a:cubicBezTo>
                  <a:lnTo>
                    <a:pt x="10712" y="3466"/>
                  </a:lnTo>
                  <a:cubicBezTo>
                    <a:pt x="11311" y="3466"/>
                    <a:pt x="11721" y="2993"/>
                    <a:pt x="11721" y="2458"/>
                  </a:cubicBezTo>
                  <a:cubicBezTo>
                    <a:pt x="11721" y="1891"/>
                    <a:pt x="11342" y="1387"/>
                    <a:pt x="10775" y="1387"/>
                  </a:cubicBezTo>
                  <a:lnTo>
                    <a:pt x="6554" y="1387"/>
                  </a:lnTo>
                  <a:cubicBezTo>
                    <a:pt x="6806" y="1103"/>
                    <a:pt x="6932" y="757"/>
                    <a:pt x="6932" y="379"/>
                  </a:cubicBezTo>
                  <a:cubicBezTo>
                    <a:pt x="6932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2" name="Google Shape;7812;p66"/>
          <p:cNvGrpSpPr/>
          <p:nvPr/>
        </p:nvGrpSpPr>
        <p:grpSpPr>
          <a:xfrm>
            <a:off x="7092947" y="1989140"/>
            <a:ext cx="351880" cy="351910"/>
            <a:chOff x="-26573400" y="3546250"/>
            <a:chExt cx="295375" cy="295400"/>
          </a:xfrm>
        </p:grpSpPr>
        <p:sp>
          <p:nvSpPr>
            <p:cNvPr id="7813" name="Google Shape;7813;p66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66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66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66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66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8" name="Google Shape;7818;p66"/>
          <p:cNvGrpSpPr/>
          <p:nvPr/>
        </p:nvGrpSpPr>
        <p:grpSpPr>
          <a:xfrm>
            <a:off x="7081228" y="2439049"/>
            <a:ext cx="375319" cy="352148"/>
            <a:chOff x="-26583625" y="3917025"/>
            <a:chExt cx="315050" cy="295600"/>
          </a:xfrm>
        </p:grpSpPr>
        <p:sp>
          <p:nvSpPr>
            <p:cNvPr id="7819" name="Google Shape;7819;p66"/>
            <p:cNvSpPr/>
            <p:nvPr/>
          </p:nvSpPr>
          <p:spPr>
            <a:xfrm>
              <a:off x="-26413500" y="3918400"/>
              <a:ext cx="144925" cy="135125"/>
            </a:xfrm>
            <a:custGeom>
              <a:avLst/>
              <a:gdLst/>
              <a:ahLst/>
              <a:cxnLst/>
              <a:rect l="l" t="t" r="r" b="b"/>
              <a:pathLst>
                <a:path w="5797" h="5405" extrusionOk="0">
                  <a:moveTo>
                    <a:pt x="2317" y="1"/>
                  </a:moveTo>
                  <a:cubicBezTo>
                    <a:pt x="1515" y="1"/>
                    <a:pt x="685" y="309"/>
                    <a:pt x="0" y="993"/>
                  </a:cubicBezTo>
                  <a:lnTo>
                    <a:pt x="1008" y="1970"/>
                  </a:lnTo>
                  <a:cubicBezTo>
                    <a:pt x="1398" y="1581"/>
                    <a:pt x="1864" y="1407"/>
                    <a:pt x="2313" y="1407"/>
                  </a:cubicBezTo>
                  <a:cubicBezTo>
                    <a:pt x="2771" y="1407"/>
                    <a:pt x="3210" y="1588"/>
                    <a:pt x="3529" y="1907"/>
                  </a:cubicBezTo>
                  <a:cubicBezTo>
                    <a:pt x="3623" y="2002"/>
                    <a:pt x="3623" y="2254"/>
                    <a:pt x="3529" y="2380"/>
                  </a:cubicBezTo>
                  <a:cubicBezTo>
                    <a:pt x="3450" y="2427"/>
                    <a:pt x="3348" y="2450"/>
                    <a:pt x="3249" y="2450"/>
                  </a:cubicBezTo>
                  <a:cubicBezTo>
                    <a:pt x="3151" y="2450"/>
                    <a:pt x="3056" y="2427"/>
                    <a:pt x="2993" y="2380"/>
                  </a:cubicBezTo>
                  <a:cubicBezTo>
                    <a:pt x="2804" y="2175"/>
                    <a:pt x="2552" y="2057"/>
                    <a:pt x="2284" y="2057"/>
                  </a:cubicBezTo>
                  <a:cubicBezTo>
                    <a:pt x="2016" y="2057"/>
                    <a:pt x="1733" y="2175"/>
                    <a:pt x="1481" y="2443"/>
                  </a:cubicBezTo>
                  <a:lnTo>
                    <a:pt x="4411" y="5404"/>
                  </a:lnTo>
                  <a:cubicBezTo>
                    <a:pt x="5797" y="4018"/>
                    <a:pt x="5640" y="2065"/>
                    <a:pt x="4505" y="899"/>
                  </a:cubicBezTo>
                  <a:cubicBezTo>
                    <a:pt x="3931" y="325"/>
                    <a:pt x="3139" y="1"/>
                    <a:pt x="2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66"/>
            <p:cNvSpPr/>
            <p:nvPr/>
          </p:nvSpPr>
          <p:spPr>
            <a:xfrm>
              <a:off x="-26466275" y="4026700"/>
              <a:ext cx="78775" cy="77225"/>
            </a:xfrm>
            <a:custGeom>
              <a:avLst/>
              <a:gdLst/>
              <a:ahLst/>
              <a:cxnLst/>
              <a:rect l="l" t="t" r="r" b="b"/>
              <a:pathLst>
                <a:path w="3151" h="3089" extrusionOk="0">
                  <a:moveTo>
                    <a:pt x="1339" y="1"/>
                  </a:moveTo>
                  <a:cubicBezTo>
                    <a:pt x="1253" y="1"/>
                    <a:pt x="1166" y="32"/>
                    <a:pt x="1103" y="95"/>
                  </a:cubicBezTo>
                  <a:lnTo>
                    <a:pt x="126" y="1072"/>
                  </a:lnTo>
                  <a:cubicBezTo>
                    <a:pt x="0" y="1198"/>
                    <a:pt x="0" y="1387"/>
                    <a:pt x="126" y="1545"/>
                  </a:cubicBezTo>
                  <a:lnTo>
                    <a:pt x="1576" y="2994"/>
                  </a:lnTo>
                  <a:cubicBezTo>
                    <a:pt x="1639" y="3057"/>
                    <a:pt x="1725" y="3088"/>
                    <a:pt x="1812" y="3088"/>
                  </a:cubicBezTo>
                  <a:cubicBezTo>
                    <a:pt x="1899" y="3088"/>
                    <a:pt x="1985" y="3057"/>
                    <a:pt x="2048" y="2994"/>
                  </a:cubicBezTo>
                  <a:lnTo>
                    <a:pt x="3025" y="2017"/>
                  </a:lnTo>
                  <a:cubicBezTo>
                    <a:pt x="3151" y="1891"/>
                    <a:pt x="3151" y="1671"/>
                    <a:pt x="3025" y="1545"/>
                  </a:cubicBezTo>
                  <a:lnTo>
                    <a:pt x="1576" y="95"/>
                  </a:lnTo>
                  <a:cubicBezTo>
                    <a:pt x="1513" y="32"/>
                    <a:pt x="1426" y="1"/>
                    <a:pt x="13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66"/>
            <p:cNvSpPr/>
            <p:nvPr/>
          </p:nvSpPr>
          <p:spPr>
            <a:xfrm>
              <a:off x="-26583625" y="4077125"/>
              <a:ext cx="144925" cy="134700"/>
            </a:xfrm>
            <a:custGeom>
              <a:avLst/>
              <a:gdLst/>
              <a:ahLst/>
              <a:cxnLst/>
              <a:rect l="l" t="t" r="r" b="b"/>
              <a:pathLst>
                <a:path w="5797" h="5388" extrusionOk="0">
                  <a:moveTo>
                    <a:pt x="1355" y="0"/>
                  </a:moveTo>
                  <a:cubicBezTo>
                    <a:pt x="0" y="1386"/>
                    <a:pt x="158" y="3340"/>
                    <a:pt x="1292" y="4474"/>
                  </a:cubicBezTo>
                  <a:cubicBezTo>
                    <a:pt x="1890" y="5072"/>
                    <a:pt x="2710" y="5388"/>
                    <a:pt x="3497" y="5388"/>
                  </a:cubicBezTo>
                  <a:cubicBezTo>
                    <a:pt x="4348" y="5388"/>
                    <a:pt x="5135" y="5072"/>
                    <a:pt x="5797" y="4411"/>
                  </a:cubicBezTo>
                  <a:lnTo>
                    <a:pt x="4820" y="3434"/>
                  </a:lnTo>
                  <a:cubicBezTo>
                    <a:pt x="4431" y="3824"/>
                    <a:pt x="3964" y="3997"/>
                    <a:pt x="3516" y="3997"/>
                  </a:cubicBezTo>
                  <a:cubicBezTo>
                    <a:pt x="3058" y="3997"/>
                    <a:pt x="2619" y="3816"/>
                    <a:pt x="2300" y="3497"/>
                  </a:cubicBezTo>
                  <a:cubicBezTo>
                    <a:pt x="2174" y="3371"/>
                    <a:pt x="2174" y="3151"/>
                    <a:pt x="2300" y="3025"/>
                  </a:cubicBezTo>
                  <a:cubicBezTo>
                    <a:pt x="2347" y="2962"/>
                    <a:pt x="2434" y="2930"/>
                    <a:pt x="2524" y="2930"/>
                  </a:cubicBezTo>
                  <a:cubicBezTo>
                    <a:pt x="2615" y="2930"/>
                    <a:pt x="2710" y="2962"/>
                    <a:pt x="2773" y="3025"/>
                  </a:cubicBezTo>
                  <a:cubicBezTo>
                    <a:pt x="2962" y="3229"/>
                    <a:pt x="3214" y="3348"/>
                    <a:pt x="3481" y="3348"/>
                  </a:cubicBezTo>
                  <a:cubicBezTo>
                    <a:pt x="3749" y="3348"/>
                    <a:pt x="4033" y="3229"/>
                    <a:pt x="4285" y="296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66"/>
            <p:cNvSpPr/>
            <p:nvPr/>
          </p:nvSpPr>
          <p:spPr>
            <a:xfrm>
              <a:off x="-26581275" y="3917025"/>
              <a:ext cx="311125" cy="295600"/>
            </a:xfrm>
            <a:custGeom>
              <a:avLst/>
              <a:gdLst/>
              <a:ahLst/>
              <a:cxnLst/>
              <a:rect l="l" t="t" r="r" b="b"/>
              <a:pathLst>
                <a:path w="12445" h="11824" extrusionOk="0">
                  <a:moveTo>
                    <a:pt x="3419" y="1356"/>
                  </a:moveTo>
                  <a:cubicBezTo>
                    <a:pt x="3506" y="1356"/>
                    <a:pt x="3592" y="1379"/>
                    <a:pt x="3655" y="1426"/>
                  </a:cubicBezTo>
                  <a:cubicBezTo>
                    <a:pt x="3781" y="1552"/>
                    <a:pt x="3781" y="1741"/>
                    <a:pt x="3655" y="1899"/>
                  </a:cubicBezTo>
                  <a:cubicBezTo>
                    <a:pt x="3592" y="1962"/>
                    <a:pt x="3506" y="1994"/>
                    <a:pt x="3419" y="1994"/>
                  </a:cubicBezTo>
                  <a:cubicBezTo>
                    <a:pt x="3332" y="1994"/>
                    <a:pt x="3246" y="1962"/>
                    <a:pt x="3183" y="1899"/>
                  </a:cubicBezTo>
                  <a:cubicBezTo>
                    <a:pt x="3057" y="1804"/>
                    <a:pt x="3057" y="1552"/>
                    <a:pt x="3183" y="1426"/>
                  </a:cubicBezTo>
                  <a:cubicBezTo>
                    <a:pt x="3246" y="1379"/>
                    <a:pt x="3332" y="1356"/>
                    <a:pt x="3419" y="1356"/>
                  </a:cubicBezTo>
                  <a:close/>
                  <a:moveTo>
                    <a:pt x="4364" y="2277"/>
                  </a:moveTo>
                  <a:cubicBezTo>
                    <a:pt x="4451" y="2277"/>
                    <a:pt x="4537" y="2309"/>
                    <a:pt x="4600" y="2372"/>
                  </a:cubicBezTo>
                  <a:cubicBezTo>
                    <a:pt x="4726" y="2498"/>
                    <a:pt x="4726" y="2718"/>
                    <a:pt x="4600" y="2844"/>
                  </a:cubicBezTo>
                  <a:cubicBezTo>
                    <a:pt x="4537" y="2907"/>
                    <a:pt x="4451" y="2939"/>
                    <a:pt x="4364" y="2939"/>
                  </a:cubicBezTo>
                  <a:cubicBezTo>
                    <a:pt x="4277" y="2939"/>
                    <a:pt x="4191" y="2907"/>
                    <a:pt x="4128" y="2844"/>
                  </a:cubicBezTo>
                  <a:cubicBezTo>
                    <a:pt x="4002" y="2750"/>
                    <a:pt x="4002" y="2529"/>
                    <a:pt x="4128" y="2372"/>
                  </a:cubicBezTo>
                  <a:cubicBezTo>
                    <a:pt x="4191" y="2309"/>
                    <a:pt x="4277" y="2277"/>
                    <a:pt x="4364" y="2277"/>
                  </a:cubicBezTo>
                  <a:close/>
                  <a:moveTo>
                    <a:pt x="3179" y="2561"/>
                  </a:moveTo>
                  <a:cubicBezTo>
                    <a:pt x="3269" y="2561"/>
                    <a:pt x="3356" y="2592"/>
                    <a:pt x="3403" y="2655"/>
                  </a:cubicBezTo>
                  <a:cubicBezTo>
                    <a:pt x="3529" y="2781"/>
                    <a:pt x="3529" y="2970"/>
                    <a:pt x="3403" y="3128"/>
                  </a:cubicBezTo>
                  <a:cubicBezTo>
                    <a:pt x="3356" y="3191"/>
                    <a:pt x="3269" y="3222"/>
                    <a:pt x="3179" y="3222"/>
                  </a:cubicBezTo>
                  <a:cubicBezTo>
                    <a:pt x="3088" y="3222"/>
                    <a:pt x="2994" y="3191"/>
                    <a:pt x="2931" y="3128"/>
                  </a:cubicBezTo>
                  <a:cubicBezTo>
                    <a:pt x="2836" y="3002"/>
                    <a:pt x="2836" y="2781"/>
                    <a:pt x="2931" y="2655"/>
                  </a:cubicBezTo>
                  <a:cubicBezTo>
                    <a:pt x="2994" y="2592"/>
                    <a:pt x="3088" y="2561"/>
                    <a:pt x="3179" y="2561"/>
                  </a:cubicBezTo>
                  <a:close/>
                  <a:moveTo>
                    <a:pt x="1970" y="2813"/>
                  </a:moveTo>
                  <a:cubicBezTo>
                    <a:pt x="2056" y="2813"/>
                    <a:pt x="2143" y="2844"/>
                    <a:pt x="2206" y="2907"/>
                  </a:cubicBezTo>
                  <a:cubicBezTo>
                    <a:pt x="2300" y="3002"/>
                    <a:pt x="2300" y="3254"/>
                    <a:pt x="2206" y="3380"/>
                  </a:cubicBezTo>
                  <a:cubicBezTo>
                    <a:pt x="2143" y="3427"/>
                    <a:pt x="2048" y="3451"/>
                    <a:pt x="1958" y="3451"/>
                  </a:cubicBezTo>
                  <a:cubicBezTo>
                    <a:pt x="1867" y="3451"/>
                    <a:pt x="1781" y="3427"/>
                    <a:pt x="1733" y="3380"/>
                  </a:cubicBezTo>
                  <a:cubicBezTo>
                    <a:pt x="1607" y="3254"/>
                    <a:pt x="1607" y="3002"/>
                    <a:pt x="1733" y="2907"/>
                  </a:cubicBezTo>
                  <a:cubicBezTo>
                    <a:pt x="1796" y="2844"/>
                    <a:pt x="1883" y="2813"/>
                    <a:pt x="1970" y="2813"/>
                  </a:cubicBezTo>
                  <a:close/>
                  <a:moveTo>
                    <a:pt x="2946" y="3789"/>
                  </a:moveTo>
                  <a:cubicBezTo>
                    <a:pt x="3033" y="3789"/>
                    <a:pt x="3120" y="3821"/>
                    <a:pt x="3183" y="3884"/>
                  </a:cubicBezTo>
                  <a:cubicBezTo>
                    <a:pt x="3309" y="4010"/>
                    <a:pt x="3309" y="4199"/>
                    <a:pt x="3183" y="4356"/>
                  </a:cubicBezTo>
                  <a:cubicBezTo>
                    <a:pt x="3120" y="4419"/>
                    <a:pt x="3033" y="4451"/>
                    <a:pt x="2946" y="4451"/>
                  </a:cubicBezTo>
                  <a:cubicBezTo>
                    <a:pt x="2860" y="4451"/>
                    <a:pt x="2773" y="4419"/>
                    <a:pt x="2710" y="4356"/>
                  </a:cubicBezTo>
                  <a:cubicBezTo>
                    <a:pt x="2584" y="4230"/>
                    <a:pt x="2584" y="4010"/>
                    <a:pt x="2710" y="3884"/>
                  </a:cubicBezTo>
                  <a:cubicBezTo>
                    <a:pt x="2773" y="3821"/>
                    <a:pt x="2860" y="3789"/>
                    <a:pt x="2946" y="3789"/>
                  </a:cubicBezTo>
                  <a:close/>
                  <a:moveTo>
                    <a:pt x="9480" y="7381"/>
                  </a:moveTo>
                  <a:cubicBezTo>
                    <a:pt x="9570" y="7381"/>
                    <a:pt x="9657" y="7412"/>
                    <a:pt x="9704" y="7475"/>
                  </a:cubicBezTo>
                  <a:cubicBezTo>
                    <a:pt x="9830" y="7570"/>
                    <a:pt x="9830" y="7822"/>
                    <a:pt x="9704" y="7948"/>
                  </a:cubicBezTo>
                  <a:cubicBezTo>
                    <a:pt x="9657" y="7995"/>
                    <a:pt x="9570" y="8019"/>
                    <a:pt x="9480" y="8019"/>
                  </a:cubicBezTo>
                  <a:cubicBezTo>
                    <a:pt x="9389" y="8019"/>
                    <a:pt x="9295" y="7995"/>
                    <a:pt x="9232" y="7948"/>
                  </a:cubicBezTo>
                  <a:cubicBezTo>
                    <a:pt x="9074" y="7822"/>
                    <a:pt x="9074" y="7633"/>
                    <a:pt x="9232" y="7475"/>
                  </a:cubicBezTo>
                  <a:cubicBezTo>
                    <a:pt x="9295" y="7412"/>
                    <a:pt x="9389" y="7381"/>
                    <a:pt x="9480" y="7381"/>
                  </a:cubicBezTo>
                  <a:close/>
                  <a:moveTo>
                    <a:pt x="5955" y="3640"/>
                  </a:moveTo>
                  <a:cubicBezTo>
                    <a:pt x="6223" y="3640"/>
                    <a:pt x="6491" y="3742"/>
                    <a:pt x="6680" y="3947"/>
                  </a:cubicBezTo>
                  <a:lnTo>
                    <a:pt x="8129" y="5396"/>
                  </a:lnTo>
                  <a:cubicBezTo>
                    <a:pt x="8538" y="5806"/>
                    <a:pt x="8538" y="6467"/>
                    <a:pt x="8129" y="6877"/>
                  </a:cubicBezTo>
                  <a:lnTo>
                    <a:pt x="7152" y="7853"/>
                  </a:lnTo>
                  <a:cubicBezTo>
                    <a:pt x="6963" y="8058"/>
                    <a:pt x="6695" y="8161"/>
                    <a:pt x="6428" y="8161"/>
                  </a:cubicBezTo>
                  <a:cubicBezTo>
                    <a:pt x="6160" y="8161"/>
                    <a:pt x="5892" y="8058"/>
                    <a:pt x="5703" y="7853"/>
                  </a:cubicBezTo>
                  <a:lnTo>
                    <a:pt x="4254" y="6404"/>
                  </a:lnTo>
                  <a:cubicBezTo>
                    <a:pt x="3844" y="5995"/>
                    <a:pt x="3844" y="5333"/>
                    <a:pt x="4254" y="4955"/>
                  </a:cubicBezTo>
                  <a:lnTo>
                    <a:pt x="5230" y="3947"/>
                  </a:lnTo>
                  <a:cubicBezTo>
                    <a:pt x="5419" y="3742"/>
                    <a:pt x="5687" y="3640"/>
                    <a:pt x="5955" y="3640"/>
                  </a:cubicBezTo>
                  <a:close/>
                  <a:moveTo>
                    <a:pt x="10464" y="8357"/>
                  </a:moveTo>
                  <a:cubicBezTo>
                    <a:pt x="10555" y="8357"/>
                    <a:pt x="10649" y="8389"/>
                    <a:pt x="10712" y="8452"/>
                  </a:cubicBezTo>
                  <a:cubicBezTo>
                    <a:pt x="10807" y="8578"/>
                    <a:pt x="10807" y="8799"/>
                    <a:pt x="10712" y="8925"/>
                  </a:cubicBezTo>
                  <a:cubicBezTo>
                    <a:pt x="10649" y="8988"/>
                    <a:pt x="10555" y="9019"/>
                    <a:pt x="10464" y="9019"/>
                  </a:cubicBezTo>
                  <a:cubicBezTo>
                    <a:pt x="10374" y="9019"/>
                    <a:pt x="10287" y="8988"/>
                    <a:pt x="10240" y="8925"/>
                  </a:cubicBezTo>
                  <a:cubicBezTo>
                    <a:pt x="10082" y="8799"/>
                    <a:pt x="10082" y="8610"/>
                    <a:pt x="10240" y="8452"/>
                  </a:cubicBezTo>
                  <a:cubicBezTo>
                    <a:pt x="10287" y="8389"/>
                    <a:pt x="10374" y="8357"/>
                    <a:pt x="10464" y="8357"/>
                  </a:cubicBezTo>
                  <a:close/>
                  <a:moveTo>
                    <a:pt x="9247" y="8602"/>
                  </a:moveTo>
                  <a:cubicBezTo>
                    <a:pt x="9334" y="8602"/>
                    <a:pt x="9421" y="8625"/>
                    <a:pt x="9484" y="8673"/>
                  </a:cubicBezTo>
                  <a:cubicBezTo>
                    <a:pt x="9610" y="8799"/>
                    <a:pt x="9610" y="9051"/>
                    <a:pt x="9484" y="9145"/>
                  </a:cubicBezTo>
                  <a:cubicBezTo>
                    <a:pt x="9421" y="9208"/>
                    <a:pt x="9334" y="9240"/>
                    <a:pt x="9247" y="9240"/>
                  </a:cubicBezTo>
                  <a:cubicBezTo>
                    <a:pt x="9161" y="9240"/>
                    <a:pt x="9074" y="9208"/>
                    <a:pt x="9011" y="9145"/>
                  </a:cubicBezTo>
                  <a:cubicBezTo>
                    <a:pt x="8854" y="9051"/>
                    <a:pt x="8854" y="8830"/>
                    <a:pt x="9011" y="8673"/>
                  </a:cubicBezTo>
                  <a:cubicBezTo>
                    <a:pt x="9074" y="8625"/>
                    <a:pt x="9161" y="8602"/>
                    <a:pt x="9247" y="8602"/>
                  </a:cubicBezTo>
                  <a:close/>
                  <a:moveTo>
                    <a:pt x="8030" y="8862"/>
                  </a:moveTo>
                  <a:cubicBezTo>
                    <a:pt x="8121" y="8862"/>
                    <a:pt x="8208" y="8893"/>
                    <a:pt x="8255" y="8956"/>
                  </a:cubicBezTo>
                  <a:cubicBezTo>
                    <a:pt x="8381" y="9082"/>
                    <a:pt x="8381" y="9303"/>
                    <a:pt x="8255" y="9429"/>
                  </a:cubicBezTo>
                  <a:cubicBezTo>
                    <a:pt x="8192" y="9492"/>
                    <a:pt x="8105" y="9523"/>
                    <a:pt x="8019" y="9523"/>
                  </a:cubicBezTo>
                  <a:cubicBezTo>
                    <a:pt x="7932" y="9523"/>
                    <a:pt x="7845" y="9492"/>
                    <a:pt x="7782" y="9429"/>
                  </a:cubicBezTo>
                  <a:cubicBezTo>
                    <a:pt x="7656" y="9303"/>
                    <a:pt x="7656" y="9082"/>
                    <a:pt x="7782" y="8956"/>
                  </a:cubicBezTo>
                  <a:cubicBezTo>
                    <a:pt x="7845" y="8893"/>
                    <a:pt x="7940" y="8862"/>
                    <a:pt x="8030" y="8862"/>
                  </a:cubicBezTo>
                  <a:close/>
                  <a:moveTo>
                    <a:pt x="8964" y="9862"/>
                  </a:moveTo>
                  <a:cubicBezTo>
                    <a:pt x="9050" y="9862"/>
                    <a:pt x="9137" y="9885"/>
                    <a:pt x="9200" y="9933"/>
                  </a:cubicBezTo>
                  <a:cubicBezTo>
                    <a:pt x="9326" y="10059"/>
                    <a:pt x="9326" y="10279"/>
                    <a:pt x="9200" y="10405"/>
                  </a:cubicBezTo>
                  <a:cubicBezTo>
                    <a:pt x="9137" y="10468"/>
                    <a:pt x="9050" y="10500"/>
                    <a:pt x="8964" y="10500"/>
                  </a:cubicBezTo>
                  <a:cubicBezTo>
                    <a:pt x="8877" y="10500"/>
                    <a:pt x="8791" y="10468"/>
                    <a:pt x="8727" y="10405"/>
                  </a:cubicBezTo>
                  <a:cubicBezTo>
                    <a:pt x="8601" y="10311"/>
                    <a:pt x="8601" y="10059"/>
                    <a:pt x="8727" y="9933"/>
                  </a:cubicBezTo>
                  <a:cubicBezTo>
                    <a:pt x="8791" y="9885"/>
                    <a:pt x="8877" y="9862"/>
                    <a:pt x="8964" y="9862"/>
                  </a:cubicBezTo>
                  <a:close/>
                  <a:moveTo>
                    <a:pt x="3415" y="1"/>
                  </a:moveTo>
                  <a:cubicBezTo>
                    <a:pt x="2616" y="1"/>
                    <a:pt x="1812" y="308"/>
                    <a:pt x="1198" y="922"/>
                  </a:cubicBezTo>
                  <a:cubicBezTo>
                    <a:pt x="1" y="2151"/>
                    <a:pt x="1" y="4104"/>
                    <a:pt x="1198" y="5333"/>
                  </a:cubicBezTo>
                  <a:lnTo>
                    <a:pt x="6806" y="10941"/>
                  </a:lnTo>
                  <a:cubicBezTo>
                    <a:pt x="7404" y="11508"/>
                    <a:pt x="8223" y="11823"/>
                    <a:pt x="9011" y="11823"/>
                  </a:cubicBezTo>
                  <a:cubicBezTo>
                    <a:pt x="9799" y="11823"/>
                    <a:pt x="10618" y="11508"/>
                    <a:pt x="11216" y="10941"/>
                  </a:cubicBezTo>
                  <a:cubicBezTo>
                    <a:pt x="12445" y="9712"/>
                    <a:pt x="12445" y="7727"/>
                    <a:pt x="11216" y="6530"/>
                  </a:cubicBezTo>
                  <a:lnTo>
                    <a:pt x="5609" y="922"/>
                  </a:lnTo>
                  <a:cubicBezTo>
                    <a:pt x="5010" y="308"/>
                    <a:pt x="4214" y="1"/>
                    <a:pt x="34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3" name="Google Shape;7823;p66"/>
          <p:cNvSpPr/>
          <p:nvPr/>
        </p:nvSpPr>
        <p:spPr>
          <a:xfrm>
            <a:off x="5748315" y="2919564"/>
            <a:ext cx="352833" cy="351880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66"/>
          <p:cNvGrpSpPr/>
          <p:nvPr/>
        </p:nvGrpSpPr>
        <p:grpSpPr>
          <a:xfrm>
            <a:off x="5779742" y="3398079"/>
            <a:ext cx="289039" cy="352833"/>
            <a:chOff x="-24694925" y="3518700"/>
            <a:chExt cx="242625" cy="296175"/>
          </a:xfrm>
        </p:grpSpPr>
        <p:sp>
          <p:nvSpPr>
            <p:cNvPr id="7825" name="Google Shape;7825;p66"/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66"/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66"/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66"/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9" name="Google Shape;7829;p66"/>
          <p:cNvGrpSpPr/>
          <p:nvPr/>
        </p:nvGrpSpPr>
        <p:grpSpPr>
          <a:xfrm>
            <a:off x="5779280" y="3848107"/>
            <a:ext cx="289962" cy="352833"/>
            <a:chOff x="-24709100" y="3888875"/>
            <a:chExt cx="243400" cy="296175"/>
          </a:xfrm>
        </p:grpSpPr>
        <p:sp>
          <p:nvSpPr>
            <p:cNvPr id="7830" name="Google Shape;7830;p66"/>
            <p:cNvSpPr/>
            <p:nvPr/>
          </p:nvSpPr>
          <p:spPr>
            <a:xfrm>
              <a:off x="-24587800" y="3888875"/>
              <a:ext cx="105575" cy="227650"/>
            </a:xfrm>
            <a:custGeom>
              <a:avLst/>
              <a:gdLst/>
              <a:ahLst/>
              <a:cxnLst/>
              <a:rect l="l" t="t" r="r" b="b"/>
              <a:pathLst>
                <a:path w="4223" h="9106" extrusionOk="0">
                  <a:moveTo>
                    <a:pt x="2836" y="662"/>
                  </a:moveTo>
                  <a:lnTo>
                    <a:pt x="2836" y="1387"/>
                  </a:lnTo>
                  <a:lnTo>
                    <a:pt x="2143" y="1387"/>
                  </a:lnTo>
                  <a:lnTo>
                    <a:pt x="2143" y="662"/>
                  </a:lnTo>
                  <a:close/>
                  <a:moveTo>
                    <a:pt x="1072" y="4884"/>
                  </a:moveTo>
                  <a:cubicBezTo>
                    <a:pt x="1261" y="4884"/>
                    <a:pt x="1418" y="5041"/>
                    <a:pt x="1418" y="5230"/>
                  </a:cubicBezTo>
                  <a:cubicBezTo>
                    <a:pt x="1418" y="5451"/>
                    <a:pt x="1261" y="5608"/>
                    <a:pt x="1072" y="5608"/>
                  </a:cubicBezTo>
                  <a:cubicBezTo>
                    <a:pt x="851" y="5608"/>
                    <a:pt x="694" y="5451"/>
                    <a:pt x="694" y="5230"/>
                  </a:cubicBezTo>
                  <a:cubicBezTo>
                    <a:pt x="694" y="5041"/>
                    <a:pt x="851" y="4884"/>
                    <a:pt x="1072" y="4884"/>
                  </a:cubicBezTo>
                  <a:close/>
                  <a:moveTo>
                    <a:pt x="3498" y="6302"/>
                  </a:moveTo>
                  <a:lnTo>
                    <a:pt x="3498" y="6648"/>
                  </a:lnTo>
                  <a:cubicBezTo>
                    <a:pt x="3498" y="6869"/>
                    <a:pt x="3340" y="6995"/>
                    <a:pt x="3151" y="6995"/>
                  </a:cubicBezTo>
                  <a:lnTo>
                    <a:pt x="1765" y="6995"/>
                  </a:lnTo>
                  <a:cubicBezTo>
                    <a:pt x="1576" y="6995"/>
                    <a:pt x="1418" y="6869"/>
                    <a:pt x="1418" y="6648"/>
                  </a:cubicBezTo>
                  <a:lnTo>
                    <a:pt x="1418" y="6302"/>
                  </a:lnTo>
                  <a:close/>
                  <a:moveTo>
                    <a:pt x="1072" y="1"/>
                  </a:moveTo>
                  <a:cubicBezTo>
                    <a:pt x="851" y="1"/>
                    <a:pt x="694" y="158"/>
                    <a:pt x="694" y="347"/>
                  </a:cubicBezTo>
                  <a:cubicBezTo>
                    <a:pt x="694" y="568"/>
                    <a:pt x="851" y="725"/>
                    <a:pt x="1072" y="725"/>
                  </a:cubicBezTo>
                  <a:lnTo>
                    <a:pt x="1418" y="725"/>
                  </a:lnTo>
                  <a:lnTo>
                    <a:pt x="1418" y="1450"/>
                  </a:lnTo>
                  <a:cubicBezTo>
                    <a:pt x="1009" y="1576"/>
                    <a:pt x="694" y="1985"/>
                    <a:pt x="694" y="2458"/>
                  </a:cubicBezTo>
                  <a:lnTo>
                    <a:pt x="694" y="4285"/>
                  </a:lnTo>
                  <a:cubicBezTo>
                    <a:pt x="316" y="4443"/>
                    <a:pt x="1" y="4821"/>
                    <a:pt x="1" y="5293"/>
                  </a:cubicBezTo>
                  <a:cubicBezTo>
                    <a:pt x="1" y="5703"/>
                    <a:pt x="284" y="6112"/>
                    <a:pt x="694" y="6270"/>
                  </a:cubicBezTo>
                  <a:lnTo>
                    <a:pt x="694" y="6648"/>
                  </a:lnTo>
                  <a:cubicBezTo>
                    <a:pt x="694" y="7089"/>
                    <a:pt x="977" y="7499"/>
                    <a:pt x="1418" y="7656"/>
                  </a:cubicBezTo>
                  <a:lnTo>
                    <a:pt x="1418" y="8759"/>
                  </a:lnTo>
                  <a:cubicBezTo>
                    <a:pt x="1418" y="8948"/>
                    <a:pt x="1576" y="9105"/>
                    <a:pt x="1765" y="9105"/>
                  </a:cubicBezTo>
                  <a:lnTo>
                    <a:pt x="3151" y="9105"/>
                  </a:lnTo>
                  <a:cubicBezTo>
                    <a:pt x="3340" y="9105"/>
                    <a:pt x="3498" y="8948"/>
                    <a:pt x="3498" y="8759"/>
                  </a:cubicBezTo>
                  <a:lnTo>
                    <a:pt x="3498" y="7656"/>
                  </a:lnTo>
                  <a:cubicBezTo>
                    <a:pt x="3907" y="7499"/>
                    <a:pt x="4222" y="7121"/>
                    <a:pt x="4222" y="6648"/>
                  </a:cubicBezTo>
                  <a:lnTo>
                    <a:pt x="4222" y="5955"/>
                  </a:lnTo>
                  <a:lnTo>
                    <a:pt x="4222" y="2458"/>
                  </a:lnTo>
                  <a:cubicBezTo>
                    <a:pt x="4222" y="2017"/>
                    <a:pt x="3939" y="1607"/>
                    <a:pt x="3498" y="1450"/>
                  </a:cubicBezTo>
                  <a:lnTo>
                    <a:pt x="3498" y="725"/>
                  </a:lnTo>
                  <a:lnTo>
                    <a:pt x="3876" y="725"/>
                  </a:lnTo>
                  <a:cubicBezTo>
                    <a:pt x="4065" y="725"/>
                    <a:pt x="4222" y="568"/>
                    <a:pt x="4222" y="347"/>
                  </a:cubicBezTo>
                  <a:cubicBezTo>
                    <a:pt x="4222" y="158"/>
                    <a:pt x="4065" y="1"/>
                    <a:pt x="38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66"/>
            <p:cNvSpPr/>
            <p:nvPr/>
          </p:nvSpPr>
          <p:spPr>
            <a:xfrm>
              <a:off x="-24536600" y="4132250"/>
              <a:ext cx="70900" cy="17350"/>
            </a:xfrm>
            <a:custGeom>
              <a:avLst/>
              <a:gdLst/>
              <a:ahLst/>
              <a:cxnLst/>
              <a:rect l="l" t="t" r="r" b="b"/>
              <a:pathLst>
                <a:path w="2836" h="694" extrusionOk="0">
                  <a:moveTo>
                    <a:pt x="0" y="1"/>
                  </a:moveTo>
                  <a:lnTo>
                    <a:pt x="347" y="694"/>
                  </a:lnTo>
                  <a:lnTo>
                    <a:pt x="2489" y="694"/>
                  </a:lnTo>
                  <a:cubicBezTo>
                    <a:pt x="2678" y="694"/>
                    <a:pt x="2836" y="536"/>
                    <a:pt x="2836" y="347"/>
                  </a:cubicBezTo>
                  <a:cubicBezTo>
                    <a:pt x="2836" y="158"/>
                    <a:pt x="267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66"/>
            <p:cNvSpPr/>
            <p:nvPr/>
          </p:nvSpPr>
          <p:spPr>
            <a:xfrm>
              <a:off x="-24709100" y="3963700"/>
              <a:ext cx="208750" cy="221350"/>
            </a:xfrm>
            <a:custGeom>
              <a:avLst/>
              <a:gdLst/>
              <a:ahLst/>
              <a:cxnLst/>
              <a:rect l="l" t="t" r="r" b="b"/>
              <a:pathLst>
                <a:path w="8350" h="8854" extrusionOk="0">
                  <a:moveTo>
                    <a:pt x="4884" y="1"/>
                  </a:moveTo>
                  <a:cubicBezTo>
                    <a:pt x="2931" y="473"/>
                    <a:pt x="1419" y="2237"/>
                    <a:pt x="1419" y="4380"/>
                  </a:cubicBezTo>
                  <a:lnTo>
                    <a:pt x="1419" y="8192"/>
                  </a:lnTo>
                  <a:lnTo>
                    <a:pt x="410" y="8192"/>
                  </a:lnTo>
                  <a:cubicBezTo>
                    <a:pt x="389" y="8189"/>
                    <a:pt x="368" y="8188"/>
                    <a:pt x="347" y="8188"/>
                  </a:cubicBezTo>
                  <a:cubicBezTo>
                    <a:pt x="132" y="8188"/>
                    <a:pt x="1" y="8334"/>
                    <a:pt x="1" y="8507"/>
                  </a:cubicBezTo>
                  <a:cubicBezTo>
                    <a:pt x="1" y="8696"/>
                    <a:pt x="158" y="8853"/>
                    <a:pt x="347" y="8853"/>
                  </a:cubicBezTo>
                  <a:lnTo>
                    <a:pt x="8003" y="8853"/>
                  </a:lnTo>
                  <a:cubicBezTo>
                    <a:pt x="8192" y="8853"/>
                    <a:pt x="8350" y="8696"/>
                    <a:pt x="8350" y="8507"/>
                  </a:cubicBezTo>
                  <a:cubicBezTo>
                    <a:pt x="8350" y="8318"/>
                    <a:pt x="8192" y="8160"/>
                    <a:pt x="8003" y="8160"/>
                  </a:cubicBezTo>
                  <a:lnTo>
                    <a:pt x="6806" y="8160"/>
                  </a:lnTo>
                  <a:lnTo>
                    <a:pt x="6239" y="6963"/>
                  </a:lnTo>
                  <a:cubicBezTo>
                    <a:pt x="6207" y="6869"/>
                    <a:pt x="6018" y="6774"/>
                    <a:pt x="5924" y="6774"/>
                  </a:cubicBezTo>
                  <a:lnTo>
                    <a:pt x="4191" y="6774"/>
                  </a:lnTo>
                  <a:lnTo>
                    <a:pt x="4191" y="3655"/>
                  </a:lnTo>
                  <a:cubicBezTo>
                    <a:pt x="4191" y="3435"/>
                    <a:pt x="4254" y="3245"/>
                    <a:pt x="4380" y="3088"/>
                  </a:cubicBezTo>
                  <a:cubicBezTo>
                    <a:pt x="4254" y="2836"/>
                    <a:pt x="4191" y="2552"/>
                    <a:pt x="4191" y="2300"/>
                  </a:cubicBezTo>
                  <a:cubicBezTo>
                    <a:pt x="4191" y="1733"/>
                    <a:pt x="4443" y="1229"/>
                    <a:pt x="4884" y="914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3" name="Google Shape;7833;p66"/>
          <p:cNvGrpSpPr/>
          <p:nvPr/>
        </p:nvGrpSpPr>
        <p:grpSpPr>
          <a:xfrm>
            <a:off x="7979280" y="2920770"/>
            <a:ext cx="356556" cy="349557"/>
            <a:chOff x="-22863675" y="3131775"/>
            <a:chExt cx="299300" cy="293425"/>
          </a:xfrm>
        </p:grpSpPr>
        <p:sp>
          <p:nvSpPr>
            <p:cNvPr id="7834" name="Google Shape;7834;p66"/>
            <p:cNvSpPr/>
            <p:nvPr/>
          </p:nvSpPr>
          <p:spPr>
            <a:xfrm>
              <a:off x="-22863675" y="3131775"/>
              <a:ext cx="299300" cy="293425"/>
            </a:xfrm>
            <a:custGeom>
              <a:avLst/>
              <a:gdLst/>
              <a:ahLst/>
              <a:cxnLst/>
              <a:rect l="l" t="t" r="r" b="b"/>
              <a:pathLst>
                <a:path w="11972" h="11737" extrusionOk="0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66"/>
            <p:cNvSpPr/>
            <p:nvPr/>
          </p:nvSpPr>
          <p:spPr>
            <a:xfrm>
              <a:off x="-22740025" y="321782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66"/>
            <p:cNvSpPr/>
            <p:nvPr/>
          </p:nvSpPr>
          <p:spPr>
            <a:xfrm>
              <a:off x="-22705375" y="33218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7" name="Google Shape;7837;p66"/>
          <p:cNvGrpSpPr/>
          <p:nvPr/>
        </p:nvGrpSpPr>
        <p:grpSpPr>
          <a:xfrm>
            <a:off x="5322144" y="1531949"/>
            <a:ext cx="310602" cy="352803"/>
            <a:chOff x="-28069875" y="3175300"/>
            <a:chExt cx="260725" cy="296150"/>
          </a:xfrm>
        </p:grpSpPr>
        <p:sp>
          <p:nvSpPr>
            <p:cNvPr id="7838" name="Google Shape;7838;p66"/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66"/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66"/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66"/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66"/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66"/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66"/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66"/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66"/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7" name="Google Shape;7847;p66"/>
          <p:cNvSpPr/>
          <p:nvPr/>
        </p:nvSpPr>
        <p:spPr>
          <a:xfrm>
            <a:off x="5301578" y="1989685"/>
            <a:ext cx="352803" cy="350719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48" name="Google Shape;7848;p66"/>
          <p:cNvGrpSpPr/>
          <p:nvPr/>
        </p:nvGrpSpPr>
        <p:grpSpPr>
          <a:xfrm>
            <a:off x="5363423" y="2439183"/>
            <a:ext cx="228045" cy="351880"/>
            <a:chOff x="-28032075" y="3916450"/>
            <a:chExt cx="191425" cy="295375"/>
          </a:xfrm>
        </p:grpSpPr>
        <p:sp>
          <p:nvSpPr>
            <p:cNvPr id="7849" name="Google Shape;7849;p66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66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66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2" name="Google Shape;7852;p66"/>
          <p:cNvGrpSpPr/>
          <p:nvPr/>
        </p:nvGrpSpPr>
        <p:grpSpPr>
          <a:xfrm>
            <a:off x="7528769" y="1531934"/>
            <a:ext cx="352833" cy="352833"/>
            <a:chOff x="-26201650" y="3176075"/>
            <a:chExt cx="296175" cy="296175"/>
          </a:xfrm>
        </p:grpSpPr>
        <p:sp>
          <p:nvSpPr>
            <p:cNvPr id="7853" name="Google Shape;7853;p66"/>
            <p:cNvSpPr/>
            <p:nvPr/>
          </p:nvSpPr>
          <p:spPr>
            <a:xfrm>
              <a:off x="-26082700" y="3176075"/>
              <a:ext cx="51200" cy="226875"/>
            </a:xfrm>
            <a:custGeom>
              <a:avLst/>
              <a:gdLst/>
              <a:ahLst/>
              <a:cxnLst/>
              <a:rect l="l" t="t" r="r" b="b"/>
              <a:pathLst>
                <a:path w="2048" h="9075" extrusionOk="0">
                  <a:moveTo>
                    <a:pt x="1071" y="1"/>
                  </a:moveTo>
                  <a:cubicBezTo>
                    <a:pt x="882" y="1"/>
                    <a:pt x="725" y="158"/>
                    <a:pt x="725" y="347"/>
                  </a:cubicBezTo>
                  <a:lnTo>
                    <a:pt x="725" y="6554"/>
                  </a:lnTo>
                  <a:cubicBezTo>
                    <a:pt x="473" y="6900"/>
                    <a:pt x="0" y="7656"/>
                    <a:pt x="0" y="8034"/>
                  </a:cubicBezTo>
                  <a:cubicBezTo>
                    <a:pt x="0" y="8633"/>
                    <a:pt x="473" y="9074"/>
                    <a:pt x="1040" y="9074"/>
                  </a:cubicBezTo>
                  <a:cubicBezTo>
                    <a:pt x="1638" y="9074"/>
                    <a:pt x="2048" y="8602"/>
                    <a:pt x="2048" y="8034"/>
                  </a:cubicBezTo>
                  <a:cubicBezTo>
                    <a:pt x="2048" y="7656"/>
                    <a:pt x="1638" y="6900"/>
                    <a:pt x="1355" y="6554"/>
                  </a:cubicBezTo>
                  <a:lnTo>
                    <a:pt x="1355" y="347"/>
                  </a:lnTo>
                  <a:cubicBezTo>
                    <a:pt x="1386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66"/>
            <p:cNvSpPr/>
            <p:nvPr/>
          </p:nvSpPr>
          <p:spPr>
            <a:xfrm>
              <a:off x="-26201650" y="3317075"/>
              <a:ext cx="296175" cy="155175"/>
            </a:xfrm>
            <a:custGeom>
              <a:avLst/>
              <a:gdLst/>
              <a:ahLst/>
              <a:cxnLst/>
              <a:rect l="l" t="t" r="r" b="b"/>
              <a:pathLst>
                <a:path w="11847" h="6207" extrusionOk="0">
                  <a:moveTo>
                    <a:pt x="3939" y="662"/>
                  </a:moveTo>
                  <a:cubicBezTo>
                    <a:pt x="3876" y="914"/>
                    <a:pt x="3750" y="1134"/>
                    <a:pt x="3624" y="1323"/>
                  </a:cubicBezTo>
                  <a:cubicBezTo>
                    <a:pt x="3624" y="1386"/>
                    <a:pt x="3593" y="1418"/>
                    <a:pt x="3593" y="1481"/>
                  </a:cubicBezTo>
                  <a:cubicBezTo>
                    <a:pt x="3277" y="1292"/>
                    <a:pt x="2836" y="1229"/>
                    <a:pt x="2490" y="1229"/>
                  </a:cubicBezTo>
                  <a:cubicBezTo>
                    <a:pt x="1986" y="1229"/>
                    <a:pt x="1293" y="1386"/>
                    <a:pt x="1041" y="1859"/>
                  </a:cubicBezTo>
                  <a:cubicBezTo>
                    <a:pt x="915" y="2048"/>
                    <a:pt x="757" y="2111"/>
                    <a:pt x="568" y="2111"/>
                  </a:cubicBezTo>
                  <a:lnTo>
                    <a:pt x="568" y="1008"/>
                  </a:lnTo>
                  <a:cubicBezTo>
                    <a:pt x="568" y="819"/>
                    <a:pt x="726" y="662"/>
                    <a:pt x="915" y="662"/>
                  </a:cubicBezTo>
                  <a:close/>
                  <a:moveTo>
                    <a:pt x="10681" y="662"/>
                  </a:moveTo>
                  <a:cubicBezTo>
                    <a:pt x="10870" y="662"/>
                    <a:pt x="11028" y="819"/>
                    <a:pt x="11028" y="1008"/>
                  </a:cubicBezTo>
                  <a:lnTo>
                    <a:pt x="11028" y="2111"/>
                  </a:lnTo>
                  <a:cubicBezTo>
                    <a:pt x="10870" y="2111"/>
                    <a:pt x="10681" y="2048"/>
                    <a:pt x="10555" y="1859"/>
                  </a:cubicBezTo>
                  <a:cubicBezTo>
                    <a:pt x="10335" y="1449"/>
                    <a:pt x="9894" y="1229"/>
                    <a:pt x="9452" y="1229"/>
                  </a:cubicBezTo>
                  <a:cubicBezTo>
                    <a:pt x="9011" y="1229"/>
                    <a:pt x="8602" y="1449"/>
                    <a:pt x="8350" y="1859"/>
                  </a:cubicBezTo>
                  <a:cubicBezTo>
                    <a:pt x="8318" y="1922"/>
                    <a:pt x="8224" y="2016"/>
                    <a:pt x="8192" y="2048"/>
                  </a:cubicBezTo>
                  <a:cubicBezTo>
                    <a:pt x="8161" y="1733"/>
                    <a:pt x="8003" y="1292"/>
                    <a:pt x="7657" y="662"/>
                  </a:cubicBezTo>
                  <a:close/>
                  <a:moveTo>
                    <a:pt x="2332" y="2741"/>
                  </a:moveTo>
                  <a:cubicBezTo>
                    <a:pt x="2521" y="2741"/>
                    <a:pt x="2679" y="2899"/>
                    <a:pt x="2679" y="3119"/>
                  </a:cubicBezTo>
                  <a:cubicBezTo>
                    <a:pt x="2679" y="3308"/>
                    <a:pt x="2521" y="3466"/>
                    <a:pt x="2332" y="3466"/>
                  </a:cubicBezTo>
                  <a:cubicBezTo>
                    <a:pt x="2143" y="3466"/>
                    <a:pt x="1986" y="3308"/>
                    <a:pt x="1986" y="3119"/>
                  </a:cubicBezTo>
                  <a:cubicBezTo>
                    <a:pt x="1986" y="2899"/>
                    <a:pt x="2143" y="2741"/>
                    <a:pt x="2332" y="2741"/>
                  </a:cubicBezTo>
                  <a:close/>
                  <a:moveTo>
                    <a:pt x="9295" y="2741"/>
                  </a:moveTo>
                  <a:cubicBezTo>
                    <a:pt x="9484" y="2741"/>
                    <a:pt x="9641" y="2899"/>
                    <a:pt x="9641" y="3119"/>
                  </a:cubicBezTo>
                  <a:cubicBezTo>
                    <a:pt x="9641" y="3308"/>
                    <a:pt x="9484" y="3466"/>
                    <a:pt x="9295" y="3466"/>
                  </a:cubicBezTo>
                  <a:cubicBezTo>
                    <a:pt x="9106" y="3466"/>
                    <a:pt x="8948" y="3308"/>
                    <a:pt x="8948" y="3119"/>
                  </a:cubicBezTo>
                  <a:cubicBezTo>
                    <a:pt x="8948" y="2899"/>
                    <a:pt x="9106" y="2741"/>
                    <a:pt x="9295" y="2741"/>
                  </a:cubicBezTo>
                  <a:close/>
                  <a:moveTo>
                    <a:pt x="1608" y="4127"/>
                  </a:moveTo>
                  <a:cubicBezTo>
                    <a:pt x="1828" y="4127"/>
                    <a:pt x="1986" y="4285"/>
                    <a:pt x="1986" y="4474"/>
                  </a:cubicBezTo>
                  <a:cubicBezTo>
                    <a:pt x="1986" y="4694"/>
                    <a:pt x="1828" y="4852"/>
                    <a:pt x="1608" y="4852"/>
                  </a:cubicBezTo>
                  <a:cubicBezTo>
                    <a:pt x="1419" y="4852"/>
                    <a:pt x="1261" y="4694"/>
                    <a:pt x="1261" y="4474"/>
                  </a:cubicBezTo>
                  <a:cubicBezTo>
                    <a:pt x="1261" y="4285"/>
                    <a:pt x="1419" y="4127"/>
                    <a:pt x="1608" y="4127"/>
                  </a:cubicBezTo>
                  <a:close/>
                  <a:moveTo>
                    <a:pt x="3025" y="4127"/>
                  </a:moveTo>
                  <a:cubicBezTo>
                    <a:pt x="3246" y="4127"/>
                    <a:pt x="3404" y="4285"/>
                    <a:pt x="3404" y="4474"/>
                  </a:cubicBezTo>
                  <a:cubicBezTo>
                    <a:pt x="3404" y="4694"/>
                    <a:pt x="3183" y="4852"/>
                    <a:pt x="3025" y="4852"/>
                  </a:cubicBezTo>
                  <a:cubicBezTo>
                    <a:pt x="2836" y="4852"/>
                    <a:pt x="2679" y="4694"/>
                    <a:pt x="2679" y="4474"/>
                  </a:cubicBezTo>
                  <a:cubicBezTo>
                    <a:pt x="2679" y="4285"/>
                    <a:pt x="2836" y="4127"/>
                    <a:pt x="3025" y="4127"/>
                  </a:cubicBezTo>
                  <a:close/>
                  <a:moveTo>
                    <a:pt x="8602" y="4127"/>
                  </a:moveTo>
                  <a:cubicBezTo>
                    <a:pt x="8791" y="4127"/>
                    <a:pt x="8948" y="4285"/>
                    <a:pt x="8948" y="4474"/>
                  </a:cubicBezTo>
                  <a:cubicBezTo>
                    <a:pt x="8948" y="4694"/>
                    <a:pt x="8791" y="4852"/>
                    <a:pt x="8602" y="4852"/>
                  </a:cubicBezTo>
                  <a:cubicBezTo>
                    <a:pt x="8381" y="4852"/>
                    <a:pt x="8224" y="4694"/>
                    <a:pt x="8224" y="4474"/>
                  </a:cubicBezTo>
                  <a:cubicBezTo>
                    <a:pt x="8224" y="4285"/>
                    <a:pt x="8381" y="4127"/>
                    <a:pt x="8602" y="4127"/>
                  </a:cubicBezTo>
                  <a:close/>
                  <a:moveTo>
                    <a:pt x="9957" y="4127"/>
                  </a:moveTo>
                  <a:cubicBezTo>
                    <a:pt x="10177" y="4127"/>
                    <a:pt x="10335" y="4285"/>
                    <a:pt x="10335" y="4474"/>
                  </a:cubicBezTo>
                  <a:cubicBezTo>
                    <a:pt x="10335" y="4694"/>
                    <a:pt x="10177" y="4852"/>
                    <a:pt x="9957" y="4852"/>
                  </a:cubicBezTo>
                  <a:cubicBezTo>
                    <a:pt x="9768" y="4852"/>
                    <a:pt x="9610" y="4694"/>
                    <a:pt x="9610" y="4474"/>
                  </a:cubicBezTo>
                  <a:cubicBezTo>
                    <a:pt x="9610" y="4285"/>
                    <a:pt x="9768" y="4127"/>
                    <a:pt x="9957" y="4127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08"/>
                  </a:cubicBezTo>
                  <a:lnTo>
                    <a:pt x="1" y="5860"/>
                  </a:lnTo>
                  <a:cubicBezTo>
                    <a:pt x="1" y="6049"/>
                    <a:pt x="159" y="6207"/>
                    <a:pt x="348" y="6207"/>
                  </a:cubicBezTo>
                  <a:lnTo>
                    <a:pt x="11500" y="6207"/>
                  </a:lnTo>
                  <a:cubicBezTo>
                    <a:pt x="11689" y="6207"/>
                    <a:pt x="11847" y="6049"/>
                    <a:pt x="11847" y="5860"/>
                  </a:cubicBezTo>
                  <a:lnTo>
                    <a:pt x="11847" y="1008"/>
                  </a:lnTo>
                  <a:cubicBezTo>
                    <a:pt x="11752" y="441"/>
                    <a:pt x="11280" y="0"/>
                    <a:pt x="10713" y="0"/>
                  </a:cubicBezTo>
                  <a:lnTo>
                    <a:pt x="7058" y="0"/>
                  </a:lnTo>
                  <a:cubicBezTo>
                    <a:pt x="6775" y="0"/>
                    <a:pt x="6617" y="315"/>
                    <a:pt x="6775" y="536"/>
                  </a:cubicBezTo>
                  <a:cubicBezTo>
                    <a:pt x="7342" y="1323"/>
                    <a:pt x="7594" y="1953"/>
                    <a:pt x="7594" y="2426"/>
                  </a:cubicBezTo>
                  <a:cubicBezTo>
                    <a:pt x="7594" y="2899"/>
                    <a:pt x="7405" y="3371"/>
                    <a:pt x="7027" y="3749"/>
                  </a:cubicBezTo>
                  <a:cubicBezTo>
                    <a:pt x="6686" y="4033"/>
                    <a:pt x="6243" y="4163"/>
                    <a:pt x="5813" y="4163"/>
                  </a:cubicBezTo>
                  <a:cubicBezTo>
                    <a:pt x="5766" y="4163"/>
                    <a:pt x="5719" y="4162"/>
                    <a:pt x="5672" y="4159"/>
                  </a:cubicBezTo>
                  <a:cubicBezTo>
                    <a:pt x="5168" y="4127"/>
                    <a:pt x="4695" y="3812"/>
                    <a:pt x="4443" y="3340"/>
                  </a:cubicBezTo>
                  <a:cubicBezTo>
                    <a:pt x="4128" y="2835"/>
                    <a:pt x="4097" y="2205"/>
                    <a:pt x="4349" y="1638"/>
                  </a:cubicBezTo>
                  <a:cubicBezTo>
                    <a:pt x="4506" y="1323"/>
                    <a:pt x="4695" y="945"/>
                    <a:pt x="4979" y="536"/>
                  </a:cubicBezTo>
                  <a:cubicBezTo>
                    <a:pt x="5136" y="315"/>
                    <a:pt x="4979" y="0"/>
                    <a:pt x="4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5" name="Google Shape;7855;p66"/>
          <p:cNvGrpSpPr/>
          <p:nvPr/>
        </p:nvGrpSpPr>
        <p:grpSpPr>
          <a:xfrm>
            <a:off x="7528293" y="1989155"/>
            <a:ext cx="353786" cy="351880"/>
            <a:chOff x="-26204800" y="3547050"/>
            <a:chExt cx="296975" cy="295375"/>
          </a:xfrm>
        </p:grpSpPr>
        <p:sp>
          <p:nvSpPr>
            <p:cNvPr id="7856" name="Google Shape;7856;p66"/>
            <p:cNvSpPr/>
            <p:nvPr/>
          </p:nvSpPr>
          <p:spPr>
            <a:xfrm>
              <a:off x="-26204000" y="3669125"/>
              <a:ext cx="296175" cy="173300"/>
            </a:xfrm>
            <a:custGeom>
              <a:avLst/>
              <a:gdLst/>
              <a:ahLst/>
              <a:cxnLst/>
              <a:rect l="l" t="t" r="r" b="b"/>
              <a:pathLst>
                <a:path w="11847" h="6932" extrusionOk="0">
                  <a:moveTo>
                    <a:pt x="7656" y="3466"/>
                  </a:moveTo>
                  <a:lnTo>
                    <a:pt x="7656" y="4852"/>
                  </a:lnTo>
                  <a:lnTo>
                    <a:pt x="6963" y="4852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2"/>
                  </a:lnTo>
                  <a:lnTo>
                    <a:pt x="8381" y="4852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2"/>
                  </a:lnTo>
                  <a:lnTo>
                    <a:pt x="9735" y="4852"/>
                  </a:lnTo>
                  <a:lnTo>
                    <a:pt x="9735" y="3466"/>
                  </a:lnTo>
                  <a:lnTo>
                    <a:pt x="10114" y="3466"/>
                  </a:lnTo>
                  <a:cubicBezTo>
                    <a:pt x="10208" y="3466"/>
                    <a:pt x="10334" y="3466"/>
                    <a:pt x="10460" y="3435"/>
                  </a:cubicBezTo>
                  <a:close/>
                  <a:moveTo>
                    <a:pt x="10114" y="1"/>
                  </a:moveTo>
                  <a:cubicBezTo>
                    <a:pt x="9515" y="1"/>
                    <a:pt x="9042" y="442"/>
                    <a:pt x="8633" y="788"/>
                  </a:cubicBezTo>
                  <a:cubicBezTo>
                    <a:pt x="8318" y="1103"/>
                    <a:pt x="8034" y="1387"/>
                    <a:pt x="7656" y="1387"/>
                  </a:cubicBezTo>
                  <a:cubicBezTo>
                    <a:pt x="7404" y="1387"/>
                    <a:pt x="7121" y="1229"/>
                    <a:pt x="7026" y="946"/>
                  </a:cubicBezTo>
                  <a:cubicBezTo>
                    <a:pt x="6974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7" y="757"/>
                  </a:cubicBezTo>
                  <a:cubicBezTo>
                    <a:pt x="6018" y="914"/>
                    <a:pt x="5577" y="1481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38" y="4758"/>
                    <a:pt x="6207" y="4726"/>
                    <a:pt x="6144" y="4726"/>
                  </a:cubicBezTo>
                  <a:lnTo>
                    <a:pt x="4443" y="3813"/>
                  </a:lnTo>
                  <a:cubicBezTo>
                    <a:pt x="4002" y="3592"/>
                    <a:pt x="3498" y="3466"/>
                    <a:pt x="2993" y="3466"/>
                  </a:cubicBezTo>
                  <a:lnTo>
                    <a:pt x="347" y="3466"/>
                  </a:lnTo>
                  <a:cubicBezTo>
                    <a:pt x="158" y="3466"/>
                    <a:pt x="0" y="3624"/>
                    <a:pt x="0" y="3813"/>
                  </a:cubicBezTo>
                  <a:lnTo>
                    <a:pt x="0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2993" y="5546"/>
                  </a:lnTo>
                  <a:cubicBezTo>
                    <a:pt x="3371" y="5546"/>
                    <a:pt x="3781" y="5672"/>
                    <a:pt x="4128" y="5829"/>
                  </a:cubicBezTo>
                  <a:lnTo>
                    <a:pt x="5829" y="6743"/>
                  </a:lnTo>
                  <a:cubicBezTo>
                    <a:pt x="6049" y="6869"/>
                    <a:pt x="6364" y="6932"/>
                    <a:pt x="6648" y="6932"/>
                  </a:cubicBezTo>
                  <a:lnTo>
                    <a:pt x="10807" y="6932"/>
                  </a:lnTo>
                  <a:cubicBezTo>
                    <a:pt x="11405" y="6932"/>
                    <a:pt x="11846" y="6459"/>
                    <a:pt x="11846" y="5924"/>
                  </a:cubicBezTo>
                  <a:cubicBezTo>
                    <a:pt x="11846" y="5483"/>
                    <a:pt x="11563" y="5073"/>
                    <a:pt x="11122" y="4915"/>
                  </a:cubicBezTo>
                  <a:lnTo>
                    <a:pt x="11122" y="3120"/>
                  </a:lnTo>
                  <a:cubicBezTo>
                    <a:pt x="11563" y="2805"/>
                    <a:pt x="11846" y="2301"/>
                    <a:pt x="11846" y="1733"/>
                  </a:cubicBezTo>
                  <a:cubicBezTo>
                    <a:pt x="11846" y="788"/>
                    <a:pt x="11059" y="1"/>
                    <a:pt x="101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66"/>
            <p:cNvSpPr/>
            <p:nvPr/>
          </p:nvSpPr>
          <p:spPr>
            <a:xfrm>
              <a:off x="-26204800" y="3547050"/>
              <a:ext cx="296975" cy="122100"/>
            </a:xfrm>
            <a:custGeom>
              <a:avLst/>
              <a:gdLst/>
              <a:ahLst/>
              <a:cxnLst/>
              <a:rect l="l" t="t" r="r" b="b"/>
              <a:pathLst>
                <a:path w="11879" h="4884" extrusionOk="0">
                  <a:moveTo>
                    <a:pt x="10839" y="1702"/>
                  </a:moveTo>
                  <a:cubicBezTo>
                    <a:pt x="11028" y="1702"/>
                    <a:pt x="11185" y="1859"/>
                    <a:pt x="11185" y="2048"/>
                  </a:cubicBezTo>
                  <a:cubicBezTo>
                    <a:pt x="11154" y="2269"/>
                    <a:pt x="10996" y="2426"/>
                    <a:pt x="10839" y="2426"/>
                  </a:cubicBezTo>
                  <a:lnTo>
                    <a:pt x="10492" y="2426"/>
                  </a:lnTo>
                  <a:lnTo>
                    <a:pt x="10492" y="1702"/>
                  </a:lnTo>
                  <a:close/>
                  <a:moveTo>
                    <a:pt x="726" y="725"/>
                  </a:moveTo>
                  <a:lnTo>
                    <a:pt x="1419" y="757"/>
                  </a:lnTo>
                  <a:lnTo>
                    <a:pt x="1419" y="4002"/>
                  </a:lnTo>
                  <a:lnTo>
                    <a:pt x="726" y="4096"/>
                  </a:lnTo>
                  <a:lnTo>
                    <a:pt x="726" y="725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37"/>
                  </a:lnTo>
                  <a:cubicBezTo>
                    <a:pt x="1" y="4726"/>
                    <a:pt x="221" y="4884"/>
                    <a:pt x="411" y="4884"/>
                  </a:cubicBezTo>
                  <a:lnTo>
                    <a:pt x="9578" y="3592"/>
                  </a:lnTo>
                  <a:cubicBezTo>
                    <a:pt x="9862" y="3561"/>
                    <a:pt x="10083" y="3403"/>
                    <a:pt x="10240" y="3151"/>
                  </a:cubicBezTo>
                  <a:lnTo>
                    <a:pt x="10807" y="3151"/>
                  </a:lnTo>
                  <a:cubicBezTo>
                    <a:pt x="11406" y="3151"/>
                    <a:pt x="11815" y="2678"/>
                    <a:pt x="11815" y="2143"/>
                  </a:cubicBezTo>
                  <a:cubicBezTo>
                    <a:pt x="11878" y="1513"/>
                    <a:pt x="11406" y="1040"/>
                    <a:pt x="10839" y="1040"/>
                  </a:cubicBezTo>
                  <a:lnTo>
                    <a:pt x="10240" y="1040"/>
                  </a:lnTo>
                  <a:cubicBezTo>
                    <a:pt x="10083" y="788"/>
                    <a:pt x="9831" y="694"/>
                    <a:pt x="9515" y="631"/>
                  </a:cubicBezTo>
                  <a:lnTo>
                    <a:pt x="3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8" name="Google Shape;7858;p66"/>
          <p:cNvSpPr/>
          <p:nvPr/>
        </p:nvSpPr>
        <p:spPr>
          <a:xfrm>
            <a:off x="7561179" y="2438650"/>
            <a:ext cx="289009" cy="352833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687" y="662"/>
                </a:moveTo>
                <a:cubicBezTo>
                  <a:pt x="7813" y="945"/>
                  <a:pt x="7971" y="1134"/>
                  <a:pt x="8160" y="1386"/>
                </a:cubicBezTo>
                <a:lnTo>
                  <a:pt x="1008" y="1386"/>
                </a:lnTo>
                <a:cubicBezTo>
                  <a:pt x="788" y="1386"/>
                  <a:pt x="630" y="1229"/>
                  <a:pt x="630" y="1040"/>
                </a:cubicBezTo>
                <a:cubicBezTo>
                  <a:pt x="630" y="819"/>
                  <a:pt x="788" y="662"/>
                  <a:pt x="1008" y="662"/>
                </a:cubicBezTo>
                <a:close/>
                <a:moveTo>
                  <a:pt x="6553" y="3466"/>
                </a:moveTo>
                <a:cubicBezTo>
                  <a:pt x="6742" y="3466"/>
                  <a:pt x="6900" y="3623"/>
                  <a:pt x="6900" y="3812"/>
                </a:cubicBezTo>
                <a:lnTo>
                  <a:pt x="6900" y="4852"/>
                </a:lnTo>
                <a:lnTo>
                  <a:pt x="7939" y="4852"/>
                </a:lnTo>
                <a:cubicBezTo>
                  <a:pt x="8128" y="4852"/>
                  <a:pt x="8286" y="5009"/>
                  <a:pt x="8286" y="5199"/>
                </a:cubicBezTo>
                <a:lnTo>
                  <a:pt x="8286" y="6585"/>
                </a:lnTo>
                <a:cubicBezTo>
                  <a:pt x="8286" y="6774"/>
                  <a:pt x="8128" y="6931"/>
                  <a:pt x="7939" y="6931"/>
                </a:cubicBezTo>
                <a:lnTo>
                  <a:pt x="6900" y="6931"/>
                </a:lnTo>
                <a:lnTo>
                  <a:pt x="6900" y="7971"/>
                </a:lnTo>
                <a:cubicBezTo>
                  <a:pt x="6900" y="8160"/>
                  <a:pt x="6742" y="8317"/>
                  <a:pt x="6553" y="8317"/>
                </a:cubicBezTo>
                <a:lnTo>
                  <a:pt x="5167" y="8317"/>
                </a:lnTo>
                <a:cubicBezTo>
                  <a:pt x="4978" y="8317"/>
                  <a:pt x="4820" y="8160"/>
                  <a:pt x="4820" y="7971"/>
                </a:cubicBezTo>
                <a:lnTo>
                  <a:pt x="4820" y="6931"/>
                </a:lnTo>
                <a:lnTo>
                  <a:pt x="3781" y="6931"/>
                </a:lnTo>
                <a:cubicBezTo>
                  <a:pt x="3592" y="6931"/>
                  <a:pt x="3434" y="6774"/>
                  <a:pt x="3434" y="6585"/>
                </a:cubicBezTo>
                <a:lnTo>
                  <a:pt x="3434" y="5199"/>
                </a:lnTo>
                <a:cubicBezTo>
                  <a:pt x="3434" y="5009"/>
                  <a:pt x="3592" y="4852"/>
                  <a:pt x="3781" y="4852"/>
                </a:cubicBezTo>
                <a:lnTo>
                  <a:pt x="4820" y="4852"/>
                </a:lnTo>
                <a:lnTo>
                  <a:pt x="4820" y="3812"/>
                </a:lnTo>
                <a:cubicBezTo>
                  <a:pt x="4820" y="3623"/>
                  <a:pt x="4978" y="3466"/>
                  <a:pt x="5167" y="3466"/>
                </a:cubicBezTo>
                <a:close/>
                <a:moveTo>
                  <a:pt x="7939" y="9735"/>
                </a:moveTo>
                <a:cubicBezTo>
                  <a:pt x="8128" y="9735"/>
                  <a:pt x="8286" y="9893"/>
                  <a:pt x="8286" y="10082"/>
                </a:cubicBezTo>
                <a:cubicBezTo>
                  <a:pt x="8286" y="10334"/>
                  <a:pt x="8128" y="10428"/>
                  <a:pt x="7939" y="10428"/>
                </a:cubicBezTo>
                <a:lnTo>
                  <a:pt x="3749" y="10428"/>
                </a:lnTo>
                <a:cubicBezTo>
                  <a:pt x="3560" y="10428"/>
                  <a:pt x="3403" y="10271"/>
                  <a:pt x="3403" y="10082"/>
                </a:cubicBezTo>
                <a:cubicBezTo>
                  <a:pt x="3403" y="9893"/>
                  <a:pt x="3560" y="9735"/>
                  <a:pt x="3749" y="9735"/>
                </a:cubicBezTo>
                <a:close/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lnTo>
                  <a:pt x="0" y="10428"/>
                </a:lnTo>
                <a:cubicBezTo>
                  <a:pt x="0" y="11184"/>
                  <a:pt x="630" y="11815"/>
                  <a:pt x="1386" y="11815"/>
                </a:cubicBezTo>
                <a:lnTo>
                  <a:pt x="1386" y="2048"/>
                </a:lnTo>
                <a:lnTo>
                  <a:pt x="2111" y="2048"/>
                </a:lnTo>
                <a:lnTo>
                  <a:pt x="2111" y="11815"/>
                </a:lnTo>
                <a:lnTo>
                  <a:pt x="9357" y="11815"/>
                </a:lnTo>
                <a:lnTo>
                  <a:pt x="9357" y="11846"/>
                </a:lnTo>
                <a:cubicBezTo>
                  <a:pt x="9546" y="11846"/>
                  <a:pt x="9704" y="11688"/>
                  <a:pt x="9704" y="11499"/>
                </a:cubicBezTo>
                <a:lnTo>
                  <a:pt x="9704" y="1733"/>
                </a:lnTo>
                <a:cubicBezTo>
                  <a:pt x="9704" y="1607"/>
                  <a:pt x="9609" y="1449"/>
                  <a:pt x="9452" y="1418"/>
                </a:cubicBezTo>
                <a:cubicBezTo>
                  <a:pt x="8822" y="1166"/>
                  <a:pt x="8443" y="756"/>
                  <a:pt x="8286" y="252"/>
                </a:cubicBezTo>
                <a:cubicBezTo>
                  <a:pt x="8254" y="95"/>
                  <a:pt x="8097" y="0"/>
                  <a:pt x="797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9" name="Google Shape;7859;p66"/>
          <p:cNvGrpSpPr/>
          <p:nvPr/>
        </p:nvGrpSpPr>
        <p:grpSpPr>
          <a:xfrm>
            <a:off x="6199548" y="2919133"/>
            <a:ext cx="345328" cy="352833"/>
            <a:chOff x="-24353875" y="3147725"/>
            <a:chExt cx="289875" cy="296175"/>
          </a:xfrm>
        </p:grpSpPr>
        <p:sp>
          <p:nvSpPr>
            <p:cNvPr id="7860" name="Google Shape;7860;p66"/>
            <p:cNvSpPr/>
            <p:nvPr/>
          </p:nvSpPr>
          <p:spPr>
            <a:xfrm>
              <a:off x="-24238100" y="3271375"/>
              <a:ext cx="52025" cy="51225"/>
            </a:xfrm>
            <a:custGeom>
              <a:avLst/>
              <a:gdLst/>
              <a:ahLst/>
              <a:cxnLst/>
              <a:rect l="l" t="t" r="r" b="b"/>
              <a:pathLst>
                <a:path w="2081" h="2049" extrusionOk="0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66"/>
            <p:cNvSpPr/>
            <p:nvPr/>
          </p:nvSpPr>
          <p:spPr>
            <a:xfrm>
              <a:off x="-24353875" y="3147725"/>
              <a:ext cx="289875" cy="296175"/>
            </a:xfrm>
            <a:custGeom>
              <a:avLst/>
              <a:gdLst/>
              <a:ahLst/>
              <a:cxnLst/>
              <a:rect l="l" t="t" r="r" b="b"/>
              <a:pathLst>
                <a:path w="11595" h="11847" extrusionOk="0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2" name="Google Shape;7862;p66"/>
          <p:cNvGrpSpPr/>
          <p:nvPr/>
        </p:nvGrpSpPr>
        <p:grpSpPr>
          <a:xfrm>
            <a:off x="6207530" y="3398540"/>
            <a:ext cx="329365" cy="351910"/>
            <a:chOff x="-24344425" y="3519475"/>
            <a:chExt cx="276475" cy="295400"/>
          </a:xfrm>
        </p:grpSpPr>
        <p:sp>
          <p:nvSpPr>
            <p:cNvPr id="7863" name="Google Shape;7863;p66"/>
            <p:cNvSpPr/>
            <p:nvPr/>
          </p:nvSpPr>
          <p:spPr>
            <a:xfrm>
              <a:off x="-24240450" y="3554150"/>
              <a:ext cx="69325" cy="34450"/>
            </a:xfrm>
            <a:custGeom>
              <a:avLst/>
              <a:gdLst/>
              <a:ahLst/>
              <a:cxnLst/>
              <a:rect l="l" t="t" r="r" b="b"/>
              <a:pathLst>
                <a:path w="2773" h="1378" extrusionOk="0">
                  <a:moveTo>
                    <a:pt x="1387" y="0"/>
                  </a:moveTo>
                  <a:cubicBezTo>
                    <a:pt x="788" y="0"/>
                    <a:pt x="284" y="347"/>
                    <a:pt x="95" y="914"/>
                  </a:cubicBezTo>
                  <a:cubicBezTo>
                    <a:pt x="0" y="1071"/>
                    <a:pt x="95" y="1260"/>
                    <a:pt x="284" y="1355"/>
                  </a:cubicBezTo>
                  <a:cubicBezTo>
                    <a:pt x="318" y="1366"/>
                    <a:pt x="352" y="1371"/>
                    <a:pt x="385" y="1371"/>
                  </a:cubicBezTo>
                  <a:cubicBezTo>
                    <a:pt x="537" y="1371"/>
                    <a:pt x="673" y="1263"/>
                    <a:pt x="725" y="1134"/>
                  </a:cubicBezTo>
                  <a:cubicBezTo>
                    <a:pt x="788" y="882"/>
                    <a:pt x="1072" y="662"/>
                    <a:pt x="1387" y="662"/>
                  </a:cubicBezTo>
                  <a:cubicBezTo>
                    <a:pt x="1702" y="662"/>
                    <a:pt x="1922" y="882"/>
                    <a:pt x="2048" y="1134"/>
                  </a:cubicBezTo>
                  <a:cubicBezTo>
                    <a:pt x="2120" y="1301"/>
                    <a:pt x="2246" y="1378"/>
                    <a:pt x="2371" y="1378"/>
                  </a:cubicBezTo>
                  <a:cubicBezTo>
                    <a:pt x="2411" y="1378"/>
                    <a:pt x="2451" y="1370"/>
                    <a:pt x="2489" y="1355"/>
                  </a:cubicBezTo>
                  <a:cubicBezTo>
                    <a:pt x="2678" y="1260"/>
                    <a:pt x="2773" y="1071"/>
                    <a:pt x="2678" y="914"/>
                  </a:cubicBezTo>
                  <a:cubicBezTo>
                    <a:pt x="2489" y="347"/>
                    <a:pt x="198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66"/>
            <p:cNvSpPr/>
            <p:nvPr/>
          </p:nvSpPr>
          <p:spPr>
            <a:xfrm>
              <a:off x="-24344425" y="3519475"/>
              <a:ext cx="276475" cy="295400"/>
            </a:xfrm>
            <a:custGeom>
              <a:avLst/>
              <a:gdLst/>
              <a:ahLst/>
              <a:cxnLst/>
              <a:rect l="l" t="t" r="r" b="b"/>
              <a:pathLst>
                <a:path w="11059" h="11816" extrusionOk="0">
                  <a:moveTo>
                    <a:pt x="5546" y="694"/>
                  </a:moveTo>
                  <a:cubicBezTo>
                    <a:pt x="6743" y="694"/>
                    <a:pt x="7625" y="1608"/>
                    <a:pt x="7625" y="2773"/>
                  </a:cubicBezTo>
                  <a:lnTo>
                    <a:pt x="7625" y="3120"/>
                  </a:lnTo>
                  <a:cubicBezTo>
                    <a:pt x="7625" y="3309"/>
                    <a:pt x="7467" y="3466"/>
                    <a:pt x="7278" y="3466"/>
                  </a:cubicBezTo>
                  <a:lnTo>
                    <a:pt x="5892" y="3466"/>
                  </a:lnTo>
                  <a:lnTo>
                    <a:pt x="5892" y="3120"/>
                  </a:lnTo>
                  <a:cubicBezTo>
                    <a:pt x="5892" y="2931"/>
                    <a:pt x="5735" y="2773"/>
                    <a:pt x="5546" y="2773"/>
                  </a:cubicBezTo>
                  <a:cubicBezTo>
                    <a:pt x="5357" y="2773"/>
                    <a:pt x="5199" y="2931"/>
                    <a:pt x="5199" y="3120"/>
                  </a:cubicBezTo>
                  <a:lnTo>
                    <a:pt x="5199" y="3466"/>
                  </a:lnTo>
                  <a:lnTo>
                    <a:pt x="3813" y="3466"/>
                  </a:lnTo>
                  <a:cubicBezTo>
                    <a:pt x="3624" y="3466"/>
                    <a:pt x="3466" y="3309"/>
                    <a:pt x="3466" y="3120"/>
                  </a:cubicBezTo>
                  <a:lnTo>
                    <a:pt x="3466" y="2773"/>
                  </a:lnTo>
                  <a:cubicBezTo>
                    <a:pt x="3466" y="1639"/>
                    <a:pt x="4411" y="694"/>
                    <a:pt x="5546" y="694"/>
                  </a:cubicBezTo>
                  <a:close/>
                  <a:moveTo>
                    <a:pt x="7940" y="4821"/>
                  </a:moveTo>
                  <a:cubicBezTo>
                    <a:pt x="8160" y="4821"/>
                    <a:pt x="8318" y="4979"/>
                    <a:pt x="8318" y="5168"/>
                  </a:cubicBezTo>
                  <a:cubicBezTo>
                    <a:pt x="8318" y="5357"/>
                    <a:pt x="8160" y="5514"/>
                    <a:pt x="7940" y="5514"/>
                  </a:cubicBezTo>
                  <a:lnTo>
                    <a:pt x="3088" y="5514"/>
                  </a:lnTo>
                  <a:cubicBezTo>
                    <a:pt x="2899" y="5514"/>
                    <a:pt x="2742" y="5357"/>
                    <a:pt x="2742" y="5168"/>
                  </a:cubicBezTo>
                  <a:cubicBezTo>
                    <a:pt x="2742" y="4979"/>
                    <a:pt x="2899" y="4821"/>
                    <a:pt x="3088" y="4821"/>
                  </a:cubicBezTo>
                  <a:close/>
                  <a:moveTo>
                    <a:pt x="4128" y="6932"/>
                  </a:moveTo>
                  <a:cubicBezTo>
                    <a:pt x="4317" y="6932"/>
                    <a:pt x="4474" y="7089"/>
                    <a:pt x="4474" y="7310"/>
                  </a:cubicBezTo>
                  <a:cubicBezTo>
                    <a:pt x="4474" y="7499"/>
                    <a:pt x="4317" y="7656"/>
                    <a:pt x="4128" y="7656"/>
                  </a:cubicBezTo>
                  <a:lnTo>
                    <a:pt x="3088" y="7656"/>
                  </a:lnTo>
                  <a:cubicBezTo>
                    <a:pt x="2899" y="7656"/>
                    <a:pt x="2742" y="7499"/>
                    <a:pt x="2742" y="7310"/>
                  </a:cubicBezTo>
                  <a:cubicBezTo>
                    <a:pt x="2742" y="7089"/>
                    <a:pt x="2899" y="6932"/>
                    <a:pt x="3088" y="6932"/>
                  </a:cubicBezTo>
                  <a:close/>
                  <a:moveTo>
                    <a:pt x="7940" y="6932"/>
                  </a:moveTo>
                  <a:cubicBezTo>
                    <a:pt x="8160" y="6932"/>
                    <a:pt x="8318" y="7089"/>
                    <a:pt x="8318" y="7310"/>
                  </a:cubicBezTo>
                  <a:cubicBezTo>
                    <a:pt x="8286" y="7499"/>
                    <a:pt x="8160" y="7656"/>
                    <a:pt x="7940" y="7656"/>
                  </a:cubicBezTo>
                  <a:lnTo>
                    <a:pt x="6932" y="7656"/>
                  </a:lnTo>
                  <a:cubicBezTo>
                    <a:pt x="6743" y="7656"/>
                    <a:pt x="6585" y="7499"/>
                    <a:pt x="6585" y="7310"/>
                  </a:cubicBezTo>
                  <a:cubicBezTo>
                    <a:pt x="6585" y="7089"/>
                    <a:pt x="6743" y="6932"/>
                    <a:pt x="6932" y="6932"/>
                  </a:cubicBezTo>
                  <a:close/>
                  <a:moveTo>
                    <a:pt x="3781" y="8318"/>
                  </a:moveTo>
                  <a:cubicBezTo>
                    <a:pt x="4002" y="8350"/>
                    <a:pt x="4128" y="8507"/>
                    <a:pt x="4128" y="8665"/>
                  </a:cubicBezTo>
                  <a:cubicBezTo>
                    <a:pt x="4128" y="8885"/>
                    <a:pt x="3970" y="9043"/>
                    <a:pt x="3781" y="9043"/>
                  </a:cubicBezTo>
                  <a:lnTo>
                    <a:pt x="3057" y="9043"/>
                  </a:lnTo>
                  <a:cubicBezTo>
                    <a:pt x="2868" y="9043"/>
                    <a:pt x="2710" y="8885"/>
                    <a:pt x="2710" y="8665"/>
                  </a:cubicBezTo>
                  <a:cubicBezTo>
                    <a:pt x="2710" y="8476"/>
                    <a:pt x="2868" y="8318"/>
                    <a:pt x="3057" y="8318"/>
                  </a:cubicBezTo>
                  <a:close/>
                  <a:moveTo>
                    <a:pt x="7940" y="8318"/>
                  </a:moveTo>
                  <a:cubicBezTo>
                    <a:pt x="8160" y="8350"/>
                    <a:pt x="8286" y="8507"/>
                    <a:pt x="8286" y="8665"/>
                  </a:cubicBezTo>
                  <a:cubicBezTo>
                    <a:pt x="8286" y="8885"/>
                    <a:pt x="8129" y="9043"/>
                    <a:pt x="7940" y="9043"/>
                  </a:cubicBezTo>
                  <a:lnTo>
                    <a:pt x="7247" y="9043"/>
                  </a:lnTo>
                  <a:cubicBezTo>
                    <a:pt x="7026" y="9043"/>
                    <a:pt x="6869" y="8885"/>
                    <a:pt x="6869" y="8665"/>
                  </a:cubicBezTo>
                  <a:cubicBezTo>
                    <a:pt x="6869" y="8476"/>
                    <a:pt x="7026" y="8318"/>
                    <a:pt x="7247" y="8318"/>
                  </a:cubicBezTo>
                  <a:close/>
                  <a:moveTo>
                    <a:pt x="2868" y="2049"/>
                  </a:moveTo>
                  <a:lnTo>
                    <a:pt x="2868" y="2049"/>
                  </a:lnTo>
                  <a:cubicBezTo>
                    <a:pt x="2805" y="2332"/>
                    <a:pt x="2805" y="2521"/>
                    <a:pt x="2805" y="2805"/>
                  </a:cubicBezTo>
                  <a:cubicBezTo>
                    <a:pt x="2395" y="2962"/>
                    <a:pt x="2080" y="3309"/>
                    <a:pt x="2080" y="3781"/>
                  </a:cubicBezTo>
                  <a:lnTo>
                    <a:pt x="2080" y="8665"/>
                  </a:lnTo>
                  <a:cubicBezTo>
                    <a:pt x="2080" y="9263"/>
                    <a:pt x="2553" y="9704"/>
                    <a:pt x="3088" y="9704"/>
                  </a:cubicBezTo>
                  <a:lnTo>
                    <a:pt x="5199" y="9704"/>
                  </a:lnTo>
                  <a:lnTo>
                    <a:pt x="5199" y="7247"/>
                  </a:lnTo>
                  <a:cubicBezTo>
                    <a:pt x="5199" y="7058"/>
                    <a:pt x="5357" y="6900"/>
                    <a:pt x="5546" y="6900"/>
                  </a:cubicBezTo>
                  <a:cubicBezTo>
                    <a:pt x="5735" y="6900"/>
                    <a:pt x="5892" y="7058"/>
                    <a:pt x="5892" y="7247"/>
                  </a:cubicBezTo>
                  <a:lnTo>
                    <a:pt x="5892" y="9704"/>
                  </a:lnTo>
                  <a:lnTo>
                    <a:pt x="8003" y="9704"/>
                  </a:lnTo>
                  <a:cubicBezTo>
                    <a:pt x="8570" y="9704"/>
                    <a:pt x="9011" y="9232"/>
                    <a:pt x="9011" y="8665"/>
                  </a:cubicBezTo>
                  <a:lnTo>
                    <a:pt x="9011" y="3844"/>
                  </a:lnTo>
                  <a:cubicBezTo>
                    <a:pt x="9011" y="3372"/>
                    <a:pt x="8728" y="2994"/>
                    <a:pt x="8318" y="2836"/>
                  </a:cubicBezTo>
                  <a:cubicBezTo>
                    <a:pt x="8318" y="2584"/>
                    <a:pt x="8318" y="2364"/>
                    <a:pt x="8223" y="2112"/>
                  </a:cubicBezTo>
                  <a:lnTo>
                    <a:pt x="8223" y="2112"/>
                  </a:lnTo>
                  <a:cubicBezTo>
                    <a:pt x="9043" y="2269"/>
                    <a:pt x="9736" y="2962"/>
                    <a:pt x="9736" y="3844"/>
                  </a:cubicBezTo>
                  <a:lnTo>
                    <a:pt x="9736" y="8696"/>
                  </a:lnTo>
                  <a:cubicBezTo>
                    <a:pt x="9736" y="9641"/>
                    <a:pt x="8948" y="10429"/>
                    <a:pt x="8003" y="10429"/>
                  </a:cubicBezTo>
                  <a:lnTo>
                    <a:pt x="3151" y="10429"/>
                  </a:lnTo>
                  <a:cubicBezTo>
                    <a:pt x="2206" y="10429"/>
                    <a:pt x="1418" y="9641"/>
                    <a:pt x="1418" y="8696"/>
                  </a:cubicBezTo>
                  <a:lnTo>
                    <a:pt x="1418" y="3781"/>
                  </a:lnTo>
                  <a:lnTo>
                    <a:pt x="1355" y="3781"/>
                  </a:lnTo>
                  <a:cubicBezTo>
                    <a:pt x="1355" y="2931"/>
                    <a:pt x="1985" y="2206"/>
                    <a:pt x="2868" y="2049"/>
                  </a:cubicBezTo>
                  <a:close/>
                  <a:moveTo>
                    <a:pt x="3088" y="1"/>
                  </a:moveTo>
                  <a:cubicBezTo>
                    <a:pt x="1355" y="1"/>
                    <a:pt x="1" y="1419"/>
                    <a:pt x="1" y="3120"/>
                  </a:cubicBezTo>
                  <a:lnTo>
                    <a:pt x="1" y="8728"/>
                  </a:lnTo>
                  <a:cubicBezTo>
                    <a:pt x="1" y="10397"/>
                    <a:pt x="1355" y="11815"/>
                    <a:pt x="3088" y="11815"/>
                  </a:cubicBezTo>
                  <a:lnTo>
                    <a:pt x="7940" y="11815"/>
                  </a:lnTo>
                  <a:cubicBezTo>
                    <a:pt x="9673" y="11815"/>
                    <a:pt x="11059" y="10397"/>
                    <a:pt x="11059" y="8728"/>
                  </a:cubicBezTo>
                  <a:lnTo>
                    <a:pt x="11059" y="3120"/>
                  </a:lnTo>
                  <a:cubicBezTo>
                    <a:pt x="11059" y="1387"/>
                    <a:pt x="9641" y="1"/>
                    <a:pt x="79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5" name="Google Shape;7865;p66"/>
          <p:cNvGrpSpPr/>
          <p:nvPr/>
        </p:nvGrpSpPr>
        <p:grpSpPr>
          <a:xfrm>
            <a:off x="6197210" y="3850460"/>
            <a:ext cx="350004" cy="348128"/>
            <a:chOff x="-24353075" y="3891250"/>
            <a:chExt cx="293800" cy="292225"/>
          </a:xfrm>
        </p:grpSpPr>
        <p:sp>
          <p:nvSpPr>
            <p:cNvPr id="7866" name="Google Shape;7866;p66"/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66"/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8" name="Google Shape;7868;p66"/>
          <p:cNvGrpSpPr/>
          <p:nvPr/>
        </p:nvGrpSpPr>
        <p:grpSpPr>
          <a:xfrm>
            <a:off x="7980681" y="3398763"/>
            <a:ext cx="353757" cy="351463"/>
            <a:chOff x="-22845575" y="3504075"/>
            <a:chExt cx="296950" cy="295025"/>
          </a:xfrm>
        </p:grpSpPr>
        <p:sp>
          <p:nvSpPr>
            <p:cNvPr id="7869" name="Google Shape;7869;p66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66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1" name="Google Shape;7871;p66"/>
          <p:cNvGrpSpPr/>
          <p:nvPr/>
        </p:nvGrpSpPr>
        <p:grpSpPr>
          <a:xfrm>
            <a:off x="5773862" y="1532411"/>
            <a:ext cx="299344" cy="351880"/>
            <a:chOff x="-27691025" y="3175300"/>
            <a:chExt cx="251275" cy="295375"/>
          </a:xfrm>
        </p:grpSpPr>
        <p:sp>
          <p:nvSpPr>
            <p:cNvPr id="7872" name="Google Shape;7872;p66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66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66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66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66"/>
          <p:cNvGrpSpPr/>
          <p:nvPr/>
        </p:nvGrpSpPr>
        <p:grpSpPr>
          <a:xfrm>
            <a:off x="5746179" y="2051087"/>
            <a:ext cx="354710" cy="228015"/>
            <a:chOff x="-27721750" y="3598250"/>
            <a:chExt cx="297750" cy="191400"/>
          </a:xfrm>
        </p:grpSpPr>
        <p:sp>
          <p:nvSpPr>
            <p:cNvPr id="7877" name="Google Shape;7877;p66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6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66"/>
          <p:cNvGrpSpPr/>
          <p:nvPr/>
        </p:nvGrpSpPr>
        <p:grpSpPr>
          <a:xfrm>
            <a:off x="5747579" y="2444633"/>
            <a:ext cx="351910" cy="340980"/>
            <a:chOff x="-27719400" y="3925600"/>
            <a:chExt cx="295400" cy="286225"/>
          </a:xfrm>
        </p:grpSpPr>
        <p:sp>
          <p:nvSpPr>
            <p:cNvPr id="7880" name="Google Shape;7880;p66"/>
            <p:cNvSpPr/>
            <p:nvPr/>
          </p:nvSpPr>
          <p:spPr>
            <a:xfrm>
              <a:off x="-27596525" y="3925600"/>
              <a:ext cx="172525" cy="162575"/>
            </a:xfrm>
            <a:custGeom>
              <a:avLst/>
              <a:gdLst/>
              <a:ahLst/>
              <a:cxnLst/>
              <a:rect l="l" t="t" r="r" b="b"/>
              <a:pathLst>
                <a:path w="6901" h="6503" extrusionOk="0">
                  <a:moveTo>
                    <a:pt x="5042" y="0"/>
                  </a:moveTo>
                  <a:cubicBezTo>
                    <a:pt x="4425" y="0"/>
                    <a:pt x="3809" y="237"/>
                    <a:pt x="3340" y="705"/>
                  </a:cubicBezTo>
                  <a:lnTo>
                    <a:pt x="1765" y="2281"/>
                  </a:lnTo>
                  <a:cubicBezTo>
                    <a:pt x="1639" y="2407"/>
                    <a:pt x="1639" y="2627"/>
                    <a:pt x="1765" y="2785"/>
                  </a:cubicBezTo>
                  <a:cubicBezTo>
                    <a:pt x="1860" y="2879"/>
                    <a:pt x="1891" y="2942"/>
                    <a:pt x="1891" y="3037"/>
                  </a:cubicBezTo>
                  <a:cubicBezTo>
                    <a:pt x="1891" y="3100"/>
                    <a:pt x="1860" y="3226"/>
                    <a:pt x="1765" y="3257"/>
                  </a:cubicBezTo>
                  <a:lnTo>
                    <a:pt x="1229" y="3824"/>
                  </a:lnTo>
                  <a:cubicBezTo>
                    <a:pt x="1009" y="3856"/>
                    <a:pt x="820" y="3919"/>
                    <a:pt x="662" y="4045"/>
                  </a:cubicBezTo>
                  <a:lnTo>
                    <a:pt x="1" y="4643"/>
                  </a:lnTo>
                  <a:lnTo>
                    <a:pt x="1860" y="6502"/>
                  </a:lnTo>
                  <a:lnTo>
                    <a:pt x="2427" y="5809"/>
                  </a:lnTo>
                  <a:cubicBezTo>
                    <a:pt x="2553" y="5652"/>
                    <a:pt x="2647" y="5494"/>
                    <a:pt x="2679" y="5305"/>
                  </a:cubicBezTo>
                  <a:lnTo>
                    <a:pt x="6774" y="1209"/>
                  </a:lnTo>
                  <a:cubicBezTo>
                    <a:pt x="6900" y="1083"/>
                    <a:pt x="6900" y="863"/>
                    <a:pt x="6774" y="737"/>
                  </a:cubicBezTo>
                  <a:cubicBezTo>
                    <a:pt x="6298" y="245"/>
                    <a:pt x="5669" y="0"/>
                    <a:pt x="5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6"/>
            <p:cNvSpPr/>
            <p:nvPr/>
          </p:nvSpPr>
          <p:spPr>
            <a:xfrm>
              <a:off x="-27719400" y="4054275"/>
              <a:ext cx="157550" cy="157550"/>
            </a:xfrm>
            <a:custGeom>
              <a:avLst/>
              <a:gdLst/>
              <a:ahLst/>
              <a:cxnLst/>
              <a:rect l="l" t="t" r="r" b="b"/>
              <a:pathLst>
                <a:path w="6302" h="6302" extrusionOk="0">
                  <a:moveTo>
                    <a:pt x="4412" y="1"/>
                  </a:moveTo>
                  <a:lnTo>
                    <a:pt x="537" y="3466"/>
                  </a:lnTo>
                  <a:cubicBezTo>
                    <a:pt x="190" y="3781"/>
                    <a:pt x="1" y="4222"/>
                    <a:pt x="1" y="4695"/>
                  </a:cubicBezTo>
                  <a:cubicBezTo>
                    <a:pt x="1" y="5136"/>
                    <a:pt x="158" y="5545"/>
                    <a:pt x="474" y="5829"/>
                  </a:cubicBezTo>
                  <a:cubicBezTo>
                    <a:pt x="789" y="6144"/>
                    <a:pt x="1167" y="6302"/>
                    <a:pt x="1608" y="6302"/>
                  </a:cubicBezTo>
                  <a:lnTo>
                    <a:pt x="1639" y="6302"/>
                  </a:lnTo>
                  <a:cubicBezTo>
                    <a:pt x="1954" y="6302"/>
                    <a:pt x="2269" y="6175"/>
                    <a:pt x="2553" y="5986"/>
                  </a:cubicBezTo>
                  <a:lnTo>
                    <a:pt x="1482" y="4915"/>
                  </a:lnTo>
                  <a:cubicBezTo>
                    <a:pt x="1356" y="4789"/>
                    <a:pt x="1356" y="4569"/>
                    <a:pt x="1482" y="4443"/>
                  </a:cubicBezTo>
                  <a:cubicBezTo>
                    <a:pt x="1545" y="4395"/>
                    <a:pt x="1631" y="4372"/>
                    <a:pt x="1718" y="4372"/>
                  </a:cubicBezTo>
                  <a:cubicBezTo>
                    <a:pt x="1805" y="4372"/>
                    <a:pt x="1891" y="4395"/>
                    <a:pt x="1954" y="4443"/>
                  </a:cubicBezTo>
                  <a:lnTo>
                    <a:pt x="3025" y="5514"/>
                  </a:lnTo>
                  <a:lnTo>
                    <a:pt x="3498" y="5010"/>
                  </a:lnTo>
                  <a:lnTo>
                    <a:pt x="2521" y="4002"/>
                  </a:lnTo>
                  <a:cubicBezTo>
                    <a:pt x="2395" y="3907"/>
                    <a:pt x="2395" y="3655"/>
                    <a:pt x="2521" y="3561"/>
                  </a:cubicBezTo>
                  <a:cubicBezTo>
                    <a:pt x="2569" y="3498"/>
                    <a:pt x="2655" y="3466"/>
                    <a:pt x="2746" y="3466"/>
                  </a:cubicBezTo>
                  <a:cubicBezTo>
                    <a:pt x="2836" y="3466"/>
                    <a:pt x="2931" y="3498"/>
                    <a:pt x="2994" y="3561"/>
                  </a:cubicBezTo>
                  <a:lnTo>
                    <a:pt x="3939" y="4474"/>
                  </a:lnTo>
                  <a:lnTo>
                    <a:pt x="4412" y="3970"/>
                  </a:lnTo>
                  <a:lnTo>
                    <a:pt x="3530" y="3120"/>
                  </a:lnTo>
                  <a:cubicBezTo>
                    <a:pt x="3403" y="2994"/>
                    <a:pt x="3403" y="2773"/>
                    <a:pt x="3530" y="2647"/>
                  </a:cubicBezTo>
                  <a:cubicBezTo>
                    <a:pt x="3593" y="2584"/>
                    <a:pt x="3679" y="2552"/>
                    <a:pt x="3766" y="2552"/>
                  </a:cubicBezTo>
                  <a:cubicBezTo>
                    <a:pt x="3852" y="2552"/>
                    <a:pt x="3939" y="2584"/>
                    <a:pt x="4002" y="2647"/>
                  </a:cubicBezTo>
                  <a:lnTo>
                    <a:pt x="4884" y="3498"/>
                  </a:lnTo>
                  <a:lnTo>
                    <a:pt x="5357" y="2994"/>
                  </a:lnTo>
                  <a:lnTo>
                    <a:pt x="4601" y="2237"/>
                  </a:lnTo>
                  <a:cubicBezTo>
                    <a:pt x="4475" y="2111"/>
                    <a:pt x="4475" y="1891"/>
                    <a:pt x="4601" y="1765"/>
                  </a:cubicBezTo>
                  <a:cubicBezTo>
                    <a:pt x="4671" y="1624"/>
                    <a:pt x="4771" y="1562"/>
                    <a:pt x="4867" y="1562"/>
                  </a:cubicBezTo>
                  <a:cubicBezTo>
                    <a:pt x="4944" y="1562"/>
                    <a:pt x="5018" y="1601"/>
                    <a:pt x="5073" y="1670"/>
                  </a:cubicBezTo>
                  <a:lnTo>
                    <a:pt x="5829" y="2395"/>
                  </a:lnTo>
                  <a:lnTo>
                    <a:pt x="6302" y="1891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66"/>
          <p:cNvGrpSpPr/>
          <p:nvPr/>
        </p:nvGrpSpPr>
        <p:grpSpPr>
          <a:xfrm>
            <a:off x="7968851" y="1531473"/>
            <a:ext cx="353757" cy="353757"/>
            <a:chOff x="-25834600" y="3176875"/>
            <a:chExt cx="296950" cy="296950"/>
          </a:xfrm>
        </p:grpSpPr>
        <p:sp>
          <p:nvSpPr>
            <p:cNvPr id="7883" name="Google Shape;7883;p66"/>
            <p:cNvSpPr/>
            <p:nvPr/>
          </p:nvSpPr>
          <p:spPr>
            <a:xfrm>
              <a:off x="-25625875" y="3316275"/>
              <a:ext cx="69325" cy="85875"/>
            </a:xfrm>
            <a:custGeom>
              <a:avLst/>
              <a:gdLst/>
              <a:ahLst/>
              <a:cxnLst/>
              <a:rect l="l" t="t" r="r" b="b"/>
              <a:pathLst>
                <a:path w="2773" h="3435" extrusionOk="0">
                  <a:moveTo>
                    <a:pt x="0" y="1"/>
                  </a:moveTo>
                  <a:lnTo>
                    <a:pt x="0" y="3435"/>
                  </a:lnTo>
                  <a:lnTo>
                    <a:pt x="2773" y="3435"/>
                  </a:lnTo>
                  <a:lnTo>
                    <a:pt x="2773" y="2741"/>
                  </a:lnTo>
                  <a:lnTo>
                    <a:pt x="1040" y="2741"/>
                  </a:lnTo>
                  <a:cubicBezTo>
                    <a:pt x="851" y="2741"/>
                    <a:pt x="693" y="2584"/>
                    <a:pt x="693" y="2395"/>
                  </a:cubicBezTo>
                  <a:cubicBezTo>
                    <a:pt x="693" y="2206"/>
                    <a:pt x="851" y="2048"/>
                    <a:pt x="1040" y="2048"/>
                  </a:cubicBezTo>
                  <a:lnTo>
                    <a:pt x="2773" y="2048"/>
                  </a:lnTo>
                  <a:lnTo>
                    <a:pt x="2773" y="1324"/>
                  </a:lnTo>
                  <a:lnTo>
                    <a:pt x="1040" y="1324"/>
                  </a:lnTo>
                  <a:cubicBezTo>
                    <a:pt x="851" y="1324"/>
                    <a:pt x="693" y="1166"/>
                    <a:pt x="693" y="977"/>
                  </a:cubicBezTo>
                  <a:cubicBezTo>
                    <a:pt x="693" y="851"/>
                    <a:pt x="851" y="694"/>
                    <a:pt x="1040" y="694"/>
                  </a:cubicBezTo>
                  <a:lnTo>
                    <a:pt x="2773" y="69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6"/>
            <p:cNvSpPr/>
            <p:nvPr/>
          </p:nvSpPr>
          <p:spPr>
            <a:xfrm>
              <a:off x="-25729075" y="3176875"/>
              <a:ext cx="191425" cy="296950"/>
            </a:xfrm>
            <a:custGeom>
              <a:avLst/>
              <a:gdLst/>
              <a:ahLst/>
              <a:cxnLst/>
              <a:rect l="l" t="t" r="r" b="b"/>
              <a:pathLst>
                <a:path w="7657" h="11878" extrusionOk="0">
                  <a:moveTo>
                    <a:pt x="2049" y="693"/>
                  </a:moveTo>
                  <a:lnTo>
                    <a:pt x="2049" y="2773"/>
                  </a:lnTo>
                  <a:lnTo>
                    <a:pt x="1356" y="2773"/>
                  </a:lnTo>
                  <a:lnTo>
                    <a:pt x="1356" y="693"/>
                  </a:lnTo>
                  <a:close/>
                  <a:moveTo>
                    <a:pt x="3435" y="693"/>
                  </a:moveTo>
                  <a:lnTo>
                    <a:pt x="3435" y="2773"/>
                  </a:lnTo>
                  <a:lnTo>
                    <a:pt x="2710" y="2773"/>
                  </a:lnTo>
                  <a:lnTo>
                    <a:pt x="2710" y="693"/>
                  </a:lnTo>
                  <a:close/>
                  <a:moveTo>
                    <a:pt x="4821" y="693"/>
                  </a:moveTo>
                  <a:lnTo>
                    <a:pt x="4821" y="2773"/>
                  </a:lnTo>
                  <a:lnTo>
                    <a:pt x="4097" y="2773"/>
                  </a:lnTo>
                  <a:lnTo>
                    <a:pt x="4097" y="693"/>
                  </a:lnTo>
                  <a:close/>
                  <a:moveTo>
                    <a:pt x="6176" y="693"/>
                  </a:moveTo>
                  <a:lnTo>
                    <a:pt x="6176" y="2773"/>
                  </a:lnTo>
                  <a:lnTo>
                    <a:pt x="5483" y="2773"/>
                  </a:lnTo>
                  <a:lnTo>
                    <a:pt x="5483" y="693"/>
                  </a:ln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308"/>
                    <a:pt x="158" y="3466"/>
                    <a:pt x="379" y="3466"/>
                  </a:cubicBezTo>
                  <a:lnTo>
                    <a:pt x="726" y="3466"/>
                  </a:lnTo>
                  <a:lnTo>
                    <a:pt x="726" y="4883"/>
                  </a:lnTo>
                  <a:lnTo>
                    <a:pt x="2458" y="4883"/>
                  </a:lnTo>
                  <a:cubicBezTo>
                    <a:pt x="2647" y="4883"/>
                    <a:pt x="2805" y="5041"/>
                    <a:pt x="2805" y="5262"/>
                  </a:cubicBezTo>
                  <a:lnTo>
                    <a:pt x="2805" y="9420"/>
                  </a:lnTo>
                  <a:cubicBezTo>
                    <a:pt x="2805" y="9609"/>
                    <a:pt x="2647" y="9767"/>
                    <a:pt x="2458" y="9767"/>
                  </a:cubicBezTo>
                  <a:lnTo>
                    <a:pt x="2112" y="9767"/>
                  </a:lnTo>
                  <a:cubicBezTo>
                    <a:pt x="2112" y="10523"/>
                    <a:pt x="1797" y="11247"/>
                    <a:pt x="1261" y="11751"/>
                  </a:cubicBezTo>
                  <a:cubicBezTo>
                    <a:pt x="1419" y="11815"/>
                    <a:pt x="1576" y="11878"/>
                    <a:pt x="1734" y="11878"/>
                  </a:cubicBezTo>
                  <a:lnTo>
                    <a:pt x="5924" y="11878"/>
                  </a:lnTo>
                  <a:cubicBezTo>
                    <a:pt x="6522" y="11878"/>
                    <a:pt x="6932" y="11405"/>
                    <a:pt x="6932" y="10838"/>
                  </a:cubicBezTo>
                  <a:lnTo>
                    <a:pt x="6932" y="9798"/>
                  </a:lnTo>
                  <a:lnTo>
                    <a:pt x="3813" y="9798"/>
                  </a:lnTo>
                  <a:cubicBezTo>
                    <a:pt x="3624" y="9798"/>
                    <a:pt x="3467" y="9672"/>
                    <a:pt x="3467" y="9452"/>
                  </a:cubicBezTo>
                  <a:lnTo>
                    <a:pt x="3467" y="5293"/>
                  </a:lnTo>
                  <a:cubicBezTo>
                    <a:pt x="3467" y="5104"/>
                    <a:pt x="3624" y="4946"/>
                    <a:pt x="3813" y="4946"/>
                  </a:cubicBezTo>
                  <a:lnTo>
                    <a:pt x="6932" y="4946"/>
                  </a:lnTo>
                  <a:lnTo>
                    <a:pt x="6932" y="3529"/>
                  </a:lnTo>
                  <a:lnTo>
                    <a:pt x="7310" y="3529"/>
                  </a:lnTo>
                  <a:cubicBezTo>
                    <a:pt x="7499" y="3529"/>
                    <a:pt x="7657" y="3371"/>
                    <a:pt x="7657" y="3151"/>
                  </a:cubicBezTo>
                  <a:lnTo>
                    <a:pt x="7657" y="1040"/>
                  </a:lnTo>
                  <a:lnTo>
                    <a:pt x="7625" y="1040"/>
                  </a:lnTo>
                  <a:cubicBezTo>
                    <a:pt x="7625" y="441"/>
                    <a:pt x="7153" y="0"/>
                    <a:pt x="65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6"/>
            <p:cNvSpPr/>
            <p:nvPr/>
          </p:nvSpPr>
          <p:spPr>
            <a:xfrm>
              <a:off x="-25834600" y="3350150"/>
              <a:ext cx="69325" cy="96100"/>
            </a:xfrm>
            <a:custGeom>
              <a:avLst/>
              <a:gdLst/>
              <a:ahLst/>
              <a:cxnLst/>
              <a:rect l="l" t="t" r="r" b="b"/>
              <a:pathLst>
                <a:path w="2773" h="3844" extrusionOk="0">
                  <a:moveTo>
                    <a:pt x="2143" y="0"/>
                  </a:moveTo>
                  <a:cubicBezTo>
                    <a:pt x="1008" y="0"/>
                    <a:pt x="63" y="945"/>
                    <a:pt x="63" y="2080"/>
                  </a:cubicBezTo>
                  <a:cubicBezTo>
                    <a:pt x="0" y="2804"/>
                    <a:pt x="378" y="3434"/>
                    <a:pt x="914" y="3844"/>
                  </a:cubicBezTo>
                  <a:cubicBezTo>
                    <a:pt x="788" y="3529"/>
                    <a:pt x="725" y="3151"/>
                    <a:pt x="725" y="2804"/>
                  </a:cubicBezTo>
                  <a:cubicBezTo>
                    <a:pt x="725" y="1544"/>
                    <a:pt x="1576" y="473"/>
                    <a:pt x="2773" y="126"/>
                  </a:cubicBezTo>
                  <a:cubicBezTo>
                    <a:pt x="2584" y="63"/>
                    <a:pt x="2332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6"/>
            <p:cNvSpPr/>
            <p:nvPr/>
          </p:nvSpPr>
          <p:spPr>
            <a:xfrm>
              <a:off x="-25799950" y="3368250"/>
              <a:ext cx="104775" cy="104000"/>
            </a:xfrm>
            <a:custGeom>
              <a:avLst/>
              <a:gdLst/>
              <a:ahLst/>
              <a:cxnLst/>
              <a:rect l="l" t="t" r="r" b="b"/>
              <a:pathLst>
                <a:path w="4191" h="4160" extrusionOk="0">
                  <a:moveTo>
                    <a:pt x="2080" y="694"/>
                  </a:moveTo>
                  <a:cubicBezTo>
                    <a:pt x="2836" y="694"/>
                    <a:pt x="3466" y="1324"/>
                    <a:pt x="3466" y="2080"/>
                  </a:cubicBezTo>
                  <a:cubicBezTo>
                    <a:pt x="3466" y="2364"/>
                    <a:pt x="3403" y="2584"/>
                    <a:pt x="3246" y="2836"/>
                  </a:cubicBezTo>
                  <a:lnTo>
                    <a:pt x="1292" y="915"/>
                  </a:lnTo>
                  <a:cubicBezTo>
                    <a:pt x="1576" y="788"/>
                    <a:pt x="1828" y="694"/>
                    <a:pt x="2080" y="694"/>
                  </a:cubicBezTo>
                  <a:close/>
                  <a:moveTo>
                    <a:pt x="2111" y="1"/>
                  </a:moveTo>
                  <a:cubicBezTo>
                    <a:pt x="946" y="1"/>
                    <a:pt x="1" y="946"/>
                    <a:pt x="1" y="2080"/>
                  </a:cubicBezTo>
                  <a:cubicBezTo>
                    <a:pt x="1" y="3214"/>
                    <a:pt x="946" y="4160"/>
                    <a:pt x="2111" y="4160"/>
                  </a:cubicBezTo>
                  <a:cubicBezTo>
                    <a:pt x="3246" y="4160"/>
                    <a:pt x="4191" y="3214"/>
                    <a:pt x="4191" y="2080"/>
                  </a:cubicBezTo>
                  <a:cubicBezTo>
                    <a:pt x="4191" y="946"/>
                    <a:pt x="3246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6"/>
            <p:cNvSpPr/>
            <p:nvPr/>
          </p:nvSpPr>
          <p:spPr>
            <a:xfrm>
              <a:off x="-25712525" y="3317075"/>
              <a:ext cx="34675" cy="86650"/>
            </a:xfrm>
            <a:custGeom>
              <a:avLst/>
              <a:gdLst/>
              <a:ahLst/>
              <a:cxnLst/>
              <a:rect l="l" t="t" r="r" b="b"/>
              <a:pathLst>
                <a:path w="1387" h="3466" extrusionOk="0">
                  <a:moveTo>
                    <a:pt x="1" y="0"/>
                  </a:moveTo>
                  <a:lnTo>
                    <a:pt x="1" y="1764"/>
                  </a:lnTo>
                  <a:cubicBezTo>
                    <a:pt x="631" y="2111"/>
                    <a:pt x="1072" y="2709"/>
                    <a:pt x="1261" y="3466"/>
                  </a:cubicBezTo>
                  <a:lnTo>
                    <a:pt x="1387" y="346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8" name="Google Shape;7888;p66"/>
          <p:cNvGrpSpPr/>
          <p:nvPr/>
        </p:nvGrpSpPr>
        <p:grpSpPr>
          <a:xfrm>
            <a:off x="7968851" y="1999474"/>
            <a:ext cx="353757" cy="331241"/>
            <a:chOff x="-25834600" y="3564375"/>
            <a:chExt cx="296950" cy="278050"/>
          </a:xfrm>
        </p:grpSpPr>
        <p:sp>
          <p:nvSpPr>
            <p:cNvPr id="7889" name="Google Shape;7889;p66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6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6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6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6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6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6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6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7" name="Google Shape;7897;p66"/>
          <p:cNvGrpSpPr/>
          <p:nvPr/>
        </p:nvGrpSpPr>
        <p:grpSpPr>
          <a:xfrm>
            <a:off x="7966974" y="2438826"/>
            <a:ext cx="357509" cy="352595"/>
            <a:chOff x="-25834600" y="3915850"/>
            <a:chExt cx="300100" cy="295975"/>
          </a:xfrm>
        </p:grpSpPr>
        <p:sp>
          <p:nvSpPr>
            <p:cNvPr id="7898" name="Google Shape;7898;p66"/>
            <p:cNvSpPr/>
            <p:nvPr/>
          </p:nvSpPr>
          <p:spPr>
            <a:xfrm>
              <a:off x="-25677875" y="3915850"/>
              <a:ext cx="143375" cy="137675"/>
            </a:xfrm>
            <a:custGeom>
              <a:avLst/>
              <a:gdLst/>
              <a:ahLst/>
              <a:cxnLst/>
              <a:rect l="l" t="t" r="r" b="b"/>
              <a:pathLst>
                <a:path w="5735" h="5507" extrusionOk="0">
                  <a:moveTo>
                    <a:pt x="1123" y="1"/>
                  </a:moveTo>
                  <a:cubicBezTo>
                    <a:pt x="859" y="1"/>
                    <a:pt x="599" y="103"/>
                    <a:pt x="410" y="308"/>
                  </a:cubicBezTo>
                  <a:cubicBezTo>
                    <a:pt x="1" y="686"/>
                    <a:pt x="1" y="1379"/>
                    <a:pt x="410" y="1757"/>
                  </a:cubicBezTo>
                  <a:lnTo>
                    <a:pt x="3813" y="5191"/>
                  </a:lnTo>
                  <a:cubicBezTo>
                    <a:pt x="4033" y="5380"/>
                    <a:pt x="4285" y="5506"/>
                    <a:pt x="4569" y="5506"/>
                  </a:cubicBezTo>
                  <a:cubicBezTo>
                    <a:pt x="4853" y="5506"/>
                    <a:pt x="5136" y="5380"/>
                    <a:pt x="5325" y="5191"/>
                  </a:cubicBezTo>
                  <a:cubicBezTo>
                    <a:pt x="5735" y="4781"/>
                    <a:pt x="5735" y="4120"/>
                    <a:pt x="5325" y="3742"/>
                  </a:cubicBezTo>
                  <a:lnTo>
                    <a:pt x="1860" y="308"/>
                  </a:lnTo>
                  <a:cubicBezTo>
                    <a:pt x="1655" y="103"/>
                    <a:pt x="1387" y="1"/>
                    <a:pt x="11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6"/>
            <p:cNvSpPr/>
            <p:nvPr/>
          </p:nvSpPr>
          <p:spPr>
            <a:xfrm>
              <a:off x="-25834600" y="4167700"/>
              <a:ext cx="43350" cy="44125"/>
            </a:xfrm>
            <a:custGeom>
              <a:avLst/>
              <a:gdLst/>
              <a:ahLst/>
              <a:cxnLst/>
              <a:rect l="l" t="t" r="r" b="b"/>
              <a:pathLst>
                <a:path w="1734" h="1765" extrusionOk="0">
                  <a:moveTo>
                    <a:pt x="756" y="0"/>
                  </a:moveTo>
                  <a:lnTo>
                    <a:pt x="221" y="630"/>
                  </a:lnTo>
                  <a:cubicBezTo>
                    <a:pt x="95" y="756"/>
                    <a:pt x="0" y="945"/>
                    <a:pt x="0" y="1103"/>
                  </a:cubicBezTo>
                  <a:cubicBezTo>
                    <a:pt x="0" y="1292"/>
                    <a:pt x="95" y="1449"/>
                    <a:pt x="221" y="1575"/>
                  </a:cubicBezTo>
                  <a:cubicBezTo>
                    <a:pt x="347" y="1702"/>
                    <a:pt x="536" y="1765"/>
                    <a:pt x="693" y="1765"/>
                  </a:cubicBezTo>
                  <a:cubicBezTo>
                    <a:pt x="882" y="1765"/>
                    <a:pt x="1040" y="1702"/>
                    <a:pt x="1166" y="1575"/>
                  </a:cubicBezTo>
                  <a:lnTo>
                    <a:pt x="1733" y="977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6"/>
            <p:cNvSpPr/>
            <p:nvPr/>
          </p:nvSpPr>
          <p:spPr>
            <a:xfrm>
              <a:off x="-25800725" y="3972375"/>
              <a:ext cx="206375" cy="207950"/>
            </a:xfrm>
            <a:custGeom>
              <a:avLst/>
              <a:gdLst/>
              <a:ahLst/>
              <a:cxnLst/>
              <a:rect l="l" t="t" r="r" b="b"/>
              <a:pathLst>
                <a:path w="8255" h="8318" extrusionOk="0">
                  <a:moveTo>
                    <a:pt x="4285" y="2457"/>
                  </a:moveTo>
                  <a:lnTo>
                    <a:pt x="5797" y="3938"/>
                  </a:lnTo>
                  <a:lnTo>
                    <a:pt x="5261" y="4474"/>
                  </a:lnTo>
                  <a:cubicBezTo>
                    <a:pt x="4868" y="4868"/>
                    <a:pt x="4342" y="5064"/>
                    <a:pt x="3814" y="5064"/>
                  </a:cubicBezTo>
                  <a:cubicBezTo>
                    <a:pt x="3708" y="5064"/>
                    <a:pt x="3602" y="5057"/>
                    <a:pt x="3497" y="5041"/>
                  </a:cubicBezTo>
                  <a:lnTo>
                    <a:pt x="3214" y="5009"/>
                  </a:lnTo>
                  <a:lnTo>
                    <a:pt x="3182" y="4726"/>
                  </a:lnTo>
                  <a:cubicBezTo>
                    <a:pt x="3119" y="4096"/>
                    <a:pt x="3308" y="3434"/>
                    <a:pt x="3781" y="2962"/>
                  </a:cubicBezTo>
                  <a:lnTo>
                    <a:pt x="4285" y="2457"/>
                  </a:lnTo>
                  <a:close/>
                  <a:moveTo>
                    <a:pt x="4789" y="0"/>
                  </a:moveTo>
                  <a:lnTo>
                    <a:pt x="3056" y="1796"/>
                  </a:lnTo>
                  <a:cubicBezTo>
                    <a:pt x="2174" y="2678"/>
                    <a:pt x="1733" y="4001"/>
                    <a:pt x="1890" y="5261"/>
                  </a:cubicBezTo>
                  <a:lnTo>
                    <a:pt x="1922" y="5419"/>
                  </a:lnTo>
                  <a:lnTo>
                    <a:pt x="0" y="7341"/>
                  </a:lnTo>
                  <a:lnTo>
                    <a:pt x="977" y="8317"/>
                  </a:lnTo>
                  <a:lnTo>
                    <a:pt x="2898" y="6396"/>
                  </a:lnTo>
                  <a:lnTo>
                    <a:pt x="3056" y="6427"/>
                  </a:lnTo>
                  <a:cubicBezTo>
                    <a:pt x="3214" y="6459"/>
                    <a:pt x="3371" y="6459"/>
                    <a:pt x="3592" y="6459"/>
                  </a:cubicBezTo>
                  <a:cubicBezTo>
                    <a:pt x="4694" y="6459"/>
                    <a:pt x="5734" y="6049"/>
                    <a:pt x="6522" y="5261"/>
                  </a:cubicBezTo>
                  <a:lnTo>
                    <a:pt x="8254" y="3466"/>
                  </a:lnTo>
                  <a:lnTo>
                    <a:pt x="7278" y="2489"/>
                  </a:lnTo>
                  <a:lnTo>
                    <a:pt x="6301" y="3466"/>
                  </a:lnTo>
                  <a:lnTo>
                    <a:pt x="4852" y="2016"/>
                  </a:lnTo>
                  <a:lnTo>
                    <a:pt x="5828" y="1040"/>
                  </a:lnTo>
                  <a:lnTo>
                    <a:pt x="47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1" name="Google Shape;7901;p66"/>
          <p:cNvGrpSpPr/>
          <p:nvPr/>
        </p:nvGrpSpPr>
        <p:grpSpPr>
          <a:xfrm>
            <a:off x="6702402" y="2920056"/>
            <a:ext cx="228968" cy="350987"/>
            <a:chOff x="-23930925" y="3149300"/>
            <a:chExt cx="192200" cy="294625"/>
          </a:xfrm>
        </p:grpSpPr>
        <p:sp>
          <p:nvSpPr>
            <p:cNvPr id="7902" name="Google Shape;7902;p66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6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6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6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6" name="Google Shape;7906;p66"/>
          <p:cNvGrpSpPr/>
          <p:nvPr/>
        </p:nvGrpSpPr>
        <p:grpSpPr>
          <a:xfrm>
            <a:off x="6659232" y="3398540"/>
            <a:ext cx="315307" cy="351910"/>
            <a:chOff x="-23962425" y="3519475"/>
            <a:chExt cx="264675" cy="295400"/>
          </a:xfrm>
        </p:grpSpPr>
        <p:sp>
          <p:nvSpPr>
            <p:cNvPr id="7907" name="Google Shape;7907;p66"/>
            <p:cNvSpPr/>
            <p:nvPr/>
          </p:nvSpPr>
          <p:spPr>
            <a:xfrm>
              <a:off x="-23961625" y="3580925"/>
              <a:ext cx="263875" cy="233950"/>
            </a:xfrm>
            <a:custGeom>
              <a:avLst/>
              <a:gdLst/>
              <a:ahLst/>
              <a:cxnLst/>
              <a:rect l="l" t="t" r="r" b="b"/>
              <a:pathLst>
                <a:path w="10555" h="9358" extrusionOk="0">
                  <a:moveTo>
                    <a:pt x="1701" y="3119"/>
                  </a:moveTo>
                  <a:cubicBezTo>
                    <a:pt x="1890" y="3119"/>
                    <a:pt x="2048" y="3277"/>
                    <a:pt x="2048" y="3466"/>
                  </a:cubicBezTo>
                  <a:lnTo>
                    <a:pt x="2048" y="4159"/>
                  </a:lnTo>
                  <a:cubicBezTo>
                    <a:pt x="2048" y="4379"/>
                    <a:pt x="2205" y="4537"/>
                    <a:pt x="2394" y="4537"/>
                  </a:cubicBezTo>
                  <a:lnTo>
                    <a:pt x="3119" y="4537"/>
                  </a:lnTo>
                  <a:cubicBezTo>
                    <a:pt x="3308" y="4537"/>
                    <a:pt x="3466" y="4663"/>
                    <a:pt x="3466" y="4883"/>
                  </a:cubicBezTo>
                  <a:cubicBezTo>
                    <a:pt x="3466" y="5072"/>
                    <a:pt x="3308" y="5230"/>
                    <a:pt x="3119" y="5230"/>
                  </a:cubicBezTo>
                  <a:lnTo>
                    <a:pt x="2394" y="5230"/>
                  </a:lnTo>
                  <a:cubicBezTo>
                    <a:pt x="1796" y="5198"/>
                    <a:pt x="1323" y="4726"/>
                    <a:pt x="1323" y="4159"/>
                  </a:cubicBezTo>
                  <a:lnTo>
                    <a:pt x="1323" y="3466"/>
                  </a:lnTo>
                  <a:cubicBezTo>
                    <a:pt x="1323" y="3277"/>
                    <a:pt x="1512" y="3119"/>
                    <a:pt x="1701" y="3119"/>
                  </a:cubicBezTo>
                  <a:close/>
                  <a:moveTo>
                    <a:pt x="3781" y="6585"/>
                  </a:moveTo>
                  <a:lnTo>
                    <a:pt x="3781" y="6931"/>
                  </a:lnTo>
                  <a:cubicBezTo>
                    <a:pt x="3781" y="7120"/>
                    <a:pt x="3623" y="7278"/>
                    <a:pt x="3434" y="7278"/>
                  </a:cubicBezTo>
                  <a:cubicBezTo>
                    <a:pt x="3214" y="7278"/>
                    <a:pt x="3056" y="7120"/>
                    <a:pt x="3056" y="6931"/>
                  </a:cubicBezTo>
                  <a:lnTo>
                    <a:pt x="3056" y="6585"/>
                  </a:lnTo>
                  <a:close/>
                  <a:moveTo>
                    <a:pt x="6900" y="0"/>
                  </a:moveTo>
                  <a:cubicBezTo>
                    <a:pt x="5986" y="0"/>
                    <a:pt x="5293" y="693"/>
                    <a:pt x="5293" y="1607"/>
                  </a:cubicBezTo>
                  <a:cubicBezTo>
                    <a:pt x="5293" y="2363"/>
                    <a:pt x="5765" y="2741"/>
                    <a:pt x="6238" y="3182"/>
                  </a:cubicBezTo>
                  <a:lnTo>
                    <a:pt x="7561" y="4379"/>
                  </a:lnTo>
                  <a:lnTo>
                    <a:pt x="7561" y="7624"/>
                  </a:lnTo>
                  <a:cubicBezTo>
                    <a:pt x="7561" y="8223"/>
                    <a:pt x="7089" y="8664"/>
                    <a:pt x="6553" y="8664"/>
                  </a:cubicBezTo>
                  <a:lnTo>
                    <a:pt x="4820" y="8664"/>
                  </a:lnTo>
                  <a:cubicBezTo>
                    <a:pt x="4348" y="8664"/>
                    <a:pt x="3938" y="8349"/>
                    <a:pt x="3812" y="7876"/>
                  </a:cubicBezTo>
                  <a:cubicBezTo>
                    <a:pt x="4222" y="7719"/>
                    <a:pt x="4505" y="7372"/>
                    <a:pt x="4505" y="6931"/>
                  </a:cubicBezTo>
                  <a:lnTo>
                    <a:pt x="4505" y="6585"/>
                  </a:lnTo>
                  <a:lnTo>
                    <a:pt x="5198" y="6585"/>
                  </a:lnTo>
                  <a:cubicBezTo>
                    <a:pt x="6144" y="6585"/>
                    <a:pt x="6931" y="5797"/>
                    <a:pt x="6931" y="4852"/>
                  </a:cubicBezTo>
                  <a:lnTo>
                    <a:pt x="6931" y="4631"/>
                  </a:lnTo>
                  <a:lnTo>
                    <a:pt x="5829" y="3686"/>
                  </a:lnTo>
                  <a:cubicBezTo>
                    <a:pt x="5671" y="3529"/>
                    <a:pt x="5482" y="3371"/>
                    <a:pt x="5293" y="3182"/>
                  </a:cubicBezTo>
                  <a:cubicBezTo>
                    <a:pt x="4568" y="3151"/>
                    <a:pt x="3875" y="2899"/>
                    <a:pt x="3182" y="2332"/>
                  </a:cubicBezTo>
                  <a:cubicBezTo>
                    <a:pt x="2720" y="1911"/>
                    <a:pt x="1880" y="1701"/>
                    <a:pt x="1091" y="1701"/>
                  </a:cubicBezTo>
                  <a:cubicBezTo>
                    <a:pt x="697" y="1701"/>
                    <a:pt x="315" y="1754"/>
                    <a:pt x="0" y="1859"/>
                  </a:cubicBezTo>
                  <a:lnTo>
                    <a:pt x="0" y="4883"/>
                  </a:lnTo>
                  <a:cubicBezTo>
                    <a:pt x="0" y="5829"/>
                    <a:pt x="788" y="6616"/>
                    <a:pt x="1733" y="6616"/>
                  </a:cubicBezTo>
                  <a:lnTo>
                    <a:pt x="2457" y="6616"/>
                  </a:lnTo>
                  <a:lnTo>
                    <a:pt x="2457" y="6963"/>
                  </a:lnTo>
                  <a:cubicBezTo>
                    <a:pt x="2394" y="7404"/>
                    <a:pt x="2678" y="7782"/>
                    <a:pt x="3119" y="7908"/>
                  </a:cubicBezTo>
                  <a:cubicBezTo>
                    <a:pt x="3277" y="8727"/>
                    <a:pt x="3970" y="9357"/>
                    <a:pt x="4820" y="9357"/>
                  </a:cubicBezTo>
                  <a:lnTo>
                    <a:pt x="6553" y="9357"/>
                  </a:lnTo>
                  <a:cubicBezTo>
                    <a:pt x="7498" y="9357"/>
                    <a:pt x="8286" y="8569"/>
                    <a:pt x="8286" y="7624"/>
                  </a:cubicBezTo>
                  <a:lnTo>
                    <a:pt x="8286" y="4379"/>
                  </a:lnTo>
                  <a:cubicBezTo>
                    <a:pt x="9294" y="3497"/>
                    <a:pt x="9546" y="3277"/>
                    <a:pt x="9546" y="3277"/>
                  </a:cubicBezTo>
                  <a:cubicBezTo>
                    <a:pt x="9987" y="2867"/>
                    <a:pt x="10554" y="2395"/>
                    <a:pt x="10554" y="1607"/>
                  </a:cubicBezTo>
                  <a:cubicBezTo>
                    <a:pt x="10554" y="693"/>
                    <a:pt x="9830" y="0"/>
                    <a:pt x="8948" y="0"/>
                  </a:cubicBezTo>
                  <a:cubicBezTo>
                    <a:pt x="8538" y="0"/>
                    <a:pt x="8191" y="126"/>
                    <a:pt x="7908" y="347"/>
                  </a:cubicBezTo>
                  <a:cubicBezTo>
                    <a:pt x="7656" y="95"/>
                    <a:pt x="7278" y="0"/>
                    <a:pt x="69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6"/>
            <p:cNvSpPr/>
            <p:nvPr/>
          </p:nvSpPr>
          <p:spPr>
            <a:xfrm>
              <a:off x="-23962425" y="3519475"/>
              <a:ext cx="158350" cy="122125"/>
            </a:xfrm>
            <a:custGeom>
              <a:avLst/>
              <a:gdLst/>
              <a:ahLst/>
              <a:cxnLst/>
              <a:rect l="l" t="t" r="r" b="b"/>
              <a:pathLst>
                <a:path w="6334" h="4885" extrusionOk="0">
                  <a:moveTo>
                    <a:pt x="3844" y="631"/>
                  </a:moveTo>
                  <a:cubicBezTo>
                    <a:pt x="4065" y="631"/>
                    <a:pt x="4222" y="788"/>
                    <a:pt x="4222" y="1009"/>
                  </a:cubicBezTo>
                  <a:lnTo>
                    <a:pt x="4222" y="1387"/>
                  </a:lnTo>
                  <a:lnTo>
                    <a:pt x="2773" y="1387"/>
                  </a:lnTo>
                  <a:lnTo>
                    <a:pt x="2773" y="1009"/>
                  </a:lnTo>
                  <a:cubicBezTo>
                    <a:pt x="2773" y="788"/>
                    <a:pt x="2931" y="631"/>
                    <a:pt x="3151" y="631"/>
                  </a:cubicBezTo>
                  <a:close/>
                  <a:moveTo>
                    <a:pt x="3088" y="1"/>
                  </a:moveTo>
                  <a:cubicBezTo>
                    <a:pt x="2521" y="1"/>
                    <a:pt x="2080" y="473"/>
                    <a:pt x="2080" y="1040"/>
                  </a:cubicBezTo>
                  <a:lnTo>
                    <a:pt x="2080" y="1419"/>
                  </a:lnTo>
                  <a:lnTo>
                    <a:pt x="1733" y="1419"/>
                  </a:lnTo>
                  <a:cubicBezTo>
                    <a:pt x="788" y="1419"/>
                    <a:pt x="1" y="2206"/>
                    <a:pt x="1" y="3151"/>
                  </a:cubicBezTo>
                  <a:lnTo>
                    <a:pt x="1" y="3592"/>
                  </a:lnTo>
                  <a:cubicBezTo>
                    <a:pt x="332" y="3503"/>
                    <a:pt x="705" y="3459"/>
                    <a:pt x="1087" y="3459"/>
                  </a:cubicBezTo>
                  <a:cubicBezTo>
                    <a:pt x="2048" y="3459"/>
                    <a:pt x="3069" y="3736"/>
                    <a:pt x="3655" y="4254"/>
                  </a:cubicBezTo>
                  <a:cubicBezTo>
                    <a:pt x="4002" y="4569"/>
                    <a:pt x="4411" y="4758"/>
                    <a:pt x="4789" y="4884"/>
                  </a:cubicBezTo>
                  <a:cubicBezTo>
                    <a:pt x="4726" y="4664"/>
                    <a:pt x="4632" y="4380"/>
                    <a:pt x="4632" y="4096"/>
                  </a:cubicBezTo>
                  <a:cubicBezTo>
                    <a:pt x="4632" y="2994"/>
                    <a:pt x="5356" y="2112"/>
                    <a:pt x="6333" y="1860"/>
                  </a:cubicBezTo>
                  <a:cubicBezTo>
                    <a:pt x="6018" y="1576"/>
                    <a:pt x="5608" y="1419"/>
                    <a:pt x="5199" y="1419"/>
                  </a:cubicBezTo>
                  <a:lnTo>
                    <a:pt x="4821" y="1419"/>
                  </a:lnTo>
                  <a:lnTo>
                    <a:pt x="4821" y="1040"/>
                  </a:lnTo>
                  <a:cubicBezTo>
                    <a:pt x="4821" y="442"/>
                    <a:pt x="4348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9" name="Google Shape;7909;p66"/>
          <p:cNvSpPr/>
          <p:nvPr/>
        </p:nvSpPr>
        <p:spPr>
          <a:xfrm>
            <a:off x="6629668" y="3852251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0" name="Google Shape;7910;p66"/>
          <p:cNvGrpSpPr/>
          <p:nvPr/>
        </p:nvGrpSpPr>
        <p:grpSpPr>
          <a:xfrm>
            <a:off x="8037908" y="3848584"/>
            <a:ext cx="239302" cy="351880"/>
            <a:chOff x="-22788075" y="3904625"/>
            <a:chExt cx="200875" cy="295375"/>
          </a:xfrm>
        </p:grpSpPr>
        <p:sp>
          <p:nvSpPr>
            <p:cNvPr id="7911" name="Google Shape;7911;p66"/>
            <p:cNvSpPr/>
            <p:nvPr/>
          </p:nvSpPr>
          <p:spPr>
            <a:xfrm>
              <a:off x="-22775475" y="4165325"/>
              <a:ext cx="65400" cy="34675"/>
            </a:xfrm>
            <a:custGeom>
              <a:avLst/>
              <a:gdLst/>
              <a:ahLst/>
              <a:cxnLst/>
              <a:rect l="l" t="t" r="r" b="b"/>
              <a:pathLst>
                <a:path w="2616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85" y="1387"/>
                    <a:pt x="2615" y="85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6"/>
            <p:cNvSpPr/>
            <p:nvPr/>
          </p:nvSpPr>
          <p:spPr>
            <a:xfrm>
              <a:off x="-22669150" y="3904725"/>
              <a:ext cx="81950" cy="244100"/>
            </a:xfrm>
            <a:custGeom>
              <a:avLst/>
              <a:gdLst/>
              <a:ahLst/>
              <a:cxnLst/>
              <a:rect l="l" t="t" r="r" b="b"/>
              <a:pathLst>
                <a:path w="3278" h="9764" extrusionOk="0">
                  <a:moveTo>
                    <a:pt x="1198" y="5541"/>
                  </a:moveTo>
                  <a:cubicBezTo>
                    <a:pt x="1387" y="5604"/>
                    <a:pt x="1544" y="5699"/>
                    <a:pt x="1544" y="5888"/>
                  </a:cubicBezTo>
                  <a:lnTo>
                    <a:pt x="1576" y="6266"/>
                  </a:lnTo>
                  <a:lnTo>
                    <a:pt x="788" y="6266"/>
                  </a:lnTo>
                  <a:lnTo>
                    <a:pt x="788" y="5888"/>
                  </a:lnTo>
                  <a:cubicBezTo>
                    <a:pt x="788" y="5699"/>
                    <a:pt x="946" y="5541"/>
                    <a:pt x="1198" y="5541"/>
                  </a:cubicBezTo>
                  <a:close/>
                  <a:moveTo>
                    <a:pt x="2885" y="0"/>
                  </a:moveTo>
                  <a:cubicBezTo>
                    <a:pt x="2798" y="0"/>
                    <a:pt x="2714" y="40"/>
                    <a:pt x="2647" y="123"/>
                  </a:cubicBezTo>
                  <a:lnTo>
                    <a:pt x="914" y="2202"/>
                  </a:lnTo>
                  <a:cubicBezTo>
                    <a:pt x="883" y="2296"/>
                    <a:pt x="820" y="2360"/>
                    <a:pt x="820" y="2454"/>
                  </a:cubicBezTo>
                  <a:lnTo>
                    <a:pt x="820" y="4974"/>
                  </a:lnTo>
                  <a:cubicBezTo>
                    <a:pt x="442" y="5069"/>
                    <a:pt x="127" y="5478"/>
                    <a:pt x="127" y="5920"/>
                  </a:cubicBezTo>
                  <a:lnTo>
                    <a:pt x="1" y="9763"/>
                  </a:lnTo>
                  <a:lnTo>
                    <a:pt x="2458" y="9763"/>
                  </a:lnTo>
                  <a:lnTo>
                    <a:pt x="2238" y="5857"/>
                  </a:lnTo>
                  <a:cubicBezTo>
                    <a:pt x="2206" y="5447"/>
                    <a:pt x="1923" y="5069"/>
                    <a:pt x="1513" y="4974"/>
                  </a:cubicBezTo>
                  <a:lnTo>
                    <a:pt x="1513" y="2549"/>
                  </a:lnTo>
                  <a:lnTo>
                    <a:pt x="3151" y="595"/>
                  </a:lnTo>
                  <a:cubicBezTo>
                    <a:pt x="3277" y="375"/>
                    <a:pt x="3277" y="186"/>
                    <a:pt x="3120" y="91"/>
                  </a:cubicBezTo>
                  <a:cubicBezTo>
                    <a:pt x="3045" y="32"/>
                    <a:pt x="2964" y="0"/>
                    <a:pt x="2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6"/>
            <p:cNvSpPr/>
            <p:nvPr/>
          </p:nvSpPr>
          <p:spPr>
            <a:xfrm>
              <a:off x="-22788075" y="3904625"/>
              <a:ext cx="87450" cy="244200"/>
            </a:xfrm>
            <a:custGeom>
              <a:avLst/>
              <a:gdLst/>
              <a:ahLst/>
              <a:cxnLst/>
              <a:rect l="l" t="t" r="r" b="b"/>
              <a:pathLst>
                <a:path w="3498" h="9768" extrusionOk="0">
                  <a:moveTo>
                    <a:pt x="1733" y="1355"/>
                  </a:moveTo>
                  <a:cubicBezTo>
                    <a:pt x="1922" y="1355"/>
                    <a:pt x="2080" y="1513"/>
                    <a:pt x="2080" y="1702"/>
                  </a:cubicBezTo>
                  <a:cubicBezTo>
                    <a:pt x="2080" y="1922"/>
                    <a:pt x="1922" y="2048"/>
                    <a:pt x="1733" y="2048"/>
                  </a:cubicBezTo>
                  <a:cubicBezTo>
                    <a:pt x="1544" y="2048"/>
                    <a:pt x="1387" y="1891"/>
                    <a:pt x="1387" y="1702"/>
                  </a:cubicBezTo>
                  <a:cubicBezTo>
                    <a:pt x="1387" y="1513"/>
                    <a:pt x="1544" y="1355"/>
                    <a:pt x="1733" y="1355"/>
                  </a:cubicBezTo>
                  <a:close/>
                  <a:moveTo>
                    <a:pt x="1765" y="5545"/>
                  </a:moveTo>
                  <a:cubicBezTo>
                    <a:pt x="1954" y="5608"/>
                    <a:pt x="2111" y="5703"/>
                    <a:pt x="2111" y="5892"/>
                  </a:cubicBezTo>
                  <a:lnTo>
                    <a:pt x="2174" y="6270"/>
                  </a:lnTo>
                  <a:lnTo>
                    <a:pt x="1387" y="6270"/>
                  </a:lnTo>
                  <a:lnTo>
                    <a:pt x="1387" y="5892"/>
                  </a:lnTo>
                  <a:cubicBezTo>
                    <a:pt x="1387" y="5703"/>
                    <a:pt x="1544" y="5545"/>
                    <a:pt x="1765" y="554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553"/>
                    <a:pt x="599" y="3277"/>
                    <a:pt x="1387" y="3435"/>
                  </a:cubicBezTo>
                  <a:lnTo>
                    <a:pt x="1387" y="4947"/>
                  </a:lnTo>
                  <a:cubicBezTo>
                    <a:pt x="977" y="5073"/>
                    <a:pt x="662" y="5482"/>
                    <a:pt x="662" y="5892"/>
                  </a:cubicBezTo>
                  <a:lnTo>
                    <a:pt x="536" y="9767"/>
                  </a:lnTo>
                  <a:lnTo>
                    <a:pt x="2993" y="9767"/>
                  </a:lnTo>
                  <a:lnTo>
                    <a:pt x="2804" y="5861"/>
                  </a:lnTo>
                  <a:cubicBezTo>
                    <a:pt x="2741" y="5419"/>
                    <a:pt x="2489" y="5073"/>
                    <a:pt x="2048" y="4947"/>
                  </a:cubicBezTo>
                  <a:lnTo>
                    <a:pt x="2048" y="3435"/>
                  </a:lnTo>
                  <a:cubicBezTo>
                    <a:pt x="2836" y="3277"/>
                    <a:pt x="3435" y="2553"/>
                    <a:pt x="3435" y="1733"/>
                  </a:cubicBezTo>
                  <a:cubicBezTo>
                    <a:pt x="3498" y="757"/>
                    <a:pt x="271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6"/>
            <p:cNvSpPr/>
            <p:nvPr/>
          </p:nvSpPr>
          <p:spPr>
            <a:xfrm>
              <a:off x="-22670725" y="4165325"/>
              <a:ext cx="64625" cy="34675"/>
            </a:xfrm>
            <a:custGeom>
              <a:avLst/>
              <a:gdLst/>
              <a:ahLst/>
              <a:cxnLst/>
              <a:rect l="l" t="t" r="r" b="b"/>
              <a:pathLst>
                <a:path w="2585" h="1387" extrusionOk="0">
                  <a:moveTo>
                    <a:pt x="32" y="1"/>
                  </a:moveTo>
                  <a:cubicBezTo>
                    <a:pt x="1" y="883"/>
                    <a:pt x="631" y="1387"/>
                    <a:pt x="1292" y="1387"/>
                  </a:cubicBezTo>
                  <a:cubicBezTo>
                    <a:pt x="1954" y="1387"/>
                    <a:pt x="2584" y="851"/>
                    <a:pt x="25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5" name="Google Shape;7915;p66"/>
          <p:cNvGrpSpPr/>
          <p:nvPr/>
        </p:nvGrpSpPr>
        <p:grpSpPr>
          <a:xfrm>
            <a:off x="6193206" y="1531949"/>
            <a:ext cx="354710" cy="352803"/>
            <a:chOff x="-27351575" y="3175300"/>
            <a:chExt cx="297750" cy="296150"/>
          </a:xfrm>
        </p:grpSpPr>
        <p:sp>
          <p:nvSpPr>
            <p:cNvPr id="7916" name="Google Shape;7916;p66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6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6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6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0" name="Google Shape;7920;p66"/>
          <p:cNvGrpSpPr/>
          <p:nvPr/>
        </p:nvGrpSpPr>
        <p:grpSpPr>
          <a:xfrm>
            <a:off x="6235914" y="1988559"/>
            <a:ext cx="269293" cy="353072"/>
            <a:chOff x="-27313750" y="3545275"/>
            <a:chExt cx="226050" cy="296375"/>
          </a:xfrm>
        </p:grpSpPr>
        <p:sp>
          <p:nvSpPr>
            <p:cNvPr id="7921" name="Google Shape;7921;p66"/>
            <p:cNvSpPr/>
            <p:nvPr/>
          </p:nvSpPr>
          <p:spPr>
            <a:xfrm>
              <a:off x="-27305100" y="3598450"/>
              <a:ext cx="208750" cy="173100"/>
            </a:xfrm>
            <a:custGeom>
              <a:avLst/>
              <a:gdLst/>
              <a:ahLst/>
              <a:cxnLst/>
              <a:rect l="l" t="t" r="r" b="b"/>
              <a:pathLst>
                <a:path w="8350" h="6924" extrusionOk="0">
                  <a:moveTo>
                    <a:pt x="4128" y="2733"/>
                  </a:moveTo>
                  <a:cubicBezTo>
                    <a:pt x="4380" y="3048"/>
                    <a:pt x="4726" y="3269"/>
                    <a:pt x="5167" y="3552"/>
                  </a:cubicBezTo>
                  <a:lnTo>
                    <a:pt x="5167" y="4497"/>
                  </a:lnTo>
                  <a:cubicBezTo>
                    <a:pt x="5167" y="4844"/>
                    <a:pt x="5010" y="5159"/>
                    <a:pt x="4695" y="5348"/>
                  </a:cubicBezTo>
                  <a:cubicBezTo>
                    <a:pt x="4537" y="5474"/>
                    <a:pt x="4325" y="5537"/>
                    <a:pt x="4112" y="5537"/>
                  </a:cubicBezTo>
                  <a:cubicBezTo>
                    <a:pt x="3899" y="5537"/>
                    <a:pt x="3687" y="5474"/>
                    <a:pt x="3529" y="5348"/>
                  </a:cubicBezTo>
                  <a:cubicBezTo>
                    <a:pt x="3277" y="5159"/>
                    <a:pt x="3057" y="4844"/>
                    <a:pt x="3057" y="4497"/>
                  </a:cubicBezTo>
                  <a:lnTo>
                    <a:pt x="3057" y="3552"/>
                  </a:lnTo>
                  <a:lnTo>
                    <a:pt x="3120" y="3552"/>
                  </a:lnTo>
                  <a:cubicBezTo>
                    <a:pt x="3529" y="3269"/>
                    <a:pt x="3907" y="2985"/>
                    <a:pt x="4128" y="2733"/>
                  </a:cubicBezTo>
                  <a:close/>
                  <a:moveTo>
                    <a:pt x="4222" y="0"/>
                  </a:moveTo>
                  <a:cubicBezTo>
                    <a:pt x="3568" y="0"/>
                    <a:pt x="2915" y="166"/>
                    <a:pt x="2363" y="496"/>
                  </a:cubicBezTo>
                  <a:cubicBezTo>
                    <a:pt x="1702" y="906"/>
                    <a:pt x="1229" y="1473"/>
                    <a:pt x="946" y="2166"/>
                  </a:cubicBezTo>
                  <a:lnTo>
                    <a:pt x="190" y="4560"/>
                  </a:lnTo>
                  <a:cubicBezTo>
                    <a:pt x="1" y="5002"/>
                    <a:pt x="64" y="5474"/>
                    <a:pt x="316" y="5915"/>
                  </a:cubicBezTo>
                  <a:cubicBezTo>
                    <a:pt x="662" y="6514"/>
                    <a:pt x="1324" y="6892"/>
                    <a:pt x="2080" y="6923"/>
                  </a:cubicBezTo>
                  <a:cubicBezTo>
                    <a:pt x="2363" y="6923"/>
                    <a:pt x="2615" y="6892"/>
                    <a:pt x="2805" y="6766"/>
                  </a:cubicBezTo>
                  <a:cubicBezTo>
                    <a:pt x="3120" y="6608"/>
                    <a:pt x="3403" y="6419"/>
                    <a:pt x="3561" y="6104"/>
                  </a:cubicBezTo>
                  <a:cubicBezTo>
                    <a:pt x="3750" y="6199"/>
                    <a:pt x="3939" y="6230"/>
                    <a:pt x="4191" y="6230"/>
                  </a:cubicBezTo>
                  <a:cubicBezTo>
                    <a:pt x="4380" y="6230"/>
                    <a:pt x="4600" y="6199"/>
                    <a:pt x="4821" y="6104"/>
                  </a:cubicBezTo>
                  <a:cubicBezTo>
                    <a:pt x="5010" y="6388"/>
                    <a:pt x="5230" y="6608"/>
                    <a:pt x="5545" y="6766"/>
                  </a:cubicBezTo>
                  <a:cubicBezTo>
                    <a:pt x="5797" y="6892"/>
                    <a:pt x="6018" y="6923"/>
                    <a:pt x="6270" y="6923"/>
                  </a:cubicBezTo>
                  <a:lnTo>
                    <a:pt x="6302" y="6923"/>
                  </a:lnTo>
                  <a:cubicBezTo>
                    <a:pt x="7026" y="6892"/>
                    <a:pt x="7688" y="6451"/>
                    <a:pt x="8034" y="5915"/>
                  </a:cubicBezTo>
                  <a:cubicBezTo>
                    <a:pt x="8318" y="5474"/>
                    <a:pt x="8349" y="5002"/>
                    <a:pt x="8192" y="4623"/>
                  </a:cubicBezTo>
                  <a:lnTo>
                    <a:pt x="7436" y="2135"/>
                  </a:lnTo>
                  <a:cubicBezTo>
                    <a:pt x="7184" y="1473"/>
                    <a:pt x="6711" y="906"/>
                    <a:pt x="6081" y="496"/>
                  </a:cubicBezTo>
                  <a:cubicBezTo>
                    <a:pt x="5530" y="166"/>
                    <a:pt x="4876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6"/>
            <p:cNvSpPr/>
            <p:nvPr/>
          </p:nvSpPr>
          <p:spPr>
            <a:xfrm>
              <a:off x="-27313750" y="3770725"/>
              <a:ext cx="226050" cy="70925"/>
            </a:xfrm>
            <a:custGeom>
              <a:avLst/>
              <a:gdLst/>
              <a:ahLst/>
              <a:cxnLst/>
              <a:rect l="l" t="t" r="r" b="b"/>
              <a:pathLst>
                <a:path w="9042" h="2837" extrusionOk="0">
                  <a:moveTo>
                    <a:pt x="4159" y="1"/>
                  </a:moveTo>
                  <a:cubicBezTo>
                    <a:pt x="3970" y="190"/>
                    <a:pt x="3686" y="379"/>
                    <a:pt x="3403" y="505"/>
                  </a:cubicBezTo>
                  <a:cubicBezTo>
                    <a:pt x="3151" y="631"/>
                    <a:pt x="2772" y="694"/>
                    <a:pt x="2426" y="694"/>
                  </a:cubicBezTo>
                  <a:cubicBezTo>
                    <a:pt x="1764" y="662"/>
                    <a:pt x="1166" y="442"/>
                    <a:pt x="693" y="32"/>
                  </a:cubicBezTo>
                  <a:cubicBezTo>
                    <a:pt x="252" y="473"/>
                    <a:pt x="0" y="1072"/>
                    <a:pt x="0" y="1734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lnTo>
                    <a:pt x="8695" y="2836"/>
                  </a:lnTo>
                  <a:cubicBezTo>
                    <a:pt x="8884" y="2836"/>
                    <a:pt x="9042" y="2679"/>
                    <a:pt x="9042" y="2490"/>
                  </a:cubicBezTo>
                  <a:lnTo>
                    <a:pt x="9042" y="1765"/>
                  </a:lnTo>
                  <a:cubicBezTo>
                    <a:pt x="9042" y="1135"/>
                    <a:pt x="8821" y="505"/>
                    <a:pt x="8349" y="95"/>
                  </a:cubicBezTo>
                  <a:cubicBezTo>
                    <a:pt x="7876" y="473"/>
                    <a:pt x="7309" y="725"/>
                    <a:pt x="6679" y="757"/>
                  </a:cubicBezTo>
                  <a:lnTo>
                    <a:pt x="6616" y="757"/>
                  </a:lnTo>
                  <a:cubicBezTo>
                    <a:pt x="6238" y="757"/>
                    <a:pt x="5891" y="662"/>
                    <a:pt x="5576" y="505"/>
                  </a:cubicBezTo>
                  <a:cubicBezTo>
                    <a:pt x="5324" y="379"/>
                    <a:pt x="5072" y="221"/>
                    <a:pt x="4883" y="1"/>
                  </a:cubicBezTo>
                  <a:cubicBezTo>
                    <a:pt x="4757" y="32"/>
                    <a:pt x="4631" y="32"/>
                    <a:pt x="4505" y="32"/>
                  </a:cubicBezTo>
                  <a:cubicBezTo>
                    <a:pt x="4411" y="32"/>
                    <a:pt x="4285" y="32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6"/>
            <p:cNvSpPr/>
            <p:nvPr/>
          </p:nvSpPr>
          <p:spPr>
            <a:xfrm>
              <a:off x="-27261000" y="3545275"/>
              <a:ext cx="122100" cy="51425"/>
            </a:xfrm>
            <a:custGeom>
              <a:avLst/>
              <a:gdLst/>
              <a:ahLst/>
              <a:cxnLst/>
              <a:rect l="l" t="t" r="r" b="b"/>
              <a:pathLst>
                <a:path w="4884" h="2057" extrusionOk="0">
                  <a:moveTo>
                    <a:pt x="2454" y="1"/>
                  </a:moveTo>
                  <a:cubicBezTo>
                    <a:pt x="1639" y="1"/>
                    <a:pt x="820" y="339"/>
                    <a:pt x="127" y="1017"/>
                  </a:cubicBezTo>
                  <a:cubicBezTo>
                    <a:pt x="32" y="1111"/>
                    <a:pt x="1" y="1237"/>
                    <a:pt x="32" y="1332"/>
                  </a:cubicBezTo>
                  <a:lnTo>
                    <a:pt x="190" y="2056"/>
                  </a:lnTo>
                  <a:cubicBezTo>
                    <a:pt x="820" y="1647"/>
                    <a:pt x="1608" y="1458"/>
                    <a:pt x="2395" y="1458"/>
                  </a:cubicBezTo>
                  <a:cubicBezTo>
                    <a:pt x="3183" y="1458"/>
                    <a:pt x="3970" y="1647"/>
                    <a:pt x="4601" y="2056"/>
                  </a:cubicBezTo>
                  <a:lnTo>
                    <a:pt x="4664" y="2056"/>
                  </a:lnTo>
                  <a:lnTo>
                    <a:pt x="4853" y="1332"/>
                  </a:lnTo>
                  <a:cubicBezTo>
                    <a:pt x="4884" y="1237"/>
                    <a:pt x="4853" y="1111"/>
                    <a:pt x="4758" y="1017"/>
                  </a:cubicBezTo>
                  <a:cubicBezTo>
                    <a:pt x="4081" y="339"/>
                    <a:pt x="3269" y="1"/>
                    <a:pt x="24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4" name="Google Shape;7924;p66"/>
          <p:cNvGrpSpPr/>
          <p:nvPr/>
        </p:nvGrpSpPr>
        <p:grpSpPr>
          <a:xfrm>
            <a:off x="6193206" y="2436830"/>
            <a:ext cx="354710" cy="356586"/>
            <a:chOff x="-27351575" y="3915650"/>
            <a:chExt cx="297750" cy="299325"/>
          </a:xfrm>
        </p:grpSpPr>
        <p:sp>
          <p:nvSpPr>
            <p:cNvPr id="7925" name="Google Shape;7925;p66"/>
            <p:cNvSpPr/>
            <p:nvPr/>
          </p:nvSpPr>
          <p:spPr>
            <a:xfrm>
              <a:off x="-27351575" y="4059000"/>
              <a:ext cx="153625" cy="155975"/>
            </a:xfrm>
            <a:custGeom>
              <a:avLst/>
              <a:gdLst/>
              <a:ahLst/>
              <a:cxnLst/>
              <a:rect l="l" t="t" r="r" b="b"/>
              <a:pathLst>
                <a:path w="6145" h="6239" extrusionOk="0">
                  <a:moveTo>
                    <a:pt x="3183" y="1"/>
                  </a:moveTo>
                  <a:lnTo>
                    <a:pt x="2490" y="725"/>
                  </a:lnTo>
                  <a:cubicBezTo>
                    <a:pt x="2206" y="1009"/>
                    <a:pt x="1986" y="1387"/>
                    <a:pt x="1860" y="1828"/>
                  </a:cubicBezTo>
                  <a:cubicBezTo>
                    <a:pt x="1608" y="2742"/>
                    <a:pt x="1229" y="3435"/>
                    <a:pt x="725" y="4002"/>
                  </a:cubicBezTo>
                  <a:lnTo>
                    <a:pt x="316" y="4411"/>
                  </a:lnTo>
                  <a:cubicBezTo>
                    <a:pt x="127" y="4632"/>
                    <a:pt x="1" y="4884"/>
                    <a:pt x="1" y="5167"/>
                  </a:cubicBezTo>
                  <a:cubicBezTo>
                    <a:pt x="1" y="5451"/>
                    <a:pt x="127" y="5734"/>
                    <a:pt x="316" y="5923"/>
                  </a:cubicBezTo>
                  <a:cubicBezTo>
                    <a:pt x="505" y="6113"/>
                    <a:pt x="788" y="6239"/>
                    <a:pt x="1072" y="6239"/>
                  </a:cubicBezTo>
                  <a:cubicBezTo>
                    <a:pt x="1355" y="6113"/>
                    <a:pt x="1608" y="5986"/>
                    <a:pt x="1765" y="5797"/>
                  </a:cubicBezTo>
                  <a:lnTo>
                    <a:pt x="2206" y="5419"/>
                  </a:lnTo>
                  <a:cubicBezTo>
                    <a:pt x="2710" y="4884"/>
                    <a:pt x="3435" y="4506"/>
                    <a:pt x="4380" y="4254"/>
                  </a:cubicBezTo>
                  <a:cubicBezTo>
                    <a:pt x="4664" y="4191"/>
                    <a:pt x="4916" y="4033"/>
                    <a:pt x="5168" y="3876"/>
                  </a:cubicBezTo>
                  <a:lnTo>
                    <a:pt x="4664" y="3372"/>
                  </a:lnTo>
                  <a:cubicBezTo>
                    <a:pt x="4537" y="3246"/>
                    <a:pt x="4537" y="2994"/>
                    <a:pt x="4664" y="2899"/>
                  </a:cubicBezTo>
                  <a:cubicBezTo>
                    <a:pt x="4711" y="2836"/>
                    <a:pt x="4797" y="2805"/>
                    <a:pt x="4888" y="2805"/>
                  </a:cubicBezTo>
                  <a:cubicBezTo>
                    <a:pt x="4979" y="2805"/>
                    <a:pt x="5073" y="2836"/>
                    <a:pt x="5136" y="2899"/>
                  </a:cubicBezTo>
                  <a:lnTo>
                    <a:pt x="5672" y="3435"/>
                  </a:lnTo>
                  <a:lnTo>
                    <a:pt x="6144" y="2962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6"/>
            <p:cNvSpPr/>
            <p:nvPr/>
          </p:nvSpPr>
          <p:spPr>
            <a:xfrm>
              <a:off x="-27257050" y="3915650"/>
              <a:ext cx="203225" cy="202450"/>
            </a:xfrm>
            <a:custGeom>
              <a:avLst/>
              <a:gdLst/>
              <a:ahLst/>
              <a:cxnLst/>
              <a:rect l="l" t="t" r="r" b="b"/>
              <a:pathLst>
                <a:path w="8129" h="8098" extrusionOk="0">
                  <a:moveTo>
                    <a:pt x="1891" y="2364"/>
                  </a:moveTo>
                  <a:cubicBezTo>
                    <a:pt x="1985" y="2364"/>
                    <a:pt x="2048" y="2395"/>
                    <a:pt x="2143" y="2490"/>
                  </a:cubicBezTo>
                  <a:lnTo>
                    <a:pt x="5545" y="5892"/>
                  </a:lnTo>
                  <a:cubicBezTo>
                    <a:pt x="5671" y="6018"/>
                    <a:pt x="5671" y="6239"/>
                    <a:pt x="5545" y="6365"/>
                  </a:cubicBezTo>
                  <a:cubicBezTo>
                    <a:pt x="5498" y="6428"/>
                    <a:pt x="5411" y="6459"/>
                    <a:pt x="5321" y="6459"/>
                  </a:cubicBezTo>
                  <a:cubicBezTo>
                    <a:pt x="5230" y="6459"/>
                    <a:pt x="5136" y="6428"/>
                    <a:pt x="5073" y="6365"/>
                  </a:cubicBezTo>
                  <a:lnTo>
                    <a:pt x="1670" y="2962"/>
                  </a:lnTo>
                  <a:cubicBezTo>
                    <a:pt x="1544" y="2836"/>
                    <a:pt x="1544" y="2647"/>
                    <a:pt x="1670" y="2490"/>
                  </a:cubicBezTo>
                  <a:cubicBezTo>
                    <a:pt x="1733" y="2395"/>
                    <a:pt x="1828" y="2364"/>
                    <a:pt x="1891" y="2364"/>
                  </a:cubicBezTo>
                  <a:close/>
                  <a:moveTo>
                    <a:pt x="6742" y="1"/>
                  </a:moveTo>
                  <a:cubicBezTo>
                    <a:pt x="6333" y="1"/>
                    <a:pt x="6018" y="158"/>
                    <a:pt x="5766" y="379"/>
                  </a:cubicBezTo>
                  <a:lnTo>
                    <a:pt x="4128" y="2017"/>
                  </a:lnTo>
                  <a:cubicBezTo>
                    <a:pt x="3938" y="2206"/>
                    <a:pt x="3679" y="2301"/>
                    <a:pt x="3415" y="2301"/>
                  </a:cubicBezTo>
                  <a:cubicBezTo>
                    <a:pt x="3151" y="2301"/>
                    <a:pt x="2883" y="2206"/>
                    <a:pt x="2678" y="2017"/>
                  </a:cubicBezTo>
                  <a:cubicBezTo>
                    <a:pt x="2489" y="1812"/>
                    <a:pt x="2229" y="1710"/>
                    <a:pt x="1965" y="1710"/>
                  </a:cubicBezTo>
                  <a:cubicBezTo>
                    <a:pt x="1702" y="1710"/>
                    <a:pt x="1434" y="1812"/>
                    <a:pt x="1229" y="2017"/>
                  </a:cubicBezTo>
                  <a:cubicBezTo>
                    <a:pt x="851" y="2395"/>
                    <a:pt x="851" y="3057"/>
                    <a:pt x="1229" y="3466"/>
                  </a:cubicBezTo>
                  <a:lnTo>
                    <a:pt x="1481" y="3687"/>
                  </a:lnTo>
                  <a:lnTo>
                    <a:pt x="0" y="5167"/>
                  </a:lnTo>
                  <a:lnTo>
                    <a:pt x="2962" y="8097"/>
                  </a:lnTo>
                  <a:lnTo>
                    <a:pt x="3403" y="7625"/>
                  </a:lnTo>
                  <a:lnTo>
                    <a:pt x="2836" y="7089"/>
                  </a:lnTo>
                  <a:cubicBezTo>
                    <a:pt x="2710" y="6963"/>
                    <a:pt x="2710" y="6743"/>
                    <a:pt x="2836" y="6617"/>
                  </a:cubicBezTo>
                  <a:cubicBezTo>
                    <a:pt x="2899" y="6554"/>
                    <a:pt x="2985" y="6522"/>
                    <a:pt x="3072" y="6522"/>
                  </a:cubicBezTo>
                  <a:cubicBezTo>
                    <a:pt x="3159" y="6522"/>
                    <a:pt x="3245" y="6554"/>
                    <a:pt x="3308" y="6617"/>
                  </a:cubicBezTo>
                  <a:lnTo>
                    <a:pt x="3875" y="7152"/>
                  </a:lnTo>
                  <a:lnTo>
                    <a:pt x="4380" y="6648"/>
                  </a:lnTo>
                  <a:lnTo>
                    <a:pt x="4600" y="6900"/>
                  </a:lnTo>
                  <a:cubicBezTo>
                    <a:pt x="4821" y="7089"/>
                    <a:pt x="5073" y="7215"/>
                    <a:pt x="5356" y="7215"/>
                  </a:cubicBezTo>
                  <a:cubicBezTo>
                    <a:pt x="5640" y="7215"/>
                    <a:pt x="5923" y="7089"/>
                    <a:pt x="6112" y="6900"/>
                  </a:cubicBezTo>
                  <a:cubicBezTo>
                    <a:pt x="6490" y="6491"/>
                    <a:pt x="6490" y="5829"/>
                    <a:pt x="6112" y="5420"/>
                  </a:cubicBezTo>
                  <a:cubicBezTo>
                    <a:pt x="5703" y="5041"/>
                    <a:pt x="5703" y="4380"/>
                    <a:pt x="6112" y="3970"/>
                  </a:cubicBezTo>
                  <a:lnTo>
                    <a:pt x="7719" y="2364"/>
                  </a:lnTo>
                  <a:cubicBezTo>
                    <a:pt x="8003" y="2080"/>
                    <a:pt x="8129" y="1733"/>
                    <a:pt x="8129" y="1387"/>
                  </a:cubicBezTo>
                  <a:cubicBezTo>
                    <a:pt x="8129" y="1009"/>
                    <a:pt x="7971" y="662"/>
                    <a:pt x="7719" y="379"/>
                  </a:cubicBezTo>
                  <a:cubicBezTo>
                    <a:pt x="7436" y="127"/>
                    <a:pt x="7120" y="1"/>
                    <a:pt x="6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66"/>
          <p:cNvGrpSpPr/>
          <p:nvPr/>
        </p:nvGrpSpPr>
        <p:grpSpPr>
          <a:xfrm>
            <a:off x="4880696" y="2919029"/>
            <a:ext cx="319060" cy="353042"/>
            <a:chOff x="-25445525" y="3175900"/>
            <a:chExt cx="267825" cy="296350"/>
          </a:xfrm>
        </p:grpSpPr>
        <p:sp>
          <p:nvSpPr>
            <p:cNvPr id="7928" name="Google Shape;7928;p66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6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6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1" name="Google Shape;7931;p66"/>
          <p:cNvGrpSpPr/>
          <p:nvPr/>
        </p:nvGrpSpPr>
        <p:grpSpPr>
          <a:xfrm>
            <a:off x="4862410" y="3409352"/>
            <a:ext cx="355633" cy="330288"/>
            <a:chOff x="-25465200" y="3565175"/>
            <a:chExt cx="298525" cy="277250"/>
          </a:xfrm>
        </p:grpSpPr>
        <p:sp>
          <p:nvSpPr>
            <p:cNvPr id="7932" name="Google Shape;7932;p66"/>
            <p:cNvSpPr/>
            <p:nvPr/>
          </p:nvSpPr>
          <p:spPr>
            <a:xfrm>
              <a:off x="-25413225" y="3565175"/>
              <a:ext cx="172500" cy="103975"/>
            </a:xfrm>
            <a:custGeom>
              <a:avLst/>
              <a:gdLst/>
              <a:ahLst/>
              <a:cxnLst/>
              <a:rect l="l" t="t" r="r" b="b"/>
              <a:pathLst>
                <a:path w="6900" h="4159" extrusionOk="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6"/>
            <p:cNvSpPr/>
            <p:nvPr/>
          </p:nvSpPr>
          <p:spPr>
            <a:xfrm>
              <a:off x="-25465200" y="3650225"/>
              <a:ext cx="298525" cy="192200"/>
            </a:xfrm>
            <a:custGeom>
              <a:avLst/>
              <a:gdLst/>
              <a:ahLst/>
              <a:cxnLst/>
              <a:rect l="l" t="t" r="r" b="b"/>
              <a:pathLst>
                <a:path w="11941" h="7688" extrusionOk="0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4" name="Google Shape;7934;p66"/>
          <p:cNvGrpSpPr/>
          <p:nvPr/>
        </p:nvGrpSpPr>
        <p:grpSpPr>
          <a:xfrm>
            <a:off x="4861948" y="3848882"/>
            <a:ext cx="356556" cy="351285"/>
            <a:chOff x="-25465200" y="3916150"/>
            <a:chExt cx="299300" cy="294875"/>
          </a:xfrm>
        </p:grpSpPr>
        <p:sp>
          <p:nvSpPr>
            <p:cNvPr id="7935" name="Google Shape;7935;p66"/>
            <p:cNvSpPr/>
            <p:nvPr/>
          </p:nvSpPr>
          <p:spPr>
            <a:xfrm>
              <a:off x="-25316350" y="3916150"/>
              <a:ext cx="150450" cy="149175"/>
            </a:xfrm>
            <a:custGeom>
              <a:avLst/>
              <a:gdLst/>
              <a:ahLst/>
              <a:cxnLst/>
              <a:rect l="l" t="t" r="r" b="b"/>
              <a:pathLst>
                <a:path w="6018" h="5967" extrusionOk="0">
                  <a:moveTo>
                    <a:pt x="3836" y="0"/>
                  </a:moveTo>
                  <a:cubicBezTo>
                    <a:pt x="3278" y="0"/>
                    <a:pt x="2726" y="214"/>
                    <a:pt x="2332" y="642"/>
                  </a:cubicBezTo>
                  <a:lnTo>
                    <a:pt x="1891" y="1083"/>
                  </a:lnTo>
                  <a:lnTo>
                    <a:pt x="2458" y="1619"/>
                  </a:lnTo>
                  <a:cubicBezTo>
                    <a:pt x="2552" y="1745"/>
                    <a:pt x="2552" y="1966"/>
                    <a:pt x="2458" y="2092"/>
                  </a:cubicBezTo>
                  <a:cubicBezTo>
                    <a:pt x="2363" y="2186"/>
                    <a:pt x="2300" y="2218"/>
                    <a:pt x="2206" y="2218"/>
                  </a:cubicBezTo>
                  <a:cubicBezTo>
                    <a:pt x="2143" y="2218"/>
                    <a:pt x="2017" y="2186"/>
                    <a:pt x="1985" y="2092"/>
                  </a:cubicBezTo>
                  <a:lnTo>
                    <a:pt x="1418" y="1556"/>
                  </a:lnTo>
                  <a:lnTo>
                    <a:pt x="946" y="2029"/>
                  </a:lnTo>
                  <a:lnTo>
                    <a:pt x="1513" y="2564"/>
                  </a:lnTo>
                  <a:cubicBezTo>
                    <a:pt x="1607" y="2690"/>
                    <a:pt x="1607" y="2911"/>
                    <a:pt x="1513" y="3037"/>
                  </a:cubicBezTo>
                  <a:cubicBezTo>
                    <a:pt x="1418" y="3131"/>
                    <a:pt x="1355" y="3163"/>
                    <a:pt x="1261" y="3163"/>
                  </a:cubicBezTo>
                  <a:cubicBezTo>
                    <a:pt x="1198" y="3163"/>
                    <a:pt x="1072" y="3131"/>
                    <a:pt x="1040" y="3037"/>
                  </a:cubicBezTo>
                  <a:lnTo>
                    <a:pt x="473" y="2501"/>
                  </a:lnTo>
                  <a:lnTo>
                    <a:pt x="1" y="3005"/>
                  </a:lnTo>
                  <a:lnTo>
                    <a:pt x="2962" y="5967"/>
                  </a:lnTo>
                  <a:lnTo>
                    <a:pt x="5388" y="3478"/>
                  </a:lnTo>
                  <a:cubicBezTo>
                    <a:pt x="5829" y="3037"/>
                    <a:pt x="6018" y="2501"/>
                    <a:pt x="5987" y="1903"/>
                  </a:cubicBezTo>
                  <a:cubicBezTo>
                    <a:pt x="5892" y="1398"/>
                    <a:pt x="5640" y="831"/>
                    <a:pt x="5167" y="453"/>
                  </a:cubicBezTo>
                  <a:cubicBezTo>
                    <a:pt x="4779" y="151"/>
                    <a:pt x="4305" y="0"/>
                    <a:pt x="3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6"/>
            <p:cNvSpPr/>
            <p:nvPr/>
          </p:nvSpPr>
          <p:spPr>
            <a:xfrm>
              <a:off x="-25465200" y="4003875"/>
              <a:ext cx="208725" cy="207150"/>
            </a:xfrm>
            <a:custGeom>
              <a:avLst/>
              <a:gdLst/>
              <a:ahLst/>
              <a:cxnLst/>
              <a:rect l="l" t="t" r="r" b="b"/>
              <a:pathLst>
                <a:path w="8349" h="8286" extrusionOk="0">
                  <a:moveTo>
                    <a:pt x="5419" y="0"/>
                  </a:moveTo>
                  <a:lnTo>
                    <a:pt x="4883" y="567"/>
                  </a:lnTo>
                  <a:lnTo>
                    <a:pt x="5450" y="1103"/>
                  </a:lnTo>
                  <a:cubicBezTo>
                    <a:pt x="5545" y="1229"/>
                    <a:pt x="5545" y="1449"/>
                    <a:pt x="5450" y="1575"/>
                  </a:cubicBezTo>
                  <a:cubicBezTo>
                    <a:pt x="5356" y="1670"/>
                    <a:pt x="5293" y="1702"/>
                    <a:pt x="5198" y="1702"/>
                  </a:cubicBezTo>
                  <a:cubicBezTo>
                    <a:pt x="5135" y="1702"/>
                    <a:pt x="5009" y="1670"/>
                    <a:pt x="4978" y="1575"/>
                  </a:cubicBezTo>
                  <a:lnTo>
                    <a:pt x="4411" y="1040"/>
                  </a:lnTo>
                  <a:lnTo>
                    <a:pt x="3938" y="1512"/>
                  </a:lnTo>
                  <a:lnTo>
                    <a:pt x="4505" y="2048"/>
                  </a:lnTo>
                  <a:cubicBezTo>
                    <a:pt x="4631" y="2174"/>
                    <a:pt x="4631" y="2395"/>
                    <a:pt x="4505" y="2521"/>
                  </a:cubicBezTo>
                  <a:cubicBezTo>
                    <a:pt x="4411" y="2615"/>
                    <a:pt x="4348" y="2647"/>
                    <a:pt x="4253" y="2647"/>
                  </a:cubicBezTo>
                  <a:cubicBezTo>
                    <a:pt x="4190" y="2647"/>
                    <a:pt x="4064" y="2615"/>
                    <a:pt x="4033" y="2521"/>
                  </a:cubicBezTo>
                  <a:lnTo>
                    <a:pt x="3466" y="1985"/>
                  </a:lnTo>
                  <a:lnTo>
                    <a:pt x="3214" y="2237"/>
                  </a:lnTo>
                  <a:cubicBezTo>
                    <a:pt x="2773" y="2678"/>
                    <a:pt x="2458" y="3277"/>
                    <a:pt x="2363" y="3907"/>
                  </a:cubicBezTo>
                  <a:cubicBezTo>
                    <a:pt x="2300" y="4379"/>
                    <a:pt x="2111" y="4852"/>
                    <a:pt x="1733" y="5167"/>
                  </a:cubicBezTo>
                  <a:lnTo>
                    <a:pt x="410" y="6490"/>
                  </a:lnTo>
                  <a:cubicBezTo>
                    <a:pt x="0" y="6900"/>
                    <a:pt x="0" y="7561"/>
                    <a:pt x="410" y="7971"/>
                  </a:cubicBezTo>
                  <a:cubicBezTo>
                    <a:pt x="599" y="8160"/>
                    <a:pt x="882" y="8286"/>
                    <a:pt x="1166" y="8286"/>
                  </a:cubicBezTo>
                  <a:cubicBezTo>
                    <a:pt x="1418" y="8286"/>
                    <a:pt x="1701" y="8160"/>
                    <a:pt x="1890" y="7971"/>
                  </a:cubicBezTo>
                  <a:lnTo>
                    <a:pt x="3245" y="6616"/>
                  </a:lnTo>
                  <a:cubicBezTo>
                    <a:pt x="3592" y="6270"/>
                    <a:pt x="4033" y="6081"/>
                    <a:pt x="4505" y="5986"/>
                  </a:cubicBezTo>
                  <a:cubicBezTo>
                    <a:pt x="5135" y="5923"/>
                    <a:pt x="5734" y="5608"/>
                    <a:pt x="6144" y="5167"/>
                  </a:cubicBezTo>
                  <a:lnTo>
                    <a:pt x="8349" y="2962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7" name="Google Shape;7937;p66"/>
          <p:cNvGrpSpPr/>
          <p:nvPr/>
        </p:nvGrpSpPr>
        <p:grpSpPr>
          <a:xfrm>
            <a:off x="7089388" y="2919148"/>
            <a:ext cx="351880" cy="352803"/>
            <a:chOff x="-23615075" y="3148525"/>
            <a:chExt cx="295375" cy="296150"/>
          </a:xfrm>
        </p:grpSpPr>
        <p:sp>
          <p:nvSpPr>
            <p:cNvPr id="7938" name="Google Shape;7938;p66"/>
            <p:cNvSpPr/>
            <p:nvPr/>
          </p:nvSpPr>
          <p:spPr>
            <a:xfrm>
              <a:off x="-23493775" y="3183950"/>
              <a:ext cx="52775" cy="53600"/>
            </a:xfrm>
            <a:custGeom>
              <a:avLst/>
              <a:gdLst/>
              <a:ahLst/>
              <a:cxnLst/>
              <a:rect l="l" t="t" r="r" b="b"/>
              <a:pathLst>
                <a:path w="2111" h="2144" extrusionOk="0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6"/>
            <p:cNvSpPr/>
            <p:nvPr/>
          </p:nvSpPr>
          <p:spPr>
            <a:xfrm>
              <a:off x="-23615075" y="3268225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6"/>
            <p:cNvSpPr/>
            <p:nvPr/>
          </p:nvSpPr>
          <p:spPr>
            <a:xfrm>
              <a:off x="-23354375" y="3270600"/>
              <a:ext cx="34675" cy="173300"/>
            </a:xfrm>
            <a:custGeom>
              <a:avLst/>
              <a:gdLst/>
              <a:ahLst/>
              <a:cxnLst/>
              <a:rect l="l" t="t" r="r" b="b"/>
              <a:pathLst>
                <a:path w="1387" h="6932" extrusionOk="0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6"/>
            <p:cNvSpPr/>
            <p:nvPr/>
          </p:nvSpPr>
          <p:spPr>
            <a:xfrm>
              <a:off x="-23562300" y="3148525"/>
              <a:ext cx="191400" cy="296150"/>
            </a:xfrm>
            <a:custGeom>
              <a:avLst/>
              <a:gdLst/>
              <a:ahLst/>
              <a:cxnLst/>
              <a:rect l="l" t="t" r="r" b="b"/>
              <a:pathLst>
                <a:path w="7656" h="11846" extrusionOk="0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2" name="Google Shape;7942;p66"/>
          <p:cNvSpPr/>
          <p:nvPr/>
        </p:nvSpPr>
        <p:spPr>
          <a:xfrm>
            <a:off x="7087484" y="3397507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3" name="Google Shape;7943;p66"/>
          <p:cNvGrpSpPr/>
          <p:nvPr/>
        </p:nvGrpSpPr>
        <p:grpSpPr>
          <a:xfrm>
            <a:off x="7088911" y="3858427"/>
            <a:ext cx="352833" cy="332194"/>
            <a:chOff x="-23615075" y="3906200"/>
            <a:chExt cx="296175" cy="278850"/>
          </a:xfrm>
        </p:grpSpPr>
        <p:sp>
          <p:nvSpPr>
            <p:cNvPr id="7944" name="Google Shape;7944;p66"/>
            <p:cNvSpPr/>
            <p:nvPr/>
          </p:nvSpPr>
          <p:spPr>
            <a:xfrm>
              <a:off x="-23615075" y="3954250"/>
              <a:ext cx="296175" cy="193775"/>
            </a:xfrm>
            <a:custGeom>
              <a:avLst/>
              <a:gdLst/>
              <a:ahLst/>
              <a:cxnLst/>
              <a:rect l="l" t="t" r="r" b="b"/>
              <a:pathLst>
                <a:path w="11847" h="7751" extrusionOk="0">
                  <a:moveTo>
                    <a:pt x="10838" y="2993"/>
                  </a:moveTo>
                  <a:cubicBezTo>
                    <a:pt x="11027" y="2993"/>
                    <a:pt x="11185" y="3119"/>
                    <a:pt x="11185" y="3340"/>
                  </a:cubicBezTo>
                  <a:cubicBezTo>
                    <a:pt x="11153" y="3403"/>
                    <a:pt x="11153" y="3497"/>
                    <a:pt x="11059" y="3529"/>
                  </a:cubicBezTo>
                  <a:cubicBezTo>
                    <a:pt x="10996" y="3592"/>
                    <a:pt x="10901" y="3687"/>
                    <a:pt x="10806" y="3687"/>
                  </a:cubicBezTo>
                  <a:lnTo>
                    <a:pt x="1040" y="3687"/>
                  </a:lnTo>
                  <a:cubicBezTo>
                    <a:pt x="914" y="3687"/>
                    <a:pt x="819" y="3655"/>
                    <a:pt x="756" y="3529"/>
                  </a:cubicBezTo>
                  <a:cubicBezTo>
                    <a:pt x="725" y="3497"/>
                    <a:pt x="662" y="3403"/>
                    <a:pt x="662" y="3340"/>
                  </a:cubicBezTo>
                  <a:cubicBezTo>
                    <a:pt x="662" y="3119"/>
                    <a:pt x="819" y="2993"/>
                    <a:pt x="1040" y="2993"/>
                  </a:cubicBezTo>
                  <a:close/>
                  <a:moveTo>
                    <a:pt x="9735" y="4411"/>
                  </a:moveTo>
                  <a:cubicBezTo>
                    <a:pt x="9641" y="4947"/>
                    <a:pt x="9357" y="5671"/>
                    <a:pt x="8507" y="6364"/>
                  </a:cubicBezTo>
                  <a:cubicBezTo>
                    <a:pt x="8444" y="6396"/>
                    <a:pt x="8349" y="6459"/>
                    <a:pt x="8318" y="6459"/>
                  </a:cubicBezTo>
                  <a:cubicBezTo>
                    <a:pt x="8192" y="6459"/>
                    <a:pt x="8129" y="6396"/>
                    <a:pt x="8034" y="6333"/>
                  </a:cubicBezTo>
                  <a:cubicBezTo>
                    <a:pt x="7908" y="6175"/>
                    <a:pt x="7971" y="5986"/>
                    <a:pt x="8066" y="5860"/>
                  </a:cubicBezTo>
                  <a:cubicBezTo>
                    <a:pt x="8696" y="5356"/>
                    <a:pt x="8948" y="4821"/>
                    <a:pt x="9011" y="4411"/>
                  </a:cubicBezTo>
                  <a:close/>
                  <a:moveTo>
                    <a:pt x="3497" y="0"/>
                  </a:moveTo>
                  <a:cubicBezTo>
                    <a:pt x="3434" y="95"/>
                    <a:pt x="3340" y="221"/>
                    <a:pt x="3214" y="347"/>
                  </a:cubicBezTo>
                  <a:lnTo>
                    <a:pt x="2237" y="1324"/>
                  </a:lnTo>
                  <a:cubicBezTo>
                    <a:pt x="2111" y="1450"/>
                    <a:pt x="1985" y="1576"/>
                    <a:pt x="1765" y="1639"/>
                  </a:cubicBezTo>
                  <a:lnTo>
                    <a:pt x="2174" y="2237"/>
                  </a:lnTo>
                  <a:lnTo>
                    <a:pt x="1040" y="2237"/>
                  </a:lnTo>
                  <a:cubicBezTo>
                    <a:pt x="441" y="2237"/>
                    <a:pt x="0" y="2710"/>
                    <a:pt x="0" y="3245"/>
                  </a:cubicBezTo>
                  <a:cubicBezTo>
                    <a:pt x="0" y="3497"/>
                    <a:pt x="63" y="3687"/>
                    <a:pt x="189" y="3876"/>
                  </a:cubicBezTo>
                  <a:cubicBezTo>
                    <a:pt x="315" y="4096"/>
                    <a:pt x="504" y="4191"/>
                    <a:pt x="756" y="4254"/>
                  </a:cubicBezTo>
                  <a:cubicBezTo>
                    <a:pt x="945" y="6018"/>
                    <a:pt x="1765" y="6932"/>
                    <a:pt x="2930" y="7719"/>
                  </a:cubicBezTo>
                  <a:cubicBezTo>
                    <a:pt x="2962" y="7751"/>
                    <a:pt x="3025" y="7751"/>
                    <a:pt x="3119" y="7751"/>
                  </a:cubicBezTo>
                  <a:lnTo>
                    <a:pt x="8696" y="7751"/>
                  </a:lnTo>
                  <a:cubicBezTo>
                    <a:pt x="8790" y="7751"/>
                    <a:pt x="8822" y="7719"/>
                    <a:pt x="8916" y="7719"/>
                  </a:cubicBezTo>
                  <a:cubicBezTo>
                    <a:pt x="10239" y="6805"/>
                    <a:pt x="10932" y="5671"/>
                    <a:pt x="11090" y="4254"/>
                  </a:cubicBezTo>
                  <a:cubicBezTo>
                    <a:pt x="11311" y="4159"/>
                    <a:pt x="11500" y="4033"/>
                    <a:pt x="11626" y="3876"/>
                  </a:cubicBezTo>
                  <a:cubicBezTo>
                    <a:pt x="11752" y="3687"/>
                    <a:pt x="11815" y="3497"/>
                    <a:pt x="11815" y="3245"/>
                  </a:cubicBezTo>
                  <a:cubicBezTo>
                    <a:pt x="11846" y="2741"/>
                    <a:pt x="11374" y="2269"/>
                    <a:pt x="10775" y="2269"/>
                  </a:cubicBezTo>
                  <a:lnTo>
                    <a:pt x="10712" y="2269"/>
                  </a:lnTo>
                  <a:cubicBezTo>
                    <a:pt x="10996" y="1733"/>
                    <a:pt x="11153" y="1135"/>
                    <a:pt x="11153" y="536"/>
                  </a:cubicBezTo>
                  <a:cubicBezTo>
                    <a:pt x="11153" y="347"/>
                    <a:pt x="10996" y="189"/>
                    <a:pt x="10775" y="189"/>
                  </a:cubicBezTo>
                  <a:cubicBezTo>
                    <a:pt x="9326" y="189"/>
                    <a:pt x="8034" y="1009"/>
                    <a:pt x="7404" y="2269"/>
                  </a:cubicBezTo>
                  <a:lnTo>
                    <a:pt x="6301" y="2269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6"/>
            <p:cNvSpPr/>
            <p:nvPr/>
          </p:nvSpPr>
          <p:spPr>
            <a:xfrm>
              <a:off x="-23615075" y="3906200"/>
              <a:ext cx="77200" cy="77225"/>
            </a:xfrm>
            <a:custGeom>
              <a:avLst/>
              <a:gdLst/>
              <a:ahLst/>
              <a:cxnLst/>
              <a:rect l="l" t="t" r="r" b="b"/>
              <a:pathLst>
                <a:path w="3088" h="3089" extrusionOk="0">
                  <a:moveTo>
                    <a:pt x="2009" y="1"/>
                  </a:moveTo>
                  <a:cubicBezTo>
                    <a:pt x="1733" y="1"/>
                    <a:pt x="1465" y="95"/>
                    <a:pt x="1292" y="284"/>
                  </a:cubicBezTo>
                  <a:lnTo>
                    <a:pt x="315" y="1292"/>
                  </a:lnTo>
                  <a:cubicBezTo>
                    <a:pt x="126" y="1481"/>
                    <a:pt x="0" y="1765"/>
                    <a:pt x="0" y="2017"/>
                  </a:cubicBezTo>
                  <a:cubicBezTo>
                    <a:pt x="0" y="2301"/>
                    <a:pt x="126" y="2584"/>
                    <a:pt x="315" y="2773"/>
                  </a:cubicBezTo>
                  <a:cubicBezTo>
                    <a:pt x="504" y="2962"/>
                    <a:pt x="756" y="3088"/>
                    <a:pt x="1040" y="3088"/>
                  </a:cubicBezTo>
                  <a:cubicBezTo>
                    <a:pt x="1292" y="3088"/>
                    <a:pt x="1576" y="2962"/>
                    <a:pt x="1765" y="2773"/>
                  </a:cubicBezTo>
                  <a:lnTo>
                    <a:pt x="2773" y="1796"/>
                  </a:lnTo>
                  <a:cubicBezTo>
                    <a:pt x="2962" y="1576"/>
                    <a:pt x="3088" y="1324"/>
                    <a:pt x="3088" y="1040"/>
                  </a:cubicBezTo>
                  <a:cubicBezTo>
                    <a:pt x="3088" y="757"/>
                    <a:pt x="2962" y="505"/>
                    <a:pt x="2773" y="284"/>
                  </a:cubicBezTo>
                  <a:cubicBezTo>
                    <a:pt x="2568" y="95"/>
                    <a:pt x="2284" y="1"/>
                    <a:pt x="2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6"/>
            <p:cNvSpPr/>
            <p:nvPr/>
          </p:nvSpPr>
          <p:spPr>
            <a:xfrm>
              <a:off x="-23543400" y="4167700"/>
              <a:ext cx="153600" cy="17350"/>
            </a:xfrm>
            <a:custGeom>
              <a:avLst/>
              <a:gdLst/>
              <a:ahLst/>
              <a:cxnLst/>
              <a:rect l="l" t="t" r="r" b="b"/>
              <a:pathLst>
                <a:path w="6144" h="694" extrusionOk="0">
                  <a:moveTo>
                    <a:pt x="0" y="0"/>
                  </a:moveTo>
                  <a:cubicBezTo>
                    <a:pt x="158" y="378"/>
                    <a:pt x="536" y="693"/>
                    <a:pt x="1008" y="693"/>
                  </a:cubicBezTo>
                  <a:lnTo>
                    <a:pt x="5167" y="693"/>
                  </a:lnTo>
                  <a:cubicBezTo>
                    <a:pt x="5608" y="693"/>
                    <a:pt x="5986" y="441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47" name="Google Shape;7947;p66"/>
          <p:cNvSpPr/>
          <p:nvPr/>
        </p:nvSpPr>
        <p:spPr>
          <a:xfrm>
            <a:off x="6207743" y="4290395"/>
            <a:ext cx="351880" cy="350957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6616" y="3434"/>
                </a:moveTo>
                <a:cubicBezTo>
                  <a:pt x="7215" y="3434"/>
                  <a:pt x="7625" y="3907"/>
                  <a:pt x="7625" y="4474"/>
                </a:cubicBezTo>
                <a:lnTo>
                  <a:pt x="7625" y="5514"/>
                </a:lnTo>
                <a:lnTo>
                  <a:pt x="6742" y="5514"/>
                </a:lnTo>
                <a:cubicBezTo>
                  <a:pt x="6648" y="5451"/>
                  <a:pt x="6585" y="5325"/>
                  <a:pt x="6490" y="5262"/>
                </a:cubicBezTo>
                <a:cubicBezTo>
                  <a:pt x="5986" y="4789"/>
                  <a:pt x="5388" y="4411"/>
                  <a:pt x="4695" y="4222"/>
                </a:cubicBezTo>
                <a:lnTo>
                  <a:pt x="4569" y="3434"/>
                </a:lnTo>
                <a:close/>
                <a:moveTo>
                  <a:pt x="3466" y="4884"/>
                </a:moveTo>
                <a:lnTo>
                  <a:pt x="3466" y="5577"/>
                </a:lnTo>
                <a:cubicBezTo>
                  <a:pt x="3056" y="5640"/>
                  <a:pt x="2678" y="5797"/>
                  <a:pt x="2363" y="6018"/>
                </a:cubicBezTo>
                <a:lnTo>
                  <a:pt x="1891" y="5577"/>
                </a:lnTo>
                <a:cubicBezTo>
                  <a:pt x="2332" y="5199"/>
                  <a:pt x="2867" y="4978"/>
                  <a:pt x="3466" y="4884"/>
                </a:cubicBezTo>
                <a:close/>
                <a:moveTo>
                  <a:pt x="4128" y="4852"/>
                </a:moveTo>
                <a:cubicBezTo>
                  <a:pt x="4726" y="4947"/>
                  <a:pt x="5262" y="5167"/>
                  <a:pt x="5703" y="5514"/>
                </a:cubicBezTo>
                <a:lnTo>
                  <a:pt x="5230" y="6049"/>
                </a:lnTo>
                <a:cubicBezTo>
                  <a:pt x="4915" y="5797"/>
                  <a:pt x="4537" y="5640"/>
                  <a:pt x="4128" y="5577"/>
                </a:cubicBezTo>
                <a:lnTo>
                  <a:pt x="4128" y="4852"/>
                </a:lnTo>
                <a:close/>
                <a:moveTo>
                  <a:pt x="1387" y="6049"/>
                </a:moveTo>
                <a:lnTo>
                  <a:pt x="1859" y="6522"/>
                </a:lnTo>
                <a:cubicBezTo>
                  <a:pt x="1607" y="6837"/>
                  <a:pt x="1450" y="7215"/>
                  <a:pt x="1387" y="7625"/>
                </a:cubicBezTo>
                <a:lnTo>
                  <a:pt x="662" y="7625"/>
                </a:lnTo>
                <a:cubicBezTo>
                  <a:pt x="788" y="7026"/>
                  <a:pt x="1009" y="6459"/>
                  <a:pt x="1387" y="6049"/>
                </a:cubicBezTo>
                <a:close/>
                <a:moveTo>
                  <a:pt x="6175" y="6049"/>
                </a:moveTo>
                <a:cubicBezTo>
                  <a:pt x="6553" y="6459"/>
                  <a:pt x="6774" y="7026"/>
                  <a:pt x="6837" y="7625"/>
                </a:cubicBezTo>
                <a:lnTo>
                  <a:pt x="6175" y="7625"/>
                </a:lnTo>
                <a:cubicBezTo>
                  <a:pt x="6112" y="7215"/>
                  <a:pt x="5955" y="6837"/>
                  <a:pt x="5703" y="6522"/>
                </a:cubicBezTo>
                <a:lnTo>
                  <a:pt x="6175" y="6049"/>
                </a:lnTo>
                <a:close/>
                <a:moveTo>
                  <a:pt x="1418" y="8318"/>
                </a:moveTo>
                <a:cubicBezTo>
                  <a:pt x="1481" y="8727"/>
                  <a:pt x="1670" y="9105"/>
                  <a:pt x="1891" y="9420"/>
                </a:cubicBezTo>
                <a:lnTo>
                  <a:pt x="1418" y="9893"/>
                </a:lnTo>
                <a:cubicBezTo>
                  <a:pt x="1009" y="9452"/>
                  <a:pt x="788" y="8916"/>
                  <a:pt x="693" y="8318"/>
                </a:cubicBezTo>
                <a:close/>
                <a:moveTo>
                  <a:pt x="6931" y="8318"/>
                </a:moveTo>
                <a:cubicBezTo>
                  <a:pt x="6805" y="8916"/>
                  <a:pt x="6585" y="9452"/>
                  <a:pt x="6207" y="9893"/>
                </a:cubicBezTo>
                <a:lnTo>
                  <a:pt x="5766" y="9420"/>
                </a:lnTo>
                <a:cubicBezTo>
                  <a:pt x="5986" y="9105"/>
                  <a:pt x="6144" y="8727"/>
                  <a:pt x="6207" y="8318"/>
                </a:cubicBezTo>
                <a:close/>
                <a:moveTo>
                  <a:pt x="2363" y="9893"/>
                </a:moveTo>
                <a:cubicBezTo>
                  <a:pt x="2678" y="10145"/>
                  <a:pt x="3056" y="10303"/>
                  <a:pt x="3466" y="10366"/>
                </a:cubicBezTo>
                <a:lnTo>
                  <a:pt x="3466" y="11027"/>
                </a:lnTo>
                <a:cubicBezTo>
                  <a:pt x="2867" y="10964"/>
                  <a:pt x="2332" y="10712"/>
                  <a:pt x="1891" y="10366"/>
                </a:cubicBezTo>
                <a:lnTo>
                  <a:pt x="2363" y="9893"/>
                </a:lnTo>
                <a:close/>
                <a:moveTo>
                  <a:pt x="5230" y="9861"/>
                </a:moveTo>
                <a:lnTo>
                  <a:pt x="5703" y="10334"/>
                </a:lnTo>
                <a:cubicBezTo>
                  <a:pt x="5262" y="10744"/>
                  <a:pt x="4726" y="10996"/>
                  <a:pt x="4128" y="11027"/>
                </a:cubicBezTo>
                <a:lnTo>
                  <a:pt x="4128" y="10334"/>
                </a:lnTo>
                <a:cubicBezTo>
                  <a:pt x="4537" y="10240"/>
                  <a:pt x="4915" y="10082"/>
                  <a:pt x="5230" y="9861"/>
                </a:cubicBezTo>
                <a:close/>
                <a:moveTo>
                  <a:pt x="9326" y="10366"/>
                </a:moveTo>
                <a:cubicBezTo>
                  <a:pt x="9546" y="10366"/>
                  <a:pt x="9704" y="10523"/>
                  <a:pt x="9704" y="10712"/>
                </a:cubicBezTo>
                <a:cubicBezTo>
                  <a:pt x="9672" y="10933"/>
                  <a:pt x="9546" y="11090"/>
                  <a:pt x="9326" y="11090"/>
                </a:cubicBezTo>
                <a:cubicBezTo>
                  <a:pt x="9137" y="11090"/>
                  <a:pt x="8979" y="10933"/>
                  <a:pt x="8979" y="10712"/>
                </a:cubicBezTo>
                <a:cubicBezTo>
                  <a:pt x="8979" y="10523"/>
                  <a:pt x="9137" y="10366"/>
                  <a:pt x="9326" y="10366"/>
                </a:cubicBezTo>
                <a:close/>
                <a:moveTo>
                  <a:pt x="1103" y="0"/>
                </a:moveTo>
                <a:cubicBezTo>
                  <a:pt x="504" y="0"/>
                  <a:pt x="63" y="473"/>
                  <a:pt x="63" y="1040"/>
                </a:cubicBezTo>
                <a:cubicBezTo>
                  <a:pt x="63" y="1576"/>
                  <a:pt x="536" y="2048"/>
                  <a:pt x="1103" y="2048"/>
                </a:cubicBezTo>
                <a:cubicBezTo>
                  <a:pt x="2048" y="2048"/>
                  <a:pt x="2363" y="2836"/>
                  <a:pt x="2489" y="3497"/>
                </a:cubicBezTo>
                <a:lnTo>
                  <a:pt x="2584" y="4348"/>
                </a:lnTo>
                <a:cubicBezTo>
                  <a:pt x="1072" y="4852"/>
                  <a:pt x="0" y="6301"/>
                  <a:pt x="0" y="7971"/>
                </a:cubicBezTo>
                <a:cubicBezTo>
                  <a:pt x="0" y="10050"/>
                  <a:pt x="1702" y="11783"/>
                  <a:pt x="3812" y="11783"/>
                </a:cubicBezTo>
                <a:cubicBezTo>
                  <a:pt x="5797" y="11783"/>
                  <a:pt x="7436" y="10240"/>
                  <a:pt x="7593" y="8318"/>
                </a:cubicBezTo>
                <a:lnTo>
                  <a:pt x="9011" y="8318"/>
                </a:lnTo>
                <a:lnTo>
                  <a:pt x="9011" y="9767"/>
                </a:lnTo>
                <a:cubicBezTo>
                  <a:pt x="8633" y="9924"/>
                  <a:pt x="8318" y="10271"/>
                  <a:pt x="8318" y="10744"/>
                </a:cubicBezTo>
                <a:cubicBezTo>
                  <a:pt x="8318" y="11342"/>
                  <a:pt x="8790" y="11783"/>
                  <a:pt x="9326" y="11783"/>
                </a:cubicBezTo>
                <a:cubicBezTo>
                  <a:pt x="9767" y="11783"/>
                  <a:pt x="10145" y="11500"/>
                  <a:pt x="10302" y="11059"/>
                </a:cubicBezTo>
                <a:lnTo>
                  <a:pt x="11468" y="11059"/>
                </a:lnTo>
                <a:cubicBezTo>
                  <a:pt x="11657" y="11059"/>
                  <a:pt x="11815" y="10901"/>
                  <a:pt x="11815" y="10712"/>
                </a:cubicBezTo>
                <a:cubicBezTo>
                  <a:pt x="11815" y="10555"/>
                  <a:pt x="11657" y="10397"/>
                  <a:pt x="11468" y="10397"/>
                </a:cubicBezTo>
                <a:lnTo>
                  <a:pt x="10302" y="10397"/>
                </a:lnTo>
                <a:cubicBezTo>
                  <a:pt x="10208" y="10145"/>
                  <a:pt x="9956" y="9893"/>
                  <a:pt x="9672" y="9767"/>
                </a:cubicBezTo>
                <a:lnTo>
                  <a:pt x="9672" y="8318"/>
                </a:lnTo>
                <a:lnTo>
                  <a:pt x="10744" y="8318"/>
                </a:lnTo>
                <a:cubicBezTo>
                  <a:pt x="10933" y="8318"/>
                  <a:pt x="11122" y="8160"/>
                  <a:pt x="11122" y="7971"/>
                </a:cubicBezTo>
                <a:cubicBezTo>
                  <a:pt x="11122" y="7782"/>
                  <a:pt x="10933" y="7593"/>
                  <a:pt x="10744" y="7593"/>
                </a:cubicBezTo>
                <a:lnTo>
                  <a:pt x="10397" y="7593"/>
                </a:lnTo>
                <a:lnTo>
                  <a:pt x="10397" y="7247"/>
                </a:lnTo>
                <a:cubicBezTo>
                  <a:pt x="10397" y="6301"/>
                  <a:pt x="9609" y="5514"/>
                  <a:pt x="8664" y="5514"/>
                </a:cubicBezTo>
                <a:lnTo>
                  <a:pt x="8318" y="5514"/>
                </a:lnTo>
                <a:lnTo>
                  <a:pt x="8318" y="4506"/>
                </a:lnTo>
                <a:cubicBezTo>
                  <a:pt x="8318" y="3560"/>
                  <a:pt x="7530" y="2773"/>
                  <a:pt x="6585" y="2773"/>
                </a:cubicBezTo>
                <a:lnTo>
                  <a:pt x="4411" y="2773"/>
                </a:lnTo>
                <a:cubicBezTo>
                  <a:pt x="3970" y="1040"/>
                  <a:pt x="2741" y="0"/>
                  <a:pt x="110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8" name="Google Shape;7948;p66"/>
          <p:cNvGrpSpPr/>
          <p:nvPr/>
        </p:nvGrpSpPr>
        <p:grpSpPr>
          <a:xfrm>
            <a:off x="6637880" y="1532068"/>
            <a:ext cx="353757" cy="352565"/>
            <a:chOff x="-26980600" y="3175500"/>
            <a:chExt cx="296950" cy="295950"/>
          </a:xfrm>
        </p:grpSpPr>
        <p:sp>
          <p:nvSpPr>
            <p:cNvPr id="7949" name="Google Shape;7949;p66"/>
            <p:cNvSpPr/>
            <p:nvPr/>
          </p:nvSpPr>
          <p:spPr>
            <a:xfrm>
              <a:off x="-26798650" y="3175500"/>
              <a:ext cx="115000" cy="114025"/>
            </a:xfrm>
            <a:custGeom>
              <a:avLst/>
              <a:gdLst/>
              <a:ahLst/>
              <a:cxnLst/>
              <a:rect l="l" t="t" r="r" b="b"/>
              <a:pathLst>
                <a:path w="4600" h="4561" extrusionOk="0"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78"/>
                    <a:pt x="378" y="1756"/>
                  </a:cubicBezTo>
                  <a:lnTo>
                    <a:pt x="2773" y="4245"/>
                  </a:lnTo>
                  <a:cubicBezTo>
                    <a:pt x="2962" y="4434"/>
                    <a:pt x="3245" y="4560"/>
                    <a:pt x="3529" y="4560"/>
                  </a:cubicBezTo>
                  <a:cubicBezTo>
                    <a:pt x="3812" y="4560"/>
                    <a:pt x="4064" y="4434"/>
                    <a:pt x="4285" y="4245"/>
                  </a:cubicBezTo>
                  <a:cubicBezTo>
                    <a:pt x="4474" y="4056"/>
                    <a:pt x="4600" y="3773"/>
                    <a:pt x="4600" y="3489"/>
                  </a:cubicBezTo>
                  <a:cubicBezTo>
                    <a:pt x="4600" y="3206"/>
                    <a:pt x="4474" y="2954"/>
                    <a:pt x="4285" y="2733"/>
                  </a:cubicBezTo>
                  <a:lnTo>
                    <a:pt x="1828" y="307"/>
                  </a:ln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6"/>
            <p:cNvSpPr/>
            <p:nvPr/>
          </p:nvSpPr>
          <p:spPr>
            <a:xfrm>
              <a:off x="-26980600" y="3325725"/>
              <a:ext cx="168575" cy="145725"/>
            </a:xfrm>
            <a:custGeom>
              <a:avLst/>
              <a:gdLst/>
              <a:ahLst/>
              <a:cxnLst/>
              <a:rect l="l" t="t" r="r" b="b"/>
              <a:pathLst>
                <a:path w="6743" h="5829" extrusionOk="0">
                  <a:moveTo>
                    <a:pt x="3797" y="2167"/>
                  </a:moveTo>
                  <a:cubicBezTo>
                    <a:pt x="3884" y="2167"/>
                    <a:pt x="3970" y="2190"/>
                    <a:pt x="4033" y="2237"/>
                  </a:cubicBezTo>
                  <a:cubicBezTo>
                    <a:pt x="4159" y="2363"/>
                    <a:pt x="4159" y="2616"/>
                    <a:pt x="4033" y="2710"/>
                  </a:cubicBezTo>
                  <a:cubicBezTo>
                    <a:pt x="3970" y="2773"/>
                    <a:pt x="3884" y="2805"/>
                    <a:pt x="3797" y="2805"/>
                  </a:cubicBezTo>
                  <a:cubicBezTo>
                    <a:pt x="3710" y="2805"/>
                    <a:pt x="3624" y="2773"/>
                    <a:pt x="3561" y="2710"/>
                  </a:cubicBezTo>
                  <a:cubicBezTo>
                    <a:pt x="3435" y="2616"/>
                    <a:pt x="3435" y="2363"/>
                    <a:pt x="3561" y="2237"/>
                  </a:cubicBezTo>
                  <a:cubicBezTo>
                    <a:pt x="3624" y="2190"/>
                    <a:pt x="3710" y="2167"/>
                    <a:pt x="3797" y="2167"/>
                  </a:cubicBezTo>
                  <a:close/>
                  <a:moveTo>
                    <a:pt x="2336" y="2639"/>
                  </a:moveTo>
                  <a:cubicBezTo>
                    <a:pt x="2426" y="2639"/>
                    <a:pt x="2521" y="2663"/>
                    <a:pt x="2584" y="2710"/>
                  </a:cubicBezTo>
                  <a:cubicBezTo>
                    <a:pt x="2679" y="2836"/>
                    <a:pt x="2679" y="3057"/>
                    <a:pt x="2584" y="3183"/>
                  </a:cubicBezTo>
                  <a:cubicBezTo>
                    <a:pt x="2521" y="3246"/>
                    <a:pt x="2426" y="3277"/>
                    <a:pt x="2336" y="3277"/>
                  </a:cubicBezTo>
                  <a:cubicBezTo>
                    <a:pt x="2245" y="3277"/>
                    <a:pt x="2159" y="3246"/>
                    <a:pt x="2111" y="3183"/>
                  </a:cubicBezTo>
                  <a:cubicBezTo>
                    <a:pt x="1985" y="3057"/>
                    <a:pt x="1985" y="2868"/>
                    <a:pt x="2111" y="2710"/>
                  </a:cubicBezTo>
                  <a:cubicBezTo>
                    <a:pt x="2159" y="2663"/>
                    <a:pt x="2245" y="2639"/>
                    <a:pt x="2336" y="2639"/>
                  </a:cubicBezTo>
                  <a:close/>
                  <a:moveTo>
                    <a:pt x="2931" y="1"/>
                  </a:moveTo>
                  <a:lnTo>
                    <a:pt x="599" y="2332"/>
                  </a:lnTo>
                  <a:cubicBezTo>
                    <a:pt x="221" y="2710"/>
                    <a:pt x="1" y="3214"/>
                    <a:pt x="1" y="3781"/>
                  </a:cubicBezTo>
                  <a:cubicBezTo>
                    <a:pt x="1" y="4317"/>
                    <a:pt x="221" y="4852"/>
                    <a:pt x="599" y="5230"/>
                  </a:cubicBezTo>
                  <a:cubicBezTo>
                    <a:pt x="1009" y="5608"/>
                    <a:pt x="1513" y="5829"/>
                    <a:pt x="2048" y="5829"/>
                  </a:cubicBezTo>
                  <a:cubicBezTo>
                    <a:pt x="2616" y="5829"/>
                    <a:pt x="3120" y="5640"/>
                    <a:pt x="3529" y="5230"/>
                  </a:cubicBezTo>
                  <a:lnTo>
                    <a:pt x="6743" y="2048"/>
                  </a:lnTo>
                  <a:cubicBezTo>
                    <a:pt x="6743" y="2017"/>
                    <a:pt x="6711" y="1954"/>
                    <a:pt x="6711" y="1922"/>
                  </a:cubicBezTo>
                  <a:cubicBezTo>
                    <a:pt x="6396" y="1418"/>
                    <a:pt x="5829" y="1103"/>
                    <a:pt x="5136" y="1103"/>
                  </a:cubicBezTo>
                  <a:lnTo>
                    <a:pt x="5104" y="1103"/>
                  </a:lnTo>
                  <a:cubicBezTo>
                    <a:pt x="5075" y="1104"/>
                    <a:pt x="5045" y="1105"/>
                    <a:pt x="5016" y="1105"/>
                  </a:cubicBezTo>
                  <a:cubicBezTo>
                    <a:pt x="4168" y="1105"/>
                    <a:pt x="3387" y="670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6"/>
            <p:cNvSpPr/>
            <p:nvPr/>
          </p:nvSpPr>
          <p:spPr>
            <a:xfrm>
              <a:off x="-26893950" y="3226500"/>
              <a:ext cx="159125" cy="137850"/>
            </a:xfrm>
            <a:custGeom>
              <a:avLst/>
              <a:gdLst/>
              <a:ahLst/>
              <a:cxnLst/>
              <a:rect l="l" t="t" r="r" b="b"/>
              <a:pathLst>
                <a:path w="6365" h="5514" extrusionOk="0">
                  <a:moveTo>
                    <a:pt x="3403" y="0"/>
                  </a:moveTo>
                  <a:lnTo>
                    <a:pt x="2678" y="693"/>
                  </a:lnTo>
                  <a:lnTo>
                    <a:pt x="2300" y="1103"/>
                  </a:lnTo>
                  <a:lnTo>
                    <a:pt x="3056" y="1859"/>
                  </a:lnTo>
                  <a:cubicBezTo>
                    <a:pt x="3151" y="1953"/>
                    <a:pt x="3151" y="2205"/>
                    <a:pt x="3056" y="2331"/>
                  </a:cubicBezTo>
                  <a:cubicBezTo>
                    <a:pt x="2962" y="2394"/>
                    <a:pt x="2899" y="2426"/>
                    <a:pt x="2804" y="2426"/>
                  </a:cubicBezTo>
                  <a:cubicBezTo>
                    <a:pt x="2741" y="2426"/>
                    <a:pt x="2615" y="2394"/>
                    <a:pt x="2584" y="2331"/>
                  </a:cubicBezTo>
                  <a:lnTo>
                    <a:pt x="1827" y="1575"/>
                  </a:lnTo>
                  <a:lnTo>
                    <a:pt x="1355" y="2048"/>
                  </a:lnTo>
                  <a:lnTo>
                    <a:pt x="2111" y="2804"/>
                  </a:lnTo>
                  <a:cubicBezTo>
                    <a:pt x="2205" y="2898"/>
                    <a:pt x="2205" y="3150"/>
                    <a:pt x="2111" y="3277"/>
                  </a:cubicBezTo>
                  <a:cubicBezTo>
                    <a:pt x="2016" y="3340"/>
                    <a:pt x="1953" y="3371"/>
                    <a:pt x="1859" y="3371"/>
                  </a:cubicBezTo>
                  <a:cubicBezTo>
                    <a:pt x="1796" y="3371"/>
                    <a:pt x="1670" y="3340"/>
                    <a:pt x="1638" y="3277"/>
                  </a:cubicBezTo>
                  <a:lnTo>
                    <a:pt x="882" y="2520"/>
                  </a:lnTo>
                  <a:lnTo>
                    <a:pt x="0" y="3371"/>
                  </a:lnTo>
                  <a:cubicBezTo>
                    <a:pt x="0" y="3403"/>
                    <a:pt x="63" y="3466"/>
                    <a:pt x="63" y="3497"/>
                  </a:cubicBezTo>
                  <a:cubicBezTo>
                    <a:pt x="364" y="4068"/>
                    <a:pt x="894" y="4381"/>
                    <a:pt x="1490" y="4381"/>
                  </a:cubicBezTo>
                  <a:cubicBezTo>
                    <a:pt x="1518" y="4381"/>
                    <a:pt x="1547" y="4381"/>
                    <a:pt x="1575" y="4379"/>
                  </a:cubicBezTo>
                  <a:cubicBezTo>
                    <a:pt x="1890" y="4379"/>
                    <a:pt x="2174" y="4411"/>
                    <a:pt x="2458" y="4474"/>
                  </a:cubicBezTo>
                  <a:cubicBezTo>
                    <a:pt x="2993" y="4631"/>
                    <a:pt x="3529" y="5009"/>
                    <a:pt x="3781" y="5513"/>
                  </a:cubicBezTo>
                  <a:lnTo>
                    <a:pt x="6364" y="2961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66"/>
          <p:cNvSpPr/>
          <p:nvPr/>
        </p:nvSpPr>
        <p:spPr>
          <a:xfrm>
            <a:off x="6660447" y="1989089"/>
            <a:ext cx="309649" cy="351910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53" name="Google Shape;7953;p66"/>
          <p:cNvGrpSpPr/>
          <p:nvPr/>
        </p:nvGrpSpPr>
        <p:grpSpPr>
          <a:xfrm>
            <a:off x="6638357" y="2470604"/>
            <a:ext cx="352803" cy="289039"/>
            <a:chOff x="-26981375" y="3951875"/>
            <a:chExt cx="296150" cy="242625"/>
          </a:xfrm>
        </p:grpSpPr>
        <p:sp>
          <p:nvSpPr>
            <p:cNvPr id="7954" name="Google Shape;7954;p66"/>
            <p:cNvSpPr/>
            <p:nvPr/>
          </p:nvSpPr>
          <p:spPr>
            <a:xfrm>
              <a:off x="-26978225" y="3951875"/>
              <a:ext cx="173300" cy="155975"/>
            </a:xfrm>
            <a:custGeom>
              <a:avLst/>
              <a:gdLst/>
              <a:ahLst/>
              <a:cxnLst/>
              <a:rect l="l" t="t" r="r" b="b"/>
              <a:pathLst>
                <a:path w="6932" h="6239" extrusionOk="0">
                  <a:moveTo>
                    <a:pt x="3340" y="2364"/>
                  </a:moveTo>
                  <a:cubicBezTo>
                    <a:pt x="3529" y="2364"/>
                    <a:pt x="3686" y="2521"/>
                    <a:pt x="3686" y="2710"/>
                  </a:cubicBezTo>
                  <a:lnTo>
                    <a:pt x="3686" y="3435"/>
                  </a:lnTo>
                  <a:lnTo>
                    <a:pt x="4411" y="3435"/>
                  </a:lnTo>
                  <a:cubicBezTo>
                    <a:pt x="4600" y="3435"/>
                    <a:pt x="4757" y="3592"/>
                    <a:pt x="4757" y="3782"/>
                  </a:cubicBezTo>
                  <a:cubicBezTo>
                    <a:pt x="4757" y="3971"/>
                    <a:pt x="4600" y="4128"/>
                    <a:pt x="4411" y="4128"/>
                  </a:cubicBezTo>
                  <a:lnTo>
                    <a:pt x="3686" y="4128"/>
                  </a:lnTo>
                  <a:lnTo>
                    <a:pt x="3686" y="4853"/>
                  </a:lnTo>
                  <a:cubicBezTo>
                    <a:pt x="3686" y="5042"/>
                    <a:pt x="3529" y="5199"/>
                    <a:pt x="3340" y="5199"/>
                  </a:cubicBezTo>
                  <a:cubicBezTo>
                    <a:pt x="3151" y="5199"/>
                    <a:pt x="2993" y="5042"/>
                    <a:pt x="2993" y="4853"/>
                  </a:cubicBezTo>
                  <a:lnTo>
                    <a:pt x="2993" y="4128"/>
                  </a:lnTo>
                  <a:lnTo>
                    <a:pt x="2268" y="4128"/>
                  </a:lnTo>
                  <a:cubicBezTo>
                    <a:pt x="2079" y="4128"/>
                    <a:pt x="1922" y="3971"/>
                    <a:pt x="1922" y="3782"/>
                  </a:cubicBezTo>
                  <a:cubicBezTo>
                    <a:pt x="1922" y="3592"/>
                    <a:pt x="2079" y="3435"/>
                    <a:pt x="2268" y="3435"/>
                  </a:cubicBezTo>
                  <a:lnTo>
                    <a:pt x="2993" y="3435"/>
                  </a:lnTo>
                  <a:lnTo>
                    <a:pt x="2993" y="2710"/>
                  </a:lnTo>
                  <a:cubicBezTo>
                    <a:pt x="2993" y="2521"/>
                    <a:pt x="3151" y="2364"/>
                    <a:pt x="3340" y="2364"/>
                  </a:cubicBezTo>
                  <a:close/>
                  <a:moveTo>
                    <a:pt x="3434" y="1"/>
                  </a:moveTo>
                  <a:cubicBezTo>
                    <a:pt x="2836" y="1"/>
                    <a:pt x="2394" y="474"/>
                    <a:pt x="2394" y="1041"/>
                  </a:cubicBezTo>
                  <a:lnTo>
                    <a:pt x="2394" y="1387"/>
                  </a:lnTo>
                  <a:lnTo>
                    <a:pt x="1008" y="1387"/>
                  </a:lnTo>
                  <a:cubicBezTo>
                    <a:pt x="441" y="1387"/>
                    <a:pt x="0" y="1860"/>
                    <a:pt x="0" y="2395"/>
                  </a:cubicBezTo>
                  <a:lnTo>
                    <a:pt x="0" y="6239"/>
                  </a:lnTo>
                  <a:lnTo>
                    <a:pt x="6931" y="6239"/>
                  </a:lnTo>
                  <a:lnTo>
                    <a:pt x="6931" y="2395"/>
                  </a:lnTo>
                  <a:lnTo>
                    <a:pt x="6837" y="2395"/>
                  </a:lnTo>
                  <a:cubicBezTo>
                    <a:pt x="6837" y="1828"/>
                    <a:pt x="6364" y="1387"/>
                    <a:pt x="5829" y="1387"/>
                  </a:cubicBezTo>
                  <a:lnTo>
                    <a:pt x="4442" y="1387"/>
                  </a:lnTo>
                  <a:lnTo>
                    <a:pt x="4442" y="1041"/>
                  </a:lnTo>
                  <a:cubicBezTo>
                    <a:pt x="4442" y="442"/>
                    <a:pt x="3970" y="1"/>
                    <a:pt x="3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6"/>
            <p:cNvSpPr/>
            <p:nvPr/>
          </p:nvSpPr>
          <p:spPr>
            <a:xfrm>
              <a:off x="-26981375" y="4124375"/>
              <a:ext cx="174075" cy="70125"/>
            </a:xfrm>
            <a:custGeom>
              <a:avLst/>
              <a:gdLst/>
              <a:ahLst/>
              <a:cxnLst/>
              <a:rect l="l" t="t" r="r" b="b"/>
              <a:pathLst>
                <a:path w="6963" h="2805" extrusionOk="0">
                  <a:moveTo>
                    <a:pt x="2457" y="1418"/>
                  </a:moveTo>
                  <a:cubicBezTo>
                    <a:pt x="2647" y="1418"/>
                    <a:pt x="2804" y="1576"/>
                    <a:pt x="2804" y="1765"/>
                  </a:cubicBezTo>
                  <a:cubicBezTo>
                    <a:pt x="2804" y="1954"/>
                    <a:pt x="2647" y="2111"/>
                    <a:pt x="2457" y="2111"/>
                  </a:cubicBezTo>
                  <a:cubicBezTo>
                    <a:pt x="2237" y="2111"/>
                    <a:pt x="2079" y="1954"/>
                    <a:pt x="2079" y="1765"/>
                  </a:cubicBezTo>
                  <a:cubicBezTo>
                    <a:pt x="2079" y="1576"/>
                    <a:pt x="2237" y="1418"/>
                    <a:pt x="2457" y="1418"/>
                  </a:cubicBezTo>
                  <a:close/>
                  <a:moveTo>
                    <a:pt x="32" y="0"/>
                  </a:moveTo>
                  <a:lnTo>
                    <a:pt x="32" y="1009"/>
                  </a:lnTo>
                  <a:cubicBezTo>
                    <a:pt x="0" y="1607"/>
                    <a:pt x="473" y="2080"/>
                    <a:pt x="1071" y="2080"/>
                  </a:cubicBezTo>
                  <a:lnTo>
                    <a:pt x="1449" y="2080"/>
                  </a:lnTo>
                  <a:cubicBezTo>
                    <a:pt x="1607" y="2489"/>
                    <a:pt x="1985" y="2804"/>
                    <a:pt x="2457" y="2804"/>
                  </a:cubicBezTo>
                  <a:cubicBezTo>
                    <a:pt x="2867" y="2804"/>
                    <a:pt x="3277" y="2521"/>
                    <a:pt x="3434" y="2080"/>
                  </a:cubicBezTo>
                  <a:lnTo>
                    <a:pt x="6963" y="2080"/>
                  </a:lnTo>
                  <a:lnTo>
                    <a:pt x="69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6"/>
            <p:cNvSpPr/>
            <p:nvPr/>
          </p:nvSpPr>
          <p:spPr>
            <a:xfrm>
              <a:off x="-26790000" y="4002300"/>
              <a:ext cx="104775" cy="192200"/>
            </a:xfrm>
            <a:custGeom>
              <a:avLst/>
              <a:gdLst/>
              <a:ahLst/>
              <a:cxnLst/>
              <a:rect l="l" t="t" r="r" b="b"/>
              <a:pathLst>
                <a:path w="4191" h="7688" extrusionOk="0">
                  <a:moveTo>
                    <a:pt x="1513" y="693"/>
                  </a:moveTo>
                  <a:cubicBezTo>
                    <a:pt x="1954" y="693"/>
                    <a:pt x="2364" y="977"/>
                    <a:pt x="2521" y="1386"/>
                  </a:cubicBezTo>
                  <a:lnTo>
                    <a:pt x="3372" y="3497"/>
                  </a:lnTo>
                  <a:lnTo>
                    <a:pt x="1765" y="3497"/>
                  </a:lnTo>
                  <a:cubicBezTo>
                    <a:pt x="1576" y="3497"/>
                    <a:pt x="1419" y="3340"/>
                    <a:pt x="1419" y="3151"/>
                  </a:cubicBezTo>
                  <a:lnTo>
                    <a:pt x="1419" y="693"/>
                  </a:lnTo>
                  <a:close/>
                  <a:moveTo>
                    <a:pt x="1765" y="6270"/>
                  </a:moveTo>
                  <a:cubicBezTo>
                    <a:pt x="1954" y="6270"/>
                    <a:pt x="2112" y="6427"/>
                    <a:pt x="2112" y="6616"/>
                  </a:cubicBezTo>
                  <a:cubicBezTo>
                    <a:pt x="2112" y="6805"/>
                    <a:pt x="1954" y="6963"/>
                    <a:pt x="1765" y="6963"/>
                  </a:cubicBezTo>
                  <a:cubicBezTo>
                    <a:pt x="1576" y="6963"/>
                    <a:pt x="1419" y="6805"/>
                    <a:pt x="1419" y="6616"/>
                  </a:cubicBezTo>
                  <a:cubicBezTo>
                    <a:pt x="1419" y="6427"/>
                    <a:pt x="1576" y="6270"/>
                    <a:pt x="1765" y="6270"/>
                  </a:cubicBezTo>
                  <a:close/>
                  <a:moveTo>
                    <a:pt x="1" y="0"/>
                  </a:moveTo>
                  <a:lnTo>
                    <a:pt x="1" y="6963"/>
                  </a:lnTo>
                  <a:lnTo>
                    <a:pt x="788" y="6963"/>
                  </a:lnTo>
                  <a:cubicBezTo>
                    <a:pt x="946" y="7372"/>
                    <a:pt x="1293" y="7687"/>
                    <a:pt x="1765" y="7687"/>
                  </a:cubicBezTo>
                  <a:cubicBezTo>
                    <a:pt x="2206" y="7687"/>
                    <a:pt x="2584" y="7404"/>
                    <a:pt x="2742" y="6963"/>
                  </a:cubicBezTo>
                  <a:lnTo>
                    <a:pt x="3151" y="6963"/>
                  </a:lnTo>
                  <a:cubicBezTo>
                    <a:pt x="3718" y="6963"/>
                    <a:pt x="4159" y="6490"/>
                    <a:pt x="4159" y="5955"/>
                  </a:cubicBezTo>
                  <a:lnTo>
                    <a:pt x="4159" y="5577"/>
                  </a:lnTo>
                  <a:lnTo>
                    <a:pt x="3151" y="5577"/>
                  </a:lnTo>
                  <a:cubicBezTo>
                    <a:pt x="2931" y="5577"/>
                    <a:pt x="2773" y="5419"/>
                    <a:pt x="2773" y="5230"/>
                  </a:cubicBezTo>
                  <a:cubicBezTo>
                    <a:pt x="2773" y="5041"/>
                    <a:pt x="2994" y="4883"/>
                    <a:pt x="3183" y="4883"/>
                  </a:cubicBezTo>
                  <a:lnTo>
                    <a:pt x="4191" y="4883"/>
                  </a:lnTo>
                  <a:lnTo>
                    <a:pt x="4191" y="4096"/>
                  </a:lnTo>
                  <a:cubicBezTo>
                    <a:pt x="4191" y="3970"/>
                    <a:pt x="4159" y="3812"/>
                    <a:pt x="4159" y="3686"/>
                  </a:cubicBezTo>
                  <a:cubicBezTo>
                    <a:pt x="4096" y="3466"/>
                    <a:pt x="3246" y="1386"/>
                    <a:pt x="3151" y="1103"/>
                  </a:cubicBezTo>
                  <a:cubicBezTo>
                    <a:pt x="2868" y="410"/>
                    <a:pt x="2238" y="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66"/>
          <p:cNvGrpSpPr/>
          <p:nvPr/>
        </p:nvGrpSpPr>
        <p:grpSpPr>
          <a:xfrm>
            <a:off x="5303399" y="2918195"/>
            <a:ext cx="351910" cy="354710"/>
            <a:chOff x="-25094250" y="3176075"/>
            <a:chExt cx="295400" cy="297750"/>
          </a:xfrm>
        </p:grpSpPr>
        <p:sp>
          <p:nvSpPr>
            <p:cNvPr id="7958" name="Google Shape;7958;p66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6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6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1" name="Google Shape;7961;p66"/>
          <p:cNvGrpSpPr/>
          <p:nvPr/>
        </p:nvGrpSpPr>
        <p:grpSpPr>
          <a:xfrm>
            <a:off x="5303399" y="3398556"/>
            <a:ext cx="351910" cy="351880"/>
            <a:chOff x="-25094250" y="3547050"/>
            <a:chExt cx="295400" cy="295375"/>
          </a:xfrm>
        </p:grpSpPr>
        <p:sp>
          <p:nvSpPr>
            <p:cNvPr id="7962" name="Google Shape;7962;p66"/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6"/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6"/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6"/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6"/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67" name="Google Shape;7967;p66"/>
          <p:cNvSpPr/>
          <p:nvPr/>
        </p:nvSpPr>
        <p:spPr>
          <a:xfrm>
            <a:off x="5303415" y="3903536"/>
            <a:ext cx="352833" cy="241864"/>
          </a:xfrm>
          <a:custGeom>
            <a:avLst/>
            <a:gdLst/>
            <a:ahLst/>
            <a:cxnLst/>
            <a:rect l="l" t="t" r="r" b="b"/>
            <a:pathLst>
              <a:path w="11847" h="8121" extrusionOk="0">
                <a:moveTo>
                  <a:pt x="5640" y="1221"/>
                </a:moveTo>
                <a:lnTo>
                  <a:pt x="5640" y="1914"/>
                </a:lnTo>
                <a:lnTo>
                  <a:pt x="4916" y="1914"/>
                </a:lnTo>
                <a:lnTo>
                  <a:pt x="4916" y="1568"/>
                </a:lnTo>
                <a:cubicBezTo>
                  <a:pt x="4916" y="1379"/>
                  <a:pt x="5073" y="1221"/>
                  <a:pt x="5294" y="1221"/>
                </a:cubicBezTo>
                <a:close/>
                <a:moveTo>
                  <a:pt x="8066" y="1253"/>
                </a:moveTo>
                <a:cubicBezTo>
                  <a:pt x="8287" y="1253"/>
                  <a:pt x="8444" y="1410"/>
                  <a:pt x="8444" y="1599"/>
                </a:cubicBezTo>
                <a:lnTo>
                  <a:pt x="8444" y="1946"/>
                </a:lnTo>
                <a:lnTo>
                  <a:pt x="7720" y="1946"/>
                </a:lnTo>
                <a:lnTo>
                  <a:pt x="7720" y="1253"/>
                </a:lnTo>
                <a:close/>
                <a:moveTo>
                  <a:pt x="7027" y="1253"/>
                </a:moveTo>
                <a:lnTo>
                  <a:pt x="7027" y="1977"/>
                </a:lnTo>
                <a:lnTo>
                  <a:pt x="6302" y="1977"/>
                </a:lnTo>
                <a:lnTo>
                  <a:pt x="6302" y="1253"/>
                </a:lnTo>
                <a:close/>
                <a:moveTo>
                  <a:pt x="8098" y="3994"/>
                </a:moveTo>
                <a:lnTo>
                  <a:pt x="6648" y="4844"/>
                </a:lnTo>
                <a:lnTo>
                  <a:pt x="5199" y="3994"/>
                </a:lnTo>
                <a:close/>
                <a:moveTo>
                  <a:pt x="6648" y="5663"/>
                </a:moveTo>
                <a:lnTo>
                  <a:pt x="8665" y="6797"/>
                </a:lnTo>
                <a:lnTo>
                  <a:pt x="4664" y="6797"/>
                </a:lnTo>
                <a:lnTo>
                  <a:pt x="6648" y="5663"/>
                </a:lnTo>
                <a:close/>
                <a:moveTo>
                  <a:pt x="3183" y="6766"/>
                </a:moveTo>
                <a:cubicBezTo>
                  <a:pt x="3372" y="6766"/>
                  <a:pt x="3561" y="6924"/>
                  <a:pt x="3561" y="7113"/>
                </a:cubicBezTo>
                <a:cubicBezTo>
                  <a:pt x="3561" y="7333"/>
                  <a:pt x="3372" y="7491"/>
                  <a:pt x="3183" y="7491"/>
                </a:cubicBezTo>
                <a:cubicBezTo>
                  <a:pt x="2994" y="7491"/>
                  <a:pt x="2836" y="7333"/>
                  <a:pt x="2836" y="7113"/>
                </a:cubicBezTo>
                <a:cubicBezTo>
                  <a:pt x="2836" y="6924"/>
                  <a:pt x="2994" y="6766"/>
                  <a:pt x="3183" y="6766"/>
                </a:cubicBezTo>
                <a:close/>
                <a:moveTo>
                  <a:pt x="10114" y="6797"/>
                </a:moveTo>
                <a:cubicBezTo>
                  <a:pt x="10303" y="6797"/>
                  <a:pt x="10461" y="6955"/>
                  <a:pt x="10461" y="7144"/>
                </a:cubicBezTo>
                <a:cubicBezTo>
                  <a:pt x="10461" y="7365"/>
                  <a:pt x="10303" y="7522"/>
                  <a:pt x="10114" y="7522"/>
                </a:cubicBezTo>
                <a:cubicBezTo>
                  <a:pt x="9925" y="7522"/>
                  <a:pt x="9767" y="7365"/>
                  <a:pt x="9767" y="7144"/>
                </a:cubicBezTo>
                <a:cubicBezTo>
                  <a:pt x="9767" y="6955"/>
                  <a:pt x="9925" y="6797"/>
                  <a:pt x="10114" y="6797"/>
                </a:cubicBezTo>
                <a:close/>
                <a:moveTo>
                  <a:pt x="1123" y="0"/>
                </a:moveTo>
                <a:cubicBezTo>
                  <a:pt x="859" y="0"/>
                  <a:pt x="600" y="103"/>
                  <a:pt x="411" y="308"/>
                </a:cubicBezTo>
                <a:cubicBezTo>
                  <a:pt x="1" y="686"/>
                  <a:pt x="1" y="1379"/>
                  <a:pt x="411" y="1757"/>
                </a:cubicBezTo>
                <a:lnTo>
                  <a:pt x="2017" y="3426"/>
                </a:lnTo>
                <a:cubicBezTo>
                  <a:pt x="2395" y="3805"/>
                  <a:pt x="2931" y="4025"/>
                  <a:pt x="3466" y="4025"/>
                </a:cubicBezTo>
                <a:lnTo>
                  <a:pt x="3782" y="4025"/>
                </a:lnTo>
                <a:lnTo>
                  <a:pt x="5955" y="5222"/>
                </a:lnTo>
                <a:lnTo>
                  <a:pt x="3908" y="6388"/>
                </a:lnTo>
                <a:cubicBezTo>
                  <a:pt x="3719" y="6167"/>
                  <a:pt x="3466" y="6073"/>
                  <a:pt x="3151" y="6073"/>
                </a:cubicBezTo>
                <a:cubicBezTo>
                  <a:pt x="2553" y="6073"/>
                  <a:pt x="2143" y="6545"/>
                  <a:pt x="2143" y="7081"/>
                </a:cubicBezTo>
                <a:cubicBezTo>
                  <a:pt x="2143" y="7680"/>
                  <a:pt x="2584" y="8121"/>
                  <a:pt x="3151" y="8121"/>
                </a:cubicBezTo>
                <a:cubicBezTo>
                  <a:pt x="3593" y="8121"/>
                  <a:pt x="3971" y="7837"/>
                  <a:pt x="4128" y="7396"/>
                </a:cubicBezTo>
                <a:lnTo>
                  <a:pt x="9137" y="7396"/>
                </a:lnTo>
                <a:cubicBezTo>
                  <a:pt x="9295" y="7806"/>
                  <a:pt x="9641" y="8121"/>
                  <a:pt x="10114" y="8121"/>
                </a:cubicBezTo>
                <a:cubicBezTo>
                  <a:pt x="10713" y="8121"/>
                  <a:pt x="11154" y="7648"/>
                  <a:pt x="11154" y="7081"/>
                </a:cubicBezTo>
                <a:cubicBezTo>
                  <a:pt x="11154" y="6482"/>
                  <a:pt x="10681" y="6073"/>
                  <a:pt x="10114" y="6073"/>
                </a:cubicBezTo>
                <a:cubicBezTo>
                  <a:pt x="9862" y="6073"/>
                  <a:pt x="9578" y="6167"/>
                  <a:pt x="9358" y="6388"/>
                </a:cubicBezTo>
                <a:lnTo>
                  <a:pt x="7310" y="5222"/>
                </a:lnTo>
                <a:lnTo>
                  <a:pt x="9484" y="4025"/>
                </a:lnTo>
                <a:lnTo>
                  <a:pt x="10839" y="4025"/>
                </a:lnTo>
                <a:cubicBezTo>
                  <a:pt x="11437" y="4025"/>
                  <a:pt x="11847" y="3552"/>
                  <a:pt x="11847" y="2985"/>
                </a:cubicBezTo>
                <a:cubicBezTo>
                  <a:pt x="11847" y="2387"/>
                  <a:pt x="11374" y="1946"/>
                  <a:pt x="10839" y="1946"/>
                </a:cubicBezTo>
                <a:lnTo>
                  <a:pt x="9074" y="1946"/>
                </a:lnTo>
                <a:lnTo>
                  <a:pt x="9074" y="1599"/>
                </a:lnTo>
                <a:cubicBezTo>
                  <a:pt x="9074" y="1032"/>
                  <a:pt x="8602" y="591"/>
                  <a:pt x="8035" y="591"/>
                </a:cubicBezTo>
                <a:lnTo>
                  <a:pt x="5294" y="591"/>
                </a:lnTo>
                <a:cubicBezTo>
                  <a:pt x="4695" y="591"/>
                  <a:pt x="4254" y="1064"/>
                  <a:pt x="4254" y="1599"/>
                </a:cubicBezTo>
                <a:lnTo>
                  <a:pt x="4254" y="1946"/>
                </a:lnTo>
                <a:lnTo>
                  <a:pt x="4097" y="1946"/>
                </a:lnTo>
                <a:cubicBezTo>
                  <a:pt x="3750" y="1946"/>
                  <a:pt x="3372" y="1820"/>
                  <a:pt x="3120" y="1568"/>
                </a:cubicBezTo>
                <a:lnTo>
                  <a:pt x="1860" y="308"/>
                </a:lnTo>
                <a:cubicBezTo>
                  <a:pt x="1655" y="103"/>
                  <a:pt x="1387" y="0"/>
                  <a:pt x="112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8" name="Google Shape;7968;p66"/>
          <p:cNvGrpSpPr/>
          <p:nvPr/>
        </p:nvGrpSpPr>
        <p:grpSpPr>
          <a:xfrm>
            <a:off x="7535476" y="2919148"/>
            <a:ext cx="352803" cy="352803"/>
            <a:chOff x="-23245675" y="3148525"/>
            <a:chExt cx="296150" cy="296150"/>
          </a:xfrm>
        </p:grpSpPr>
        <p:sp>
          <p:nvSpPr>
            <p:cNvPr id="7969" name="Google Shape;7969;p66"/>
            <p:cNvSpPr/>
            <p:nvPr/>
          </p:nvSpPr>
          <p:spPr>
            <a:xfrm>
              <a:off x="-23192925" y="3251700"/>
              <a:ext cx="192225" cy="105550"/>
            </a:xfrm>
            <a:custGeom>
              <a:avLst/>
              <a:gdLst/>
              <a:ahLst/>
              <a:cxnLst/>
              <a:rect l="l" t="t" r="r" b="b"/>
              <a:pathLst>
                <a:path w="7689" h="4222" extrusionOk="0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-23193700" y="3200500"/>
              <a:ext cx="192200" cy="106350"/>
            </a:xfrm>
            <a:custGeom>
              <a:avLst/>
              <a:gdLst/>
              <a:ahLst/>
              <a:cxnLst/>
              <a:rect l="l" t="t" r="r" b="b"/>
              <a:pathLst>
                <a:path w="7688" h="4254" extrusionOk="0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-23245675" y="3148525"/>
              <a:ext cx="296150" cy="296150"/>
            </a:xfrm>
            <a:custGeom>
              <a:avLst/>
              <a:gdLst/>
              <a:ahLst/>
              <a:cxnLst/>
              <a:rect l="l" t="t" r="r" b="b"/>
              <a:pathLst>
                <a:path w="11846" h="11846" extrusionOk="0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2" name="Google Shape;7972;p66"/>
          <p:cNvSpPr/>
          <p:nvPr/>
        </p:nvSpPr>
        <p:spPr>
          <a:xfrm>
            <a:off x="7577658" y="3398490"/>
            <a:ext cx="269323" cy="351910"/>
          </a:xfrm>
          <a:custGeom>
            <a:avLst/>
            <a:gdLst/>
            <a:ahLst/>
            <a:cxnLst/>
            <a:rect l="l" t="t" r="r" b="b"/>
            <a:pathLst>
              <a:path w="9043" h="11816" extrusionOk="0">
                <a:moveTo>
                  <a:pt x="6392" y="3395"/>
                </a:moveTo>
                <a:cubicBezTo>
                  <a:pt x="6483" y="3395"/>
                  <a:pt x="6569" y="3419"/>
                  <a:pt x="6616" y="3466"/>
                </a:cubicBezTo>
                <a:cubicBezTo>
                  <a:pt x="7310" y="4159"/>
                  <a:pt x="7656" y="5010"/>
                  <a:pt x="7656" y="5924"/>
                </a:cubicBezTo>
                <a:cubicBezTo>
                  <a:pt x="7656" y="6837"/>
                  <a:pt x="7310" y="7719"/>
                  <a:pt x="6616" y="8350"/>
                </a:cubicBezTo>
                <a:cubicBezTo>
                  <a:pt x="5955" y="9043"/>
                  <a:pt x="5104" y="9389"/>
                  <a:pt x="4191" y="9389"/>
                </a:cubicBezTo>
                <a:cubicBezTo>
                  <a:pt x="4002" y="9389"/>
                  <a:pt x="3844" y="9232"/>
                  <a:pt x="3844" y="9043"/>
                </a:cubicBezTo>
                <a:cubicBezTo>
                  <a:pt x="3844" y="8822"/>
                  <a:pt x="4002" y="8665"/>
                  <a:pt x="4191" y="8665"/>
                </a:cubicBezTo>
                <a:cubicBezTo>
                  <a:pt x="4947" y="8665"/>
                  <a:pt x="5608" y="8413"/>
                  <a:pt x="6144" y="7845"/>
                </a:cubicBezTo>
                <a:cubicBezTo>
                  <a:pt x="6679" y="7341"/>
                  <a:pt x="6994" y="6617"/>
                  <a:pt x="6994" y="5892"/>
                </a:cubicBezTo>
                <a:cubicBezTo>
                  <a:pt x="6931" y="5168"/>
                  <a:pt x="6679" y="4474"/>
                  <a:pt x="6144" y="3939"/>
                </a:cubicBezTo>
                <a:cubicBezTo>
                  <a:pt x="6049" y="3844"/>
                  <a:pt x="6049" y="3592"/>
                  <a:pt x="6144" y="3466"/>
                </a:cubicBezTo>
                <a:cubicBezTo>
                  <a:pt x="6207" y="3419"/>
                  <a:pt x="6301" y="3395"/>
                  <a:pt x="6392" y="3395"/>
                </a:cubicBezTo>
                <a:close/>
                <a:moveTo>
                  <a:pt x="378" y="1"/>
                </a:moveTo>
                <a:cubicBezTo>
                  <a:pt x="189" y="1"/>
                  <a:pt x="0" y="158"/>
                  <a:pt x="0" y="379"/>
                </a:cubicBezTo>
                <a:lnTo>
                  <a:pt x="0" y="1482"/>
                </a:lnTo>
                <a:cubicBezTo>
                  <a:pt x="0" y="2742"/>
                  <a:pt x="977" y="3750"/>
                  <a:pt x="2206" y="3876"/>
                </a:cubicBezTo>
                <a:cubicBezTo>
                  <a:pt x="2489" y="4695"/>
                  <a:pt x="3277" y="5294"/>
                  <a:pt x="4191" y="5294"/>
                </a:cubicBezTo>
                <a:cubicBezTo>
                  <a:pt x="4569" y="5294"/>
                  <a:pt x="4915" y="5609"/>
                  <a:pt x="4915" y="5987"/>
                </a:cubicBezTo>
                <a:cubicBezTo>
                  <a:pt x="4852" y="6302"/>
                  <a:pt x="4537" y="6617"/>
                  <a:pt x="4191" y="6617"/>
                </a:cubicBezTo>
                <a:cubicBezTo>
                  <a:pt x="3277" y="6617"/>
                  <a:pt x="2489" y="7215"/>
                  <a:pt x="2206" y="8035"/>
                </a:cubicBezTo>
                <a:cubicBezTo>
                  <a:pt x="1009" y="8161"/>
                  <a:pt x="0" y="9200"/>
                  <a:pt x="0" y="10460"/>
                </a:cubicBezTo>
                <a:lnTo>
                  <a:pt x="0" y="11469"/>
                </a:lnTo>
                <a:cubicBezTo>
                  <a:pt x="0" y="11658"/>
                  <a:pt x="189" y="11815"/>
                  <a:pt x="378" y="11815"/>
                </a:cubicBezTo>
                <a:lnTo>
                  <a:pt x="1765" y="11815"/>
                </a:lnTo>
                <a:cubicBezTo>
                  <a:pt x="1954" y="11815"/>
                  <a:pt x="2111" y="11658"/>
                  <a:pt x="2111" y="11469"/>
                </a:cubicBezTo>
                <a:lnTo>
                  <a:pt x="2111" y="10460"/>
                </a:lnTo>
                <a:cubicBezTo>
                  <a:pt x="2111" y="10240"/>
                  <a:pt x="2269" y="10082"/>
                  <a:pt x="2458" y="10082"/>
                </a:cubicBezTo>
                <a:lnTo>
                  <a:pt x="2647" y="10082"/>
                </a:lnTo>
                <a:cubicBezTo>
                  <a:pt x="3056" y="10523"/>
                  <a:pt x="3592" y="10807"/>
                  <a:pt x="4191" y="10807"/>
                </a:cubicBezTo>
                <a:cubicBezTo>
                  <a:pt x="6868" y="10807"/>
                  <a:pt x="9042" y="8633"/>
                  <a:pt x="9042" y="5955"/>
                </a:cubicBezTo>
                <a:cubicBezTo>
                  <a:pt x="9042" y="3277"/>
                  <a:pt x="6868" y="1103"/>
                  <a:pt x="4191" y="1103"/>
                </a:cubicBezTo>
                <a:cubicBezTo>
                  <a:pt x="3592" y="1103"/>
                  <a:pt x="3056" y="1356"/>
                  <a:pt x="2647" y="1828"/>
                </a:cubicBezTo>
                <a:lnTo>
                  <a:pt x="2458" y="1828"/>
                </a:lnTo>
                <a:cubicBezTo>
                  <a:pt x="2269" y="1828"/>
                  <a:pt x="2111" y="1671"/>
                  <a:pt x="2111" y="1482"/>
                </a:cubicBezTo>
                <a:lnTo>
                  <a:pt x="2111" y="379"/>
                </a:lnTo>
                <a:cubicBezTo>
                  <a:pt x="2111" y="158"/>
                  <a:pt x="1954" y="1"/>
                  <a:pt x="176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3" name="Google Shape;7973;p66"/>
          <p:cNvGrpSpPr/>
          <p:nvPr/>
        </p:nvGrpSpPr>
        <p:grpSpPr>
          <a:xfrm>
            <a:off x="7535938" y="3848122"/>
            <a:ext cx="351880" cy="352803"/>
            <a:chOff x="-23244900" y="3888100"/>
            <a:chExt cx="295375" cy="296150"/>
          </a:xfrm>
        </p:grpSpPr>
        <p:sp>
          <p:nvSpPr>
            <p:cNvPr id="7974" name="Google Shape;7974;p66"/>
            <p:cNvSpPr/>
            <p:nvPr/>
          </p:nvSpPr>
          <p:spPr>
            <a:xfrm>
              <a:off x="-23106275" y="3958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0" y="0"/>
                  </a:moveTo>
                  <a:lnTo>
                    <a:pt x="0" y="694"/>
                  </a:lnTo>
                  <a:lnTo>
                    <a:pt x="725" y="694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-23106275" y="39928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-23106275" y="4062950"/>
              <a:ext cx="18150" cy="34675"/>
            </a:xfrm>
            <a:custGeom>
              <a:avLst/>
              <a:gdLst/>
              <a:ahLst/>
              <a:cxnLst/>
              <a:rect l="l" t="t" r="r" b="b"/>
              <a:pathLst>
                <a:path w="726" h="1387" extrusionOk="0">
                  <a:moveTo>
                    <a:pt x="0" y="0"/>
                  </a:moveTo>
                  <a:lnTo>
                    <a:pt x="0" y="1040"/>
                  </a:lnTo>
                  <a:cubicBezTo>
                    <a:pt x="0" y="1229"/>
                    <a:pt x="158" y="1386"/>
                    <a:pt x="379" y="1386"/>
                  </a:cubicBezTo>
                  <a:cubicBezTo>
                    <a:pt x="568" y="1386"/>
                    <a:pt x="725" y="1229"/>
                    <a:pt x="725" y="1040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-23070825" y="3940850"/>
              <a:ext cx="52775" cy="26825"/>
            </a:xfrm>
            <a:custGeom>
              <a:avLst/>
              <a:gdLst/>
              <a:ahLst/>
              <a:cxnLst/>
              <a:rect l="l" t="t" r="r" b="b"/>
              <a:pathLst>
                <a:path w="2111" h="1073" extrusionOk="0">
                  <a:moveTo>
                    <a:pt x="0" y="1"/>
                  </a:moveTo>
                  <a:lnTo>
                    <a:pt x="0" y="725"/>
                  </a:lnTo>
                  <a:lnTo>
                    <a:pt x="1040" y="725"/>
                  </a:lnTo>
                  <a:cubicBezTo>
                    <a:pt x="1386" y="725"/>
                    <a:pt x="1701" y="883"/>
                    <a:pt x="1985" y="1072"/>
                  </a:cubicBezTo>
                  <a:cubicBezTo>
                    <a:pt x="2048" y="946"/>
                    <a:pt x="2111" y="851"/>
                    <a:pt x="2111" y="725"/>
                  </a:cubicBezTo>
                  <a:cubicBezTo>
                    <a:pt x="2111" y="316"/>
                    <a:pt x="1764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-23106275" y="3923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694"/>
                  </a:ln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-23106275" y="40275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-23244900" y="3888100"/>
              <a:ext cx="295375" cy="29615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92" y="725"/>
                  </a:moveTo>
                  <a:cubicBezTo>
                    <a:pt x="6333" y="725"/>
                    <a:pt x="6743" y="1008"/>
                    <a:pt x="6900" y="1449"/>
                  </a:cubicBezTo>
                  <a:lnTo>
                    <a:pt x="8349" y="1449"/>
                  </a:lnTo>
                  <a:cubicBezTo>
                    <a:pt x="9106" y="1449"/>
                    <a:pt x="9736" y="2079"/>
                    <a:pt x="9736" y="2835"/>
                  </a:cubicBezTo>
                  <a:cubicBezTo>
                    <a:pt x="9736" y="3214"/>
                    <a:pt x="9578" y="3529"/>
                    <a:pt x="9295" y="3812"/>
                  </a:cubicBezTo>
                  <a:cubicBezTo>
                    <a:pt x="9326" y="3938"/>
                    <a:pt x="9358" y="4096"/>
                    <a:pt x="9358" y="4190"/>
                  </a:cubicBezTo>
                  <a:cubicBezTo>
                    <a:pt x="9358" y="4600"/>
                    <a:pt x="9200" y="4915"/>
                    <a:pt x="8948" y="5198"/>
                  </a:cubicBezTo>
                  <a:cubicBezTo>
                    <a:pt x="8980" y="5324"/>
                    <a:pt x="9011" y="5450"/>
                    <a:pt x="9011" y="5576"/>
                  </a:cubicBezTo>
                  <a:cubicBezTo>
                    <a:pt x="9011" y="6333"/>
                    <a:pt x="8381" y="6963"/>
                    <a:pt x="7625" y="6963"/>
                  </a:cubicBezTo>
                  <a:cubicBezTo>
                    <a:pt x="7436" y="6963"/>
                    <a:pt x="7278" y="6805"/>
                    <a:pt x="7278" y="6616"/>
                  </a:cubicBezTo>
                  <a:cubicBezTo>
                    <a:pt x="7278" y="6427"/>
                    <a:pt x="7436" y="6269"/>
                    <a:pt x="7625" y="6269"/>
                  </a:cubicBezTo>
                  <a:cubicBezTo>
                    <a:pt x="8034" y="6269"/>
                    <a:pt x="8349" y="5954"/>
                    <a:pt x="8349" y="5545"/>
                  </a:cubicBezTo>
                  <a:cubicBezTo>
                    <a:pt x="8349" y="5167"/>
                    <a:pt x="8034" y="4852"/>
                    <a:pt x="7625" y="4852"/>
                  </a:cubicBezTo>
                  <a:lnTo>
                    <a:pt x="6932" y="4852"/>
                  </a:lnTo>
                  <a:lnTo>
                    <a:pt x="6932" y="7593"/>
                  </a:lnTo>
                  <a:lnTo>
                    <a:pt x="7940" y="7593"/>
                  </a:lnTo>
                  <a:cubicBezTo>
                    <a:pt x="8538" y="7593"/>
                    <a:pt x="8980" y="8065"/>
                    <a:pt x="8980" y="8632"/>
                  </a:cubicBezTo>
                  <a:cubicBezTo>
                    <a:pt x="8980" y="9105"/>
                    <a:pt x="8664" y="9514"/>
                    <a:pt x="8192" y="9609"/>
                  </a:cubicBezTo>
                  <a:cubicBezTo>
                    <a:pt x="7562" y="9767"/>
                    <a:pt x="7058" y="10145"/>
                    <a:pt x="6680" y="10586"/>
                  </a:cubicBezTo>
                  <a:cubicBezTo>
                    <a:pt x="6459" y="10869"/>
                    <a:pt x="6176" y="11027"/>
                    <a:pt x="5861" y="11027"/>
                  </a:cubicBezTo>
                  <a:cubicBezTo>
                    <a:pt x="5545" y="11027"/>
                    <a:pt x="5230" y="10869"/>
                    <a:pt x="5041" y="10586"/>
                  </a:cubicBezTo>
                  <a:cubicBezTo>
                    <a:pt x="4695" y="10113"/>
                    <a:pt x="4128" y="9767"/>
                    <a:pt x="3529" y="9609"/>
                  </a:cubicBezTo>
                  <a:cubicBezTo>
                    <a:pt x="3057" y="9483"/>
                    <a:pt x="2742" y="9042"/>
                    <a:pt x="2742" y="8569"/>
                  </a:cubicBezTo>
                  <a:cubicBezTo>
                    <a:pt x="2742" y="8002"/>
                    <a:pt x="3214" y="7561"/>
                    <a:pt x="3781" y="7561"/>
                  </a:cubicBezTo>
                  <a:lnTo>
                    <a:pt x="4789" y="7561"/>
                  </a:lnTo>
                  <a:lnTo>
                    <a:pt x="4789" y="4789"/>
                  </a:lnTo>
                  <a:lnTo>
                    <a:pt x="4096" y="4789"/>
                  </a:lnTo>
                  <a:cubicBezTo>
                    <a:pt x="3687" y="4789"/>
                    <a:pt x="3372" y="5104"/>
                    <a:pt x="3372" y="5513"/>
                  </a:cubicBezTo>
                  <a:cubicBezTo>
                    <a:pt x="3372" y="5891"/>
                    <a:pt x="3687" y="6206"/>
                    <a:pt x="4096" y="6206"/>
                  </a:cubicBezTo>
                  <a:cubicBezTo>
                    <a:pt x="4285" y="6206"/>
                    <a:pt x="4443" y="6364"/>
                    <a:pt x="4443" y="6553"/>
                  </a:cubicBezTo>
                  <a:cubicBezTo>
                    <a:pt x="4443" y="6774"/>
                    <a:pt x="4285" y="6931"/>
                    <a:pt x="4096" y="6931"/>
                  </a:cubicBezTo>
                  <a:cubicBezTo>
                    <a:pt x="3340" y="6931"/>
                    <a:pt x="2710" y="6301"/>
                    <a:pt x="2710" y="5545"/>
                  </a:cubicBezTo>
                  <a:cubicBezTo>
                    <a:pt x="2710" y="5387"/>
                    <a:pt x="2742" y="5261"/>
                    <a:pt x="2805" y="5135"/>
                  </a:cubicBezTo>
                  <a:cubicBezTo>
                    <a:pt x="2521" y="4883"/>
                    <a:pt x="2363" y="4568"/>
                    <a:pt x="2363" y="4159"/>
                  </a:cubicBezTo>
                  <a:cubicBezTo>
                    <a:pt x="2363" y="4001"/>
                    <a:pt x="2395" y="3875"/>
                    <a:pt x="2426" y="3781"/>
                  </a:cubicBezTo>
                  <a:cubicBezTo>
                    <a:pt x="2174" y="3497"/>
                    <a:pt x="2017" y="3182"/>
                    <a:pt x="2017" y="2772"/>
                  </a:cubicBezTo>
                  <a:cubicBezTo>
                    <a:pt x="2080" y="2048"/>
                    <a:pt x="2710" y="1449"/>
                    <a:pt x="3466" y="1449"/>
                  </a:cubicBezTo>
                  <a:lnTo>
                    <a:pt x="4915" y="1449"/>
                  </a:lnTo>
                  <a:cubicBezTo>
                    <a:pt x="5073" y="1040"/>
                    <a:pt x="5419" y="725"/>
                    <a:pt x="5892" y="725"/>
                  </a:cubicBezTo>
                  <a:close/>
                  <a:moveTo>
                    <a:pt x="1009" y="0"/>
                  </a:moveTo>
                  <a:cubicBezTo>
                    <a:pt x="473" y="32"/>
                    <a:pt x="1" y="504"/>
                    <a:pt x="1" y="1040"/>
                  </a:cubicBezTo>
                  <a:lnTo>
                    <a:pt x="1" y="10838"/>
                  </a:lnTo>
                  <a:cubicBezTo>
                    <a:pt x="1" y="11405"/>
                    <a:pt x="473" y="11846"/>
                    <a:pt x="1009" y="11846"/>
                  </a:cubicBezTo>
                  <a:lnTo>
                    <a:pt x="10807" y="11846"/>
                  </a:lnTo>
                  <a:cubicBezTo>
                    <a:pt x="11374" y="11846"/>
                    <a:pt x="11815" y="11373"/>
                    <a:pt x="11815" y="10775"/>
                  </a:cubicBezTo>
                  <a:lnTo>
                    <a:pt x="11815" y="1071"/>
                  </a:lnTo>
                  <a:cubicBezTo>
                    <a:pt x="11815" y="504"/>
                    <a:pt x="11342" y="32"/>
                    <a:pt x="10807" y="32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-23070825" y="3975525"/>
              <a:ext cx="43325" cy="26800"/>
            </a:xfrm>
            <a:custGeom>
              <a:avLst/>
              <a:gdLst/>
              <a:ahLst/>
              <a:cxnLst/>
              <a:rect l="l" t="t" r="r" b="b"/>
              <a:pathLst>
                <a:path w="1733" h="1072" extrusionOk="0">
                  <a:moveTo>
                    <a:pt x="0" y="0"/>
                  </a:moveTo>
                  <a:lnTo>
                    <a:pt x="0" y="725"/>
                  </a:lnTo>
                  <a:lnTo>
                    <a:pt x="725" y="725"/>
                  </a:lnTo>
                  <a:cubicBezTo>
                    <a:pt x="748" y="722"/>
                    <a:pt x="772" y="721"/>
                    <a:pt x="795" y="721"/>
                  </a:cubicBezTo>
                  <a:cubicBezTo>
                    <a:pt x="1086" y="721"/>
                    <a:pt x="1374" y="896"/>
                    <a:pt x="1607" y="1071"/>
                  </a:cubicBezTo>
                  <a:cubicBezTo>
                    <a:pt x="1701" y="945"/>
                    <a:pt x="1733" y="819"/>
                    <a:pt x="1733" y="725"/>
                  </a:cubicBezTo>
                  <a:cubicBezTo>
                    <a:pt x="1733" y="31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-23158250" y="4097600"/>
              <a:ext cx="121300" cy="52000"/>
            </a:xfrm>
            <a:custGeom>
              <a:avLst/>
              <a:gdLst/>
              <a:ahLst/>
              <a:cxnLst/>
              <a:rect l="l" t="t" r="r" b="b"/>
              <a:pathLst>
                <a:path w="4852" h="2080" extrusionOk="0">
                  <a:moveTo>
                    <a:pt x="315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62"/>
                    <a:pt x="284" y="693"/>
                  </a:cubicBezTo>
                  <a:cubicBezTo>
                    <a:pt x="1008" y="914"/>
                    <a:pt x="1701" y="1355"/>
                    <a:pt x="2174" y="1922"/>
                  </a:cubicBezTo>
                  <a:cubicBezTo>
                    <a:pt x="2205" y="2017"/>
                    <a:pt x="2269" y="2080"/>
                    <a:pt x="2426" y="2080"/>
                  </a:cubicBezTo>
                  <a:cubicBezTo>
                    <a:pt x="2584" y="2080"/>
                    <a:pt x="2678" y="2017"/>
                    <a:pt x="2710" y="1922"/>
                  </a:cubicBezTo>
                  <a:cubicBezTo>
                    <a:pt x="3151" y="1355"/>
                    <a:pt x="3812" y="882"/>
                    <a:pt x="4568" y="662"/>
                  </a:cubicBezTo>
                  <a:cubicBezTo>
                    <a:pt x="4726" y="630"/>
                    <a:pt x="4852" y="504"/>
                    <a:pt x="4852" y="347"/>
                  </a:cubicBezTo>
                  <a:cubicBezTo>
                    <a:pt x="4852" y="158"/>
                    <a:pt x="4694" y="0"/>
                    <a:pt x="4474" y="0"/>
                  </a:cubicBezTo>
                  <a:lnTo>
                    <a:pt x="3371" y="0"/>
                  </a:lnTo>
                  <a:cubicBezTo>
                    <a:pt x="3214" y="410"/>
                    <a:pt x="2867" y="725"/>
                    <a:pt x="2395" y="725"/>
                  </a:cubicBezTo>
                  <a:cubicBezTo>
                    <a:pt x="1922" y="725"/>
                    <a:pt x="1575" y="441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-23176375" y="3940850"/>
              <a:ext cx="52800" cy="26825"/>
            </a:xfrm>
            <a:custGeom>
              <a:avLst/>
              <a:gdLst/>
              <a:ahLst/>
              <a:cxnLst/>
              <a:rect l="l" t="t" r="r" b="b"/>
              <a:pathLst>
                <a:path w="2112" h="1073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851"/>
                    <a:pt x="64" y="978"/>
                    <a:pt x="127" y="1072"/>
                  </a:cubicBezTo>
                  <a:cubicBezTo>
                    <a:pt x="410" y="883"/>
                    <a:pt x="725" y="725"/>
                    <a:pt x="1072" y="725"/>
                  </a:cubicBezTo>
                  <a:lnTo>
                    <a:pt x="2111" y="725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-23166125" y="3976300"/>
              <a:ext cx="44125" cy="26800"/>
            </a:xfrm>
            <a:custGeom>
              <a:avLst/>
              <a:gdLst/>
              <a:ahLst/>
              <a:cxnLst/>
              <a:rect l="l" t="t" r="r" b="b"/>
              <a:pathLst>
                <a:path w="1765" h="1072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851"/>
                    <a:pt x="32" y="1009"/>
                    <a:pt x="126" y="1072"/>
                  </a:cubicBezTo>
                  <a:cubicBezTo>
                    <a:pt x="347" y="820"/>
                    <a:pt x="693" y="725"/>
                    <a:pt x="1071" y="725"/>
                  </a:cubicBezTo>
                  <a:lnTo>
                    <a:pt x="1764" y="725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5" name="Google Shape;7985;p66"/>
          <p:cNvSpPr/>
          <p:nvPr/>
        </p:nvSpPr>
        <p:spPr>
          <a:xfrm>
            <a:off x="6612202" y="4288988"/>
            <a:ext cx="353786" cy="353757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451" y="6995"/>
                </a:moveTo>
                <a:lnTo>
                  <a:pt x="5451" y="7688"/>
                </a:lnTo>
                <a:lnTo>
                  <a:pt x="4443" y="7688"/>
                </a:lnTo>
                <a:cubicBezTo>
                  <a:pt x="4223" y="7688"/>
                  <a:pt x="4065" y="7530"/>
                  <a:pt x="4065" y="7341"/>
                </a:cubicBezTo>
                <a:cubicBezTo>
                  <a:pt x="4065" y="7152"/>
                  <a:pt x="4223" y="6995"/>
                  <a:pt x="4443" y="6995"/>
                </a:cubicBezTo>
                <a:close/>
                <a:moveTo>
                  <a:pt x="6491" y="8349"/>
                </a:moveTo>
                <a:lnTo>
                  <a:pt x="6491" y="8381"/>
                </a:lnTo>
                <a:cubicBezTo>
                  <a:pt x="6680" y="8381"/>
                  <a:pt x="6837" y="8538"/>
                  <a:pt x="6837" y="8727"/>
                </a:cubicBezTo>
                <a:cubicBezTo>
                  <a:pt x="6837" y="8916"/>
                  <a:pt x="6680" y="9074"/>
                  <a:pt x="6491" y="9074"/>
                </a:cubicBezTo>
                <a:lnTo>
                  <a:pt x="6113" y="9074"/>
                </a:lnTo>
                <a:lnTo>
                  <a:pt x="6113" y="8349"/>
                </a:lnTo>
                <a:close/>
                <a:moveTo>
                  <a:pt x="5451" y="9736"/>
                </a:moveTo>
                <a:lnTo>
                  <a:pt x="5451" y="10460"/>
                </a:lnTo>
                <a:lnTo>
                  <a:pt x="5105" y="10460"/>
                </a:lnTo>
                <a:cubicBezTo>
                  <a:pt x="4916" y="10460"/>
                  <a:pt x="4758" y="10303"/>
                  <a:pt x="4758" y="10114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262" y="1"/>
                  <a:pt x="4821" y="473"/>
                  <a:pt x="4821" y="1040"/>
                </a:cubicBezTo>
                <a:cubicBezTo>
                  <a:pt x="4821" y="1481"/>
                  <a:pt x="5105" y="1859"/>
                  <a:pt x="5546" y="2017"/>
                </a:cubicBezTo>
                <a:lnTo>
                  <a:pt x="5546" y="3340"/>
                </a:lnTo>
                <a:cubicBezTo>
                  <a:pt x="4441" y="2451"/>
                  <a:pt x="3936" y="2115"/>
                  <a:pt x="3379" y="2115"/>
                </a:cubicBezTo>
                <a:cubicBezTo>
                  <a:pt x="3285" y="2115"/>
                  <a:pt x="3189" y="2125"/>
                  <a:pt x="3088" y="2143"/>
                </a:cubicBezTo>
                <a:cubicBezTo>
                  <a:pt x="2584" y="2237"/>
                  <a:pt x="2301" y="2679"/>
                  <a:pt x="2080" y="3183"/>
                </a:cubicBezTo>
                <a:cubicBezTo>
                  <a:pt x="1734" y="3750"/>
                  <a:pt x="1324" y="4506"/>
                  <a:pt x="221" y="4947"/>
                </a:cubicBezTo>
                <a:cubicBezTo>
                  <a:pt x="64" y="5010"/>
                  <a:pt x="1" y="5167"/>
                  <a:pt x="32" y="5325"/>
                </a:cubicBezTo>
                <a:cubicBezTo>
                  <a:pt x="64" y="5482"/>
                  <a:pt x="190" y="5608"/>
                  <a:pt x="379" y="5608"/>
                </a:cubicBezTo>
                <a:lnTo>
                  <a:pt x="1104" y="5608"/>
                </a:lnTo>
                <a:cubicBezTo>
                  <a:pt x="1104" y="5608"/>
                  <a:pt x="2584" y="5577"/>
                  <a:pt x="3372" y="3750"/>
                </a:cubicBezTo>
                <a:cubicBezTo>
                  <a:pt x="3446" y="3626"/>
                  <a:pt x="3579" y="3541"/>
                  <a:pt x="3724" y="3541"/>
                </a:cubicBezTo>
                <a:cubicBezTo>
                  <a:pt x="3764" y="3541"/>
                  <a:pt x="3804" y="3547"/>
                  <a:pt x="3844" y="3561"/>
                </a:cubicBezTo>
                <a:cubicBezTo>
                  <a:pt x="4002" y="3655"/>
                  <a:pt x="4128" y="3844"/>
                  <a:pt x="4034" y="4033"/>
                </a:cubicBezTo>
                <a:cubicBezTo>
                  <a:pt x="3718" y="4789"/>
                  <a:pt x="3309" y="5293"/>
                  <a:pt x="2868" y="5640"/>
                </a:cubicBezTo>
                <a:lnTo>
                  <a:pt x="3655" y="5640"/>
                </a:lnTo>
                <a:cubicBezTo>
                  <a:pt x="3971" y="5388"/>
                  <a:pt x="4254" y="5010"/>
                  <a:pt x="4254" y="4632"/>
                </a:cubicBezTo>
                <a:cubicBezTo>
                  <a:pt x="4254" y="4443"/>
                  <a:pt x="4412" y="4285"/>
                  <a:pt x="4601" y="4285"/>
                </a:cubicBezTo>
                <a:cubicBezTo>
                  <a:pt x="4790" y="4285"/>
                  <a:pt x="4947" y="4443"/>
                  <a:pt x="4947" y="4632"/>
                </a:cubicBezTo>
                <a:cubicBezTo>
                  <a:pt x="4947" y="5010"/>
                  <a:pt x="4821" y="5388"/>
                  <a:pt x="4601" y="5640"/>
                </a:cubicBezTo>
                <a:lnTo>
                  <a:pt x="5609" y="5640"/>
                </a:lnTo>
                <a:lnTo>
                  <a:pt x="5609" y="6365"/>
                </a:lnTo>
                <a:lnTo>
                  <a:pt x="4601" y="6365"/>
                </a:lnTo>
                <a:cubicBezTo>
                  <a:pt x="4002" y="6365"/>
                  <a:pt x="3561" y="6837"/>
                  <a:pt x="3561" y="7373"/>
                </a:cubicBezTo>
                <a:cubicBezTo>
                  <a:pt x="3561" y="7971"/>
                  <a:pt x="4034" y="8412"/>
                  <a:pt x="4601" y="8412"/>
                </a:cubicBezTo>
                <a:lnTo>
                  <a:pt x="5609" y="8412"/>
                </a:lnTo>
                <a:lnTo>
                  <a:pt x="5609" y="9106"/>
                </a:lnTo>
                <a:lnTo>
                  <a:pt x="5262" y="9106"/>
                </a:lnTo>
                <a:cubicBezTo>
                  <a:pt x="4664" y="9106"/>
                  <a:pt x="4254" y="9578"/>
                  <a:pt x="4254" y="10145"/>
                </a:cubicBezTo>
                <a:cubicBezTo>
                  <a:pt x="4254" y="10744"/>
                  <a:pt x="4727" y="11153"/>
                  <a:pt x="5262" y="11153"/>
                </a:cubicBezTo>
                <a:lnTo>
                  <a:pt x="5609" y="11153"/>
                </a:lnTo>
                <a:lnTo>
                  <a:pt x="5609" y="11531"/>
                </a:lnTo>
                <a:cubicBezTo>
                  <a:pt x="5609" y="11720"/>
                  <a:pt x="5766" y="11878"/>
                  <a:pt x="5987" y="11878"/>
                </a:cubicBezTo>
                <a:cubicBezTo>
                  <a:pt x="6176" y="11878"/>
                  <a:pt x="6333" y="11720"/>
                  <a:pt x="6333" y="11531"/>
                </a:cubicBezTo>
                <a:lnTo>
                  <a:pt x="6333" y="11153"/>
                </a:lnTo>
                <a:lnTo>
                  <a:pt x="6680" y="11153"/>
                </a:lnTo>
                <a:cubicBezTo>
                  <a:pt x="6869" y="11153"/>
                  <a:pt x="7026" y="10996"/>
                  <a:pt x="7026" y="10807"/>
                </a:cubicBezTo>
                <a:cubicBezTo>
                  <a:pt x="7026" y="10618"/>
                  <a:pt x="6869" y="10460"/>
                  <a:pt x="6680" y="10460"/>
                </a:cubicBezTo>
                <a:lnTo>
                  <a:pt x="6333" y="10460"/>
                </a:lnTo>
                <a:lnTo>
                  <a:pt x="6333" y="9736"/>
                </a:lnTo>
                <a:lnTo>
                  <a:pt x="6680" y="9736"/>
                </a:lnTo>
                <a:cubicBezTo>
                  <a:pt x="7279" y="9736"/>
                  <a:pt x="7720" y="9263"/>
                  <a:pt x="7720" y="8727"/>
                </a:cubicBezTo>
                <a:cubicBezTo>
                  <a:pt x="7720" y="8129"/>
                  <a:pt x="7247" y="7688"/>
                  <a:pt x="6680" y="7688"/>
                </a:cubicBezTo>
                <a:lnTo>
                  <a:pt x="6333" y="7688"/>
                </a:lnTo>
                <a:lnTo>
                  <a:pt x="6333" y="6995"/>
                </a:lnTo>
                <a:lnTo>
                  <a:pt x="7342" y="6995"/>
                </a:lnTo>
                <a:cubicBezTo>
                  <a:pt x="7751" y="6995"/>
                  <a:pt x="8098" y="6743"/>
                  <a:pt x="8255" y="6428"/>
                </a:cubicBezTo>
                <a:cubicBezTo>
                  <a:pt x="8066" y="6333"/>
                  <a:pt x="7877" y="6176"/>
                  <a:pt x="7657" y="6018"/>
                </a:cubicBezTo>
                <a:cubicBezTo>
                  <a:pt x="7625" y="6176"/>
                  <a:pt x="7499" y="6270"/>
                  <a:pt x="7310" y="6270"/>
                </a:cubicBezTo>
                <a:lnTo>
                  <a:pt x="6302" y="6270"/>
                </a:lnTo>
                <a:lnTo>
                  <a:pt x="6302" y="5577"/>
                </a:lnTo>
                <a:lnTo>
                  <a:pt x="7310" y="5577"/>
                </a:lnTo>
                <a:cubicBezTo>
                  <a:pt x="7121" y="5262"/>
                  <a:pt x="6963" y="4947"/>
                  <a:pt x="6963" y="4537"/>
                </a:cubicBezTo>
                <a:cubicBezTo>
                  <a:pt x="6963" y="4348"/>
                  <a:pt x="7121" y="4191"/>
                  <a:pt x="7310" y="4191"/>
                </a:cubicBezTo>
                <a:cubicBezTo>
                  <a:pt x="7499" y="4191"/>
                  <a:pt x="7657" y="4348"/>
                  <a:pt x="7657" y="4537"/>
                </a:cubicBezTo>
                <a:cubicBezTo>
                  <a:pt x="7657" y="4978"/>
                  <a:pt x="7940" y="5293"/>
                  <a:pt x="8255" y="5577"/>
                </a:cubicBezTo>
                <a:lnTo>
                  <a:pt x="9043" y="5577"/>
                </a:lnTo>
                <a:cubicBezTo>
                  <a:pt x="8602" y="5230"/>
                  <a:pt x="8224" y="4758"/>
                  <a:pt x="7877" y="3970"/>
                </a:cubicBezTo>
                <a:cubicBezTo>
                  <a:pt x="7783" y="3813"/>
                  <a:pt x="7877" y="3561"/>
                  <a:pt x="8066" y="3498"/>
                </a:cubicBezTo>
                <a:cubicBezTo>
                  <a:pt x="8108" y="3472"/>
                  <a:pt x="8155" y="3461"/>
                  <a:pt x="8203" y="3461"/>
                </a:cubicBezTo>
                <a:cubicBezTo>
                  <a:pt x="8333" y="3461"/>
                  <a:pt x="8470" y="3548"/>
                  <a:pt x="8539" y="3687"/>
                </a:cubicBezTo>
                <a:cubicBezTo>
                  <a:pt x="9326" y="5545"/>
                  <a:pt x="10807" y="5545"/>
                  <a:pt x="10807" y="5545"/>
                </a:cubicBezTo>
                <a:lnTo>
                  <a:pt x="11532" y="5545"/>
                </a:lnTo>
                <a:cubicBezTo>
                  <a:pt x="11689" y="5545"/>
                  <a:pt x="11847" y="5419"/>
                  <a:pt x="11878" y="5262"/>
                </a:cubicBezTo>
                <a:cubicBezTo>
                  <a:pt x="11721" y="5167"/>
                  <a:pt x="11626" y="5010"/>
                  <a:pt x="11469" y="4947"/>
                </a:cubicBezTo>
                <a:cubicBezTo>
                  <a:pt x="10366" y="4506"/>
                  <a:pt x="9988" y="3750"/>
                  <a:pt x="9641" y="3183"/>
                </a:cubicBezTo>
                <a:cubicBezTo>
                  <a:pt x="9358" y="2710"/>
                  <a:pt x="9106" y="2269"/>
                  <a:pt x="8602" y="2143"/>
                </a:cubicBezTo>
                <a:cubicBezTo>
                  <a:pt x="8535" y="2127"/>
                  <a:pt x="8466" y="2119"/>
                  <a:pt x="8393" y="2119"/>
                </a:cubicBezTo>
                <a:cubicBezTo>
                  <a:pt x="7880" y="2119"/>
                  <a:pt x="7197" y="2512"/>
                  <a:pt x="6176" y="3340"/>
                </a:cubicBezTo>
                <a:lnTo>
                  <a:pt x="6176" y="2017"/>
                </a:lnTo>
                <a:cubicBezTo>
                  <a:pt x="6554" y="1859"/>
                  <a:pt x="6869" y="1513"/>
                  <a:pt x="6869" y="1040"/>
                </a:cubicBezTo>
                <a:cubicBezTo>
                  <a:pt x="6869" y="442"/>
                  <a:pt x="6396" y="1"/>
                  <a:pt x="586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Google Shape;7990;p67"/>
          <p:cNvSpPr txBox="1">
            <a:spLocks noGrp="1"/>
          </p:cNvSpPr>
          <p:nvPr>
            <p:ph type="title" idx="4294967295"/>
          </p:nvPr>
        </p:nvSpPr>
        <p:spPr>
          <a:xfrm>
            <a:off x="849675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1" name="Google Shape;7991;p67"/>
          <p:cNvSpPr txBox="1">
            <a:spLocks noGrp="1"/>
          </p:cNvSpPr>
          <p:nvPr>
            <p:ph type="title" idx="4294967295"/>
          </p:nvPr>
        </p:nvSpPr>
        <p:spPr>
          <a:xfrm>
            <a:off x="4858400" y="943775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Teamwork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2" name="Google Shape;7992;p67"/>
          <p:cNvSpPr/>
          <p:nvPr/>
        </p:nvSpPr>
        <p:spPr>
          <a:xfrm>
            <a:off x="849879" y="1532849"/>
            <a:ext cx="367261" cy="366364"/>
          </a:xfrm>
          <a:custGeom>
            <a:avLst/>
            <a:gdLst/>
            <a:ahLst/>
            <a:cxnLst/>
            <a:rect l="l" t="t" r="r" b="b"/>
            <a:pathLst>
              <a:path w="12697" h="12666" extrusionOk="0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3" name="Google Shape;7993;p67"/>
          <p:cNvGrpSpPr/>
          <p:nvPr/>
        </p:nvGrpSpPr>
        <p:grpSpPr>
          <a:xfrm>
            <a:off x="850004" y="1975418"/>
            <a:ext cx="367261" cy="367261"/>
            <a:chOff x="-65145700" y="3727425"/>
            <a:chExt cx="317425" cy="317425"/>
          </a:xfrm>
        </p:grpSpPr>
        <p:sp>
          <p:nvSpPr>
            <p:cNvPr id="7994" name="Google Shape;7994;p67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7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6" name="Google Shape;7996;p67"/>
          <p:cNvGrpSpPr/>
          <p:nvPr/>
        </p:nvGrpSpPr>
        <p:grpSpPr>
          <a:xfrm>
            <a:off x="853201" y="2404333"/>
            <a:ext cx="360868" cy="367261"/>
            <a:chOff x="-65144125" y="4094450"/>
            <a:chExt cx="311900" cy="317425"/>
          </a:xfrm>
        </p:grpSpPr>
        <p:sp>
          <p:nvSpPr>
            <p:cNvPr id="7997" name="Google Shape;7997;p67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7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7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0" name="Google Shape;8000;p67"/>
          <p:cNvSpPr/>
          <p:nvPr/>
        </p:nvSpPr>
        <p:spPr>
          <a:xfrm>
            <a:off x="3057429" y="1531476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1" name="Google Shape;8001;p67"/>
          <p:cNvGrpSpPr/>
          <p:nvPr/>
        </p:nvGrpSpPr>
        <p:grpSpPr>
          <a:xfrm>
            <a:off x="3056770" y="1975028"/>
            <a:ext cx="370645" cy="368042"/>
            <a:chOff x="-63250675" y="3744075"/>
            <a:chExt cx="320350" cy="318100"/>
          </a:xfrm>
        </p:grpSpPr>
        <p:sp>
          <p:nvSpPr>
            <p:cNvPr id="8002" name="Google Shape;8002;p67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7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7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5" name="Google Shape;8005;p67"/>
          <p:cNvGrpSpPr/>
          <p:nvPr/>
        </p:nvGrpSpPr>
        <p:grpSpPr>
          <a:xfrm>
            <a:off x="3058462" y="2404333"/>
            <a:ext cx="367261" cy="367261"/>
            <a:chOff x="-63250675" y="4110200"/>
            <a:chExt cx="317425" cy="317425"/>
          </a:xfrm>
        </p:grpSpPr>
        <p:sp>
          <p:nvSpPr>
            <p:cNvPr id="8006" name="Google Shape;8006;p67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7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7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7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7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7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7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7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7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5" name="Google Shape;8015;p67"/>
          <p:cNvGrpSpPr/>
          <p:nvPr/>
        </p:nvGrpSpPr>
        <p:grpSpPr>
          <a:xfrm>
            <a:off x="1737509" y="2901428"/>
            <a:ext cx="359075" cy="358844"/>
            <a:chOff x="-61351725" y="3372400"/>
            <a:chExt cx="310350" cy="310150"/>
          </a:xfrm>
        </p:grpSpPr>
        <p:sp>
          <p:nvSpPr>
            <p:cNvPr id="8016" name="Google Shape;8016;p6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9" name="Google Shape;8019;p67"/>
          <p:cNvGrpSpPr/>
          <p:nvPr/>
        </p:nvGrpSpPr>
        <p:grpSpPr>
          <a:xfrm>
            <a:off x="1733864" y="3364484"/>
            <a:ext cx="366364" cy="333534"/>
            <a:chOff x="-61354875" y="3751050"/>
            <a:chExt cx="316650" cy="288275"/>
          </a:xfrm>
        </p:grpSpPr>
        <p:sp>
          <p:nvSpPr>
            <p:cNvPr id="8020" name="Google Shape;8020;p67"/>
            <p:cNvSpPr/>
            <p:nvPr/>
          </p:nvSpPr>
          <p:spPr>
            <a:xfrm>
              <a:off x="-61200500" y="387547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7"/>
            <p:cNvSpPr/>
            <p:nvPr/>
          </p:nvSpPr>
          <p:spPr>
            <a:xfrm>
              <a:off x="-61293425" y="3813275"/>
              <a:ext cx="192975" cy="165425"/>
            </a:xfrm>
            <a:custGeom>
              <a:avLst/>
              <a:gdLst/>
              <a:ahLst/>
              <a:cxnLst/>
              <a:rect l="l" t="t" r="r" b="b"/>
              <a:pathLst>
                <a:path w="7719" h="6617" extrusionOk="0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7"/>
            <p:cNvSpPr/>
            <p:nvPr/>
          </p:nvSpPr>
          <p:spPr>
            <a:xfrm>
              <a:off x="-61354875" y="3751050"/>
              <a:ext cx="316650" cy="288275"/>
            </a:xfrm>
            <a:custGeom>
              <a:avLst/>
              <a:gdLst/>
              <a:ahLst/>
              <a:cxnLst/>
              <a:rect l="l" t="t" r="r" b="b"/>
              <a:pathLst>
                <a:path w="12666" h="11531" extrusionOk="0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3" name="Google Shape;8023;p67"/>
          <p:cNvGrpSpPr/>
          <p:nvPr/>
        </p:nvGrpSpPr>
        <p:grpSpPr>
          <a:xfrm>
            <a:off x="1733864" y="3806124"/>
            <a:ext cx="366364" cy="367290"/>
            <a:chOff x="-61354875" y="4101525"/>
            <a:chExt cx="316650" cy="317450"/>
          </a:xfrm>
        </p:grpSpPr>
        <p:sp>
          <p:nvSpPr>
            <p:cNvPr id="8024" name="Google Shape;8024;p67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7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6" name="Google Shape;8026;p67"/>
          <p:cNvGrpSpPr/>
          <p:nvPr/>
        </p:nvGrpSpPr>
        <p:grpSpPr>
          <a:xfrm>
            <a:off x="3950299" y="2898000"/>
            <a:ext cx="368157" cy="365699"/>
            <a:chOff x="-59470075" y="3308975"/>
            <a:chExt cx="318200" cy="316075"/>
          </a:xfrm>
        </p:grpSpPr>
        <p:sp>
          <p:nvSpPr>
            <p:cNvPr id="8027" name="Google Shape;8027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67"/>
          <p:cNvGrpSpPr/>
          <p:nvPr/>
        </p:nvGrpSpPr>
        <p:grpSpPr>
          <a:xfrm>
            <a:off x="1295729" y="1533705"/>
            <a:ext cx="367261" cy="364686"/>
            <a:chOff x="-64781025" y="3361050"/>
            <a:chExt cx="317425" cy="315200"/>
          </a:xfrm>
        </p:grpSpPr>
        <p:sp>
          <p:nvSpPr>
            <p:cNvPr id="8037" name="Google Shape;8037;p67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7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7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7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1" name="Google Shape;8041;p67"/>
          <p:cNvSpPr/>
          <p:nvPr/>
        </p:nvSpPr>
        <p:spPr>
          <a:xfrm>
            <a:off x="1295604" y="1976311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2" name="Google Shape;8042;p67"/>
          <p:cNvSpPr/>
          <p:nvPr/>
        </p:nvSpPr>
        <p:spPr>
          <a:xfrm>
            <a:off x="1322938" y="2404313"/>
            <a:ext cx="312592" cy="367261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3" name="Google Shape;8043;p67"/>
          <p:cNvSpPr/>
          <p:nvPr/>
        </p:nvSpPr>
        <p:spPr>
          <a:xfrm>
            <a:off x="3508223" y="1572954"/>
            <a:ext cx="366335" cy="286155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4" name="Google Shape;8044;p67"/>
          <p:cNvGrpSpPr/>
          <p:nvPr/>
        </p:nvGrpSpPr>
        <p:grpSpPr>
          <a:xfrm>
            <a:off x="3500129" y="1975144"/>
            <a:ext cx="382765" cy="367810"/>
            <a:chOff x="-62890750" y="3747425"/>
            <a:chExt cx="330825" cy="317900"/>
          </a:xfrm>
        </p:grpSpPr>
        <p:sp>
          <p:nvSpPr>
            <p:cNvPr id="8045" name="Google Shape;8045;p67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7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7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7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7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7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7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7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7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7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7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7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7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7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7"/>
          <p:cNvGrpSpPr/>
          <p:nvPr/>
        </p:nvGrpSpPr>
        <p:grpSpPr>
          <a:xfrm>
            <a:off x="3507881" y="2404781"/>
            <a:ext cx="367261" cy="366364"/>
            <a:chOff x="-62884425" y="4111775"/>
            <a:chExt cx="317425" cy="316650"/>
          </a:xfrm>
        </p:grpSpPr>
        <p:sp>
          <p:nvSpPr>
            <p:cNvPr id="8060" name="Google Shape;8060;p67"/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7"/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2" name="Google Shape;8062;p67"/>
          <p:cNvGrpSpPr/>
          <p:nvPr/>
        </p:nvGrpSpPr>
        <p:grpSpPr>
          <a:xfrm>
            <a:off x="2180515" y="2900850"/>
            <a:ext cx="365438" cy="360001"/>
            <a:chOff x="-60991775" y="3376900"/>
            <a:chExt cx="315850" cy="311150"/>
          </a:xfrm>
        </p:grpSpPr>
        <p:sp>
          <p:nvSpPr>
            <p:cNvPr id="8063" name="Google Shape;8063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6" name="Google Shape;8066;p67"/>
          <p:cNvGrpSpPr/>
          <p:nvPr/>
        </p:nvGrpSpPr>
        <p:grpSpPr>
          <a:xfrm>
            <a:off x="2180052" y="3351714"/>
            <a:ext cx="366364" cy="359075"/>
            <a:chOff x="-60988625" y="3740800"/>
            <a:chExt cx="316650" cy="310350"/>
          </a:xfrm>
        </p:grpSpPr>
        <p:sp>
          <p:nvSpPr>
            <p:cNvPr id="8067" name="Google Shape;8067;p67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7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7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0" name="Google Shape;8070;p67"/>
          <p:cNvGrpSpPr/>
          <p:nvPr/>
        </p:nvGrpSpPr>
        <p:grpSpPr>
          <a:xfrm>
            <a:off x="2180052" y="3807165"/>
            <a:ext cx="366364" cy="365207"/>
            <a:chOff x="-60987850" y="4100950"/>
            <a:chExt cx="316650" cy="315650"/>
          </a:xfrm>
        </p:grpSpPr>
        <p:sp>
          <p:nvSpPr>
            <p:cNvPr id="8071" name="Google Shape;8071;p67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7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7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7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7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67"/>
          <p:cNvGrpSpPr/>
          <p:nvPr/>
        </p:nvGrpSpPr>
        <p:grpSpPr>
          <a:xfrm>
            <a:off x="3949836" y="3352625"/>
            <a:ext cx="369083" cy="357253"/>
            <a:chOff x="-59447250" y="3706150"/>
            <a:chExt cx="319000" cy="308775"/>
          </a:xfrm>
        </p:grpSpPr>
        <p:sp>
          <p:nvSpPr>
            <p:cNvPr id="8077" name="Google Shape;8077;p67"/>
            <p:cNvSpPr/>
            <p:nvPr/>
          </p:nvSpPr>
          <p:spPr>
            <a:xfrm>
              <a:off x="-59381875" y="3922750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7"/>
            <p:cNvSpPr/>
            <p:nvPr/>
          </p:nvSpPr>
          <p:spPr>
            <a:xfrm>
              <a:off x="-59364550" y="3861525"/>
              <a:ext cx="43350" cy="40900"/>
            </a:xfrm>
            <a:custGeom>
              <a:avLst/>
              <a:gdLst/>
              <a:ahLst/>
              <a:cxnLst/>
              <a:rect l="l" t="t" r="r" b="b"/>
              <a:pathLst>
                <a:path w="1734" h="1636" extrusionOk="0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7"/>
            <p:cNvSpPr/>
            <p:nvPr/>
          </p:nvSpPr>
          <p:spPr>
            <a:xfrm>
              <a:off x="-59447250" y="3706150"/>
              <a:ext cx="319000" cy="308775"/>
            </a:xfrm>
            <a:custGeom>
              <a:avLst/>
              <a:gdLst/>
              <a:ahLst/>
              <a:cxnLst/>
              <a:rect l="l" t="t" r="r" b="b"/>
              <a:pathLst>
                <a:path w="12760" h="12351" extrusionOk="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7"/>
            <p:cNvSpPr/>
            <p:nvPr/>
          </p:nvSpPr>
          <p:spPr>
            <a:xfrm>
              <a:off x="-59293650" y="3740025"/>
              <a:ext cx="14175" cy="14200"/>
            </a:xfrm>
            <a:custGeom>
              <a:avLst/>
              <a:gdLst/>
              <a:ahLst/>
              <a:cxnLst/>
              <a:rect l="l" t="t" r="r" b="b"/>
              <a:pathLst>
                <a:path w="567" h="568" extrusionOk="0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1" name="Google Shape;8081;p67"/>
          <p:cNvGrpSpPr/>
          <p:nvPr/>
        </p:nvGrpSpPr>
        <p:grpSpPr>
          <a:xfrm>
            <a:off x="1738564" y="1533936"/>
            <a:ext cx="368186" cy="364224"/>
            <a:chOff x="-64406125" y="3362225"/>
            <a:chExt cx="318225" cy="314800"/>
          </a:xfrm>
        </p:grpSpPr>
        <p:sp>
          <p:nvSpPr>
            <p:cNvPr id="8082" name="Google Shape;8082;p67"/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7"/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4" name="Google Shape;8084;p67"/>
          <p:cNvSpPr/>
          <p:nvPr/>
        </p:nvSpPr>
        <p:spPr>
          <a:xfrm>
            <a:off x="1801771" y="1975400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5" name="Google Shape;8085;p67"/>
          <p:cNvGrpSpPr/>
          <p:nvPr/>
        </p:nvGrpSpPr>
        <p:grpSpPr>
          <a:xfrm>
            <a:off x="1739027" y="2404781"/>
            <a:ext cx="367261" cy="366364"/>
            <a:chOff x="-64410850" y="4094450"/>
            <a:chExt cx="317425" cy="316650"/>
          </a:xfrm>
        </p:grpSpPr>
        <p:sp>
          <p:nvSpPr>
            <p:cNvPr id="8086" name="Google Shape;8086;p67"/>
            <p:cNvSpPr/>
            <p:nvPr/>
          </p:nvSpPr>
          <p:spPr>
            <a:xfrm>
              <a:off x="-64410850" y="4348850"/>
              <a:ext cx="317425" cy="62250"/>
            </a:xfrm>
            <a:custGeom>
              <a:avLst/>
              <a:gdLst/>
              <a:ahLst/>
              <a:cxnLst/>
              <a:rect l="l" t="t" r="r" b="b"/>
              <a:pathLst>
                <a:path w="12697" h="2490" extrusionOk="0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7"/>
            <p:cNvSpPr/>
            <p:nvPr/>
          </p:nvSpPr>
          <p:spPr>
            <a:xfrm>
              <a:off x="-64315550" y="4094450"/>
              <a:ext cx="122100" cy="192200"/>
            </a:xfrm>
            <a:custGeom>
              <a:avLst/>
              <a:gdLst/>
              <a:ahLst/>
              <a:cxnLst/>
              <a:rect l="l" t="t" r="r" b="b"/>
              <a:pathLst>
                <a:path w="4884" h="7688" extrusionOk="0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7"/>
            <p:cNvSpPr/>
            <p:nvPr/>
          </p:nvSpPr>
          <p:spPr>
            <a:xfrm>
              <a:off x="-64335250" y="4307100"/>
              <a:ext cx="161500" cy="21300"/>
            </a:xfrm>
            <a:custGeom>
              <a:avLst/>
              <a:gdLst/>
              <a:ahLst/>
              <a:cxnLst/>
              <a:rect l="l" t="t" r="r" b="b"/>
              <a:pathLst>
                <a:path w="6460" h="852" extrusionOk="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9" name="Google Shape;8089;p67"/>
          <p:cNvSpPr/>
          <p:nvPr/>
        </p:nvSpPr>
        <p:spPr>
          <a:xfrm>
            <a:off x="3983247" y="15323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90" name="Google Shape;8090;p67"/>
          <p:cNvGrpSpPr/>
          <p:nvPr/>
        </p:nvGrpSpPr>
        <p:grpSpPr>
          <a:xfrm>
            <a:off x="3960575" y="1974854"/>
            <a:ext cx="365467" cy="368389"/>
            <a:chOff x="-62516625" y="3743175"/>
            <a:chExt cx="315875" cy="318400"/>
          </a:xfrm>
        </p:grpSpPr>
        <p:sp>
          <p:nvSpPr>
            <p:cNvPr id="8091" name="Google Shape;8091;p67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7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3" name="Google Shape;8093;p67"/>
          <p:cNvGrpSpPr/>
          <p:nvPr/>
        </p:nvGrpSpPr>
        <p:grpSpPr>
          <a:xfrm>
            <a:off x="3967415" y="2424826"/>
            <a:ext cx="351786" cy="326274"/>
            <a:chOff x="-62511900" y="4129100"/>
            <a:chExt cx="304050" cy="282000"/>
          </a:xfrm>
        </p:grpSpPr>
        <p:sp>
          <p:nvSpPr>
            <p:cNvPr id="8094" name="Google Shape;8094;p6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9" name="Google Shape;8099;p67"/>
          <p:cNvGrpSpPr/>
          <p:nvPr/>
        </p:nvGrpSpPr>
        <p:grpSpPr>
          <a:xfrm>
            <a:off x="2645537" y="2897220"/>
            <a:ext cx="310770" cy="367261"/>
            <a:chOff x="-60597975" y="3367475"/>
            <a:chExt cx="268600" cy="317425"/>
          </a:xfrm>
        </p:grpSpPr>
        <p:sp>
          <p:nvSpPr>
            <p:cNvPr id="8100" name="Google Shape;8100;p67"/>
            <p:cNvSpPr/>
            <p:nvPr/>
          </p:nvSpPr>
          <p:spPr>
            <a:xfrm>
              <a:off x="-60535750" y="3495075"/>
              <a:ext cx="206375" cy="82725"/>
            </a:xfrm>
            <a:custGeom>
              <a:avLst/>
              <a:gdLst/>
              <a:ahLst/>
              <a:cxnLst/>
              <a:rect l="l" t="t" r="r" b="b"/>
              <a:pathLst>
                <a:path w="8255" h="3309" extrusionOk="0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7"/>
            <p:cNvSpPr/>
            <p:nvPr/>
          </p:nvSpPr>
          <p:spPr>
            <a:xfrm>
              <a:off x="-60432575" y="3367475"/>
              <a:ext cx="20500" cy="47275"/>
            </a:xfrm>
            <a:custGeom>
              <a:avLst/>
              <a:gdLst/>
              <a:ahLst/>
              <a:cxnLst/>
              <a:rect l="l" t="t" r="r" b="b"/>
              <a:pathLst>
                <a:path w="820" h="1891" extrusionOk="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7"/>
            <p:cNvSpPr/>
            <p:nvPr/>
          </p:nvSpPr>
          <p:spPr>
            <a:xfrm>
              <a:off x="-60535750" y="3367475"/>
              <a:ext cx="206375" cy="107150"/>
            </a:xfrm>
            <a:custGeom>
              <a:avLst/>
              <a:gdLst/>
              <a:ahLst/>
              <a:cxnLst/>
              <a:rect l="l" t="t" r="r" b="b"/>
              <a:pathLst>
                <a:path w="8255" h="4286" extrusionOk="0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7"/>
            <p:cNvSpPr/>
            <p:nvPr/>
          </p:nvSpPr>
          <p:spPr>
            <a:xfrm>
              <a:off x="-60597975" y="3368175"/>
              <a:ext cx="40200" cy="316725"/>
            </a:xfrm>
            <a:custGeom>
              <a:avLst/>
              <a:gdLst/>
              <a:ahLst/>
              <a:cxnLst/>
              <a:rect l="l" t="t" r="r" b="b"/>
              <a:pathLst>
                <a:path w="1608" h="12669" extrusionOk="0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7"/>
            <p:cNvSpPr/>
            <p:nvPr/>
          </p:nvSpPr>
          <p:spPr>
            <a:xfrm>
              <a:off x="-60535750" y="3597450"/>
              <a:ext cx="206375" cy="86675"/>
            </a:xfrm>
            <a:custGeom>
              <a:avLst/>
              <a:gdLst/>
              <a:ahLst/>
              <a:cxnLst/>
              <a:rect l="l" t="t" r="r" b="b"/>
              <a:pathLst>
                <a:path w="8255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5" name="Google Shape;8105;p67"/>
          <p:cNvSpPr/>
          <p:nvPr/>
        </p:nvSpPr>
        <p:spPr>
          <a:xfrm>
            <a:off x="2616264" y="3348731"/>
            <a:ext cx="369083" cy="365005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6" name="Google Shape;8106;p67"/>
          <p:cNvGrpSpPr/>
          <p:nvPr/>
        </p:nvGrpSpPr>
        <p:grpSpPr>
          <a:xfrm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8107" name="Google Shape;8107;p67"/>
            <p:cNvSpPr/>
            <p:nvPr/>
          </p:nvSpPr>
          <p:spPr>
            <a:xfrm>
              <a:off x="-60463275" y="4249600"/>
              <a:ext cx="61450" cy="60675"/>
            </a:xfrm>
            <a:custGeom>
              <a:avLst/>
              <a:gdLst/>
              <a:ahLst/>
              <a:cxnLst/>
              <a:rect l="l" t="t" r="r" b="b"/>
              <a:pathLst>
                <a:path w="2458" h="2427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7"/>
            <p:cNvSpPr/>
            <p:nvPr/>
          </p:nvSpPr>
          <p:spPr>
            <a:xfrm>
              <a:off x="-60526300" y="4249600"/>
              <a:ext cx="48075" cy="60675"/>
            </a:xfrm>
            <a:custGeom>
              <a:avLst/>
              <a:gdLst/>
              <a:ahLst/>
              <a:cxnLst/>
              <a:rect l="l" t="t" r="r" b="b"/>
              <a:pathLst>
                <a:path w="1923" h="2427" extrusionOk="0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7"/>
            <p:cNvSpPr/>
            <p:nvPr/>
          </p:nvSpPr>
          <p:spPr>
            <a:xfrm>
              <a:off x="-60621600" y="4145650"/>
              <a:ext cx="316650" cy="226850"/>
            </a:xfrm>
            <a:custGeom>
              <a:avLst/>
              <a:gdLst/>
              <a:ahLst/>
              <a:cxnLst/>
              <a:rect l="l" t="t" r="r" b="b"/>
              <a:pathLst>
                <a:path w="12666" h="9074" extrusionOk="0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0" name="Google Shape;8110;p67"/>
          <p:cNvGrpSpPr/>
          <p:nvPr/>
        </p:nvGrpSpPr>
        <p:grpSpPr>
          <a:xfrm>
            <a:off x="3954392" y="3807035"/>
            <a:ext cx="359972" cy="365467"/>
            <a:chOff x="-59400775" y="4084200"/>
            <a:chExt cx="311125" cy="315875"/>
          </a:xfrm>
        </p:grpSpPr>
        <p:sp>
          <p:nvSpPr>
            <p:cNvPr id="8111" name="Google Shape;8111;p67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7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7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7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7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7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7" name="Google Shape;8117;p67"/>
          <p:cNvGrpSpPr/>
          <p:nvPr/>
        </p:nvGrpSpPr>
        <p:grpSpPr>
          <a:xfrm>
            <a:off x="2178486" y="1532866"/>
            <a:ext cx="365438" cy="366364"/>
            <a:chOff x="-64044600" y="3360375"/>
            <a:chExt cx="315850" cy="316650"/>
          </a:xfrm>
        </p:grpSpPr>
        <p:sp>
          <p:nvSpPr>
            <p:cNvPr id="8118" name="Google Shape;8118;p67"/>
            <p:cNvSpPr/>
            <p:nvPr/>
          </p:nvSpPr>
          <p:spPr>
            <a:xfrm>
              <a:off x="-63980025" y="3532875"/>
              <a:ext cx="185900" cy="144150"/>
            </a:xfrm>
            <a:custGeom>
              <a:avLst/>
              <a:gdLst/>
              <a:ahLst/>
              <a:cxnLst/>
              <a:rect l="l" t="t" r="r" b="b"/>
              <a:pathLst>
                <a:path w="7436" h="5766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7"/>
            <p:cNvSpPr/>
            <p:nvPr/>
          </p:nvSpPr>
          <p:spPr>
            <a:xfrm>
              <a:off x="-64044600" y="3360375"/>
              <a:ext cx="315850" cy="152825"/>
            </a:xfrm>
            <a:custGeom>
              <a:avLst/>
              <a:gdLst/>
              <a:ahLst/>
              <a:cxnLst/>
              <a:rect l="l" t="t" r="r" b="b"/>
              <a:pathLst>
                <a:path w="12634" h="6113" extrusionOk="0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7"/>
            <p:cNvSpPr/>
            <p:nvPr/>
          </p:nvSpPr>
          <p:spPr>
            <a:xfrm>
              <a:off x="-63945375" y="3408425"/>
              <a:ext cx="117375" cy="103200"/>
            </a:xfrm>
            <a:custGeom>
              <a:avLst/>
              <a:gdLst/>
              <a:ahLst/>
              <a:cxnLst/>
              <a:rect l="l" t="t" r="r" b="b"/>
              <a:pathLst>
                <a:path w="4695" h="4128" extrusionOk="0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1" name="Google Shape;8121;p67"/>
          <p:cNvGrpSpPr/>
          <p:nvPr/>
        </p:nvGrpSpPr>
        <p:grpSpPr>
          <a:xfrm>
            <a:off x="2204909" y="1975418"/>
            <a:ext cx="312592" cy="367261"/>
            <a:chOff x="-64022550" y="3727425"/>
            <a:chExt cx="270175" cy="317425"/>
          </a:xfrm>
        </p:grpSpPr>
        <p:sp>
          <p:nvSpPr>
            <p:cNvPr id="8122" name="Google Shape;8122;p67"/>
            <p:cNvSpPr/>
            <p:nvPr/>
          </p:nvSpPr>
          <p:spPr>
            <a:xfrm>
              <a:off x="-64022550" y="3912500"/>
              <a:ext cx="270175" cy="90600"/>
            </a:xfrm>
            <a:custGeom>
              <a:avLst/>
              <a:gdLst/>
              <a:ahLst/>
              <a:cxnLst/>
              <a:rect l="l" t="t" r="r" b="b"/>
              <a:pathLst>
                <a:path w="10807" h="3624" extrusionOk="0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7"/>
            <p:cNvSpPr/>
            <p:nvPr/>
          </p:nvSpPr>
          <p:spPr>
            <a:xfrm>
              <a:off x="-64000500" y="4023550"/>
              <a:ext cx="227650" cy="21300"/>
            </a:xfrm>
            <a:custGeom>
              <a:avLst/>
              <a:gdLst/>
              <a:ahLst/>
              <a:cxnLst/>
              <a:rect l="l" t="t" r="r" b="b"/>
              <a:pathLst>
                <a:path w="9106" h="852" extrusionOk="0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7"/>
            <p:cNvSpPr/>
            <p:nvPr/>
          </p:nvSpPr>
          <p:spPr>
            <a:xfrm>
              <a:off x="-63960325" y="3727425"/>
              <a:ext cx="144925" cy="165425"/>
            </a:xfrm>
            <a:custGeom>
              <a:avLst/>
              <a:gdLst/>
              <a:ahLst/>
              <a:cxnLst/>
              <a:rect l="l" t="t" r="r" b="b"/>
              <a:pathLst>
                <a:path w="5797" h="6617" extrusionOk="0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5" name="Google Shape;8125;p67"/>
          <p:cNvGrpSpPr/>
          <p:nvPr/>
        </p:nvGrpSpPr>
        <p:grpSpPr>
          <a:xfrm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8126" name="Google Shape;8126;p67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7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7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7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0" name="Google Shape;8130;p67"/>
          <p:cNvGrpSpPr/>
          <p:nvPr/>
        </p:nvGrpSpPr>
        <p:grpSpPr>
          <a:xfrm>
            <a:off x="848051" y="2897610"/>
            <a:ext cx="359972" cy="366480"/>
            <a:chOff x="-62148800" y="3377700"/>
            <a:chExt cx="311125" cy="316750"/>
          </a:xfrm>
        </p:grpSpPr>
        <p:sp>
          <p:nvSpPr>
            <p:cNvPr id="8131" name="Google Shape;8131;p67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7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3" name="Google Shape;8133;p67"/>
          <p:cNvGrpSpPr/>
          <p:nvPr/>
        </p:nvGrpSpPr>
        <p:grpSpPr>
          <a:xfrm>
            <a:off x="843958" y="3347607"/>
            <a:ext cx="368157" cy="367290"/>
            <a:chOff x="-62154300" y="3743950"/>
            <a:chExt cx="318200" cy="317450"/>
          </a:xfrm>
        </p:grpSpPr>
        <p:sp>
          <p:nvSpPr>
            <p:cNvPr id="8134" name="Google Shape;8134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6" name="Google Shape;8136;p67"/>
          <p:cNvGrpSpPr/>
          <p:nvPr/>
        </p:nvGrpSpPr>
        <p:grpSpPr>
          <a:xfrm>
            <a:off x="843944" y="3806587"/>
            <a:ext cx="368186" cy="366364"/>
            <a:chOff x="-62151950" y="4111775"/>
            <a:chExt cx="318225" cy="316650"/>
          </a:xfrm>
        </p:grpSpPr>
        <p:sp>
          <p:nvSpPr>
            <p:cNvPr id="8137" name="Google Shape;8137;p67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7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7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7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1" name="Google Shape;8141;p67"/>
          <p:cNvGrpSpPr/>
          <p:nvPr/>
        </p:nvGrpSpPr>
        <p:grpSpPr>
          <a:xfrm>
            <a:off x="3062568" y="2897133"/>
            <a:ext cx="368157" cy="367434"/>
            <a:chOff x="-60254550" y="3367325"/>
            <a:chExt cx="318200" cy="317575"/>
          </a:xfrm>
        </p:grpSpPr>
        <p:sp>
          <p:nvSpPr>
            <p:cNvPr id="8142" name="Google Shape;8142;p67"/>
            <p:cNvSpPr/>
            <p:nvPr/>
          </p:nvSpPr>
          <p:spPr>
            <a:xfrm>
              <a:off x="-6021912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7"/>
            <p:cNvSpPr/>
            <p:nvPr/>
          </p:nvSpPr>
          <p:spPr>
            <a:xfrm>
              <a:off x="-60156900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7"/>
            <p:cNvSpPr/>
            <p:nvPr/>
          </p:nvSpPr>
          <p:spPr>
            <a:xfrm>
              <a:off x="-60094675" y="3367325"/>
              <a:ext cx="51225" cy="103575"/>
            </a:xfrm>
            <a:custGeom>
              <a:avLst/>
              <a:gdLst/>
              <a:ahLst/>
              <a:cxnLst/>
              <a:rect l="l" t="t" r="r" b="b"/>
              <a:pathLst>
                <a:path w="2049" h="4143" extrusionOk="0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7"/>
            <p:cNvSpPr/>
            <p:nvPr/>
          </p:nvSpPr>
          <p:spPr>
            <a:xfrm>
              <a:off x="-60254550" y="3478525"/>
              <a:ext cx="318200" cy="206375"/>
            </a:xfrm>
            <a:custGeom>
              <a:avLst/>
              <a:gdLst/>
              <a:ahLst/>
              <a:cxnLst/>
              <a:rect l="l" t="t" r="r" b="b"/>
              <a:pathLst>
                <a:path w="12728" h="8255" extrusionOk="0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6" name="Google Shape;8146;p67"/>
          <p:cNvGrpSpPr/>
          <p:nvPr/>
        </p:nvGrpSpPr>
        <p:grpSpPr>
          <a:xfrm>
            <a:off x="3063465" y="3348127"/>
            <a:ext cx="366364" cy="366248"/>
            <a:chOff x="-60255350" y="3733825"/>
            <a:chExt cx="316650" cy="316550"/>
          </a:xfrm>
        </p:grpSpPr>
        <p:sp>
          <p:nvSpPr>
            <p:cNvPr id="8147" name="Google Shape;8147;p67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7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7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67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67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67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67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4" name="Google Shape;8154;p67"/>
          <p:cNvGrpSpPr/>
          <p:nvPr/>
        </p:nvGrpSpPr>
        <p:grpSpPr>
          <a:xfrm>
            <a:off x="3091262" y="3807035"/>
            <a:ext cx="310770" cy="365467"/>
            <a:chOff x="-60232500" y="4101525"/>
            <a:chExt cx="268600" cy="315875"/>
          </a:xfrm>
        </p:grpSpPr>
        <p:sp>
          <p:nvSpPr>
            <p:cNvPr id="8155" name="Google Shape;8155;p67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67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7" name="Google Shape;8157;p67"/>
          <p:cNvSpPr/>
          <p:nvPr/>
        </p:nvSpPr>
        <p:spPr>
          <a:xfrm>
            <a:off x="2179036" y="4275969"/>
            <a:ext cx="366335" cy="367290"/>
          </a:xfrm>
          <a:custGeom>
            <a:avLst/>
            <a:gdLst/>
            <a:ahLst/>
            <a:cxnLst/>
            <a:rect l="l" t="t" r="r" b="b"/>
            <a:pathLst>
              <a:path w="12665" h="12698" extrusionOk="0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8" name="Google Shape;8158;p67"/>
          <p:cNvGrpSpPr/>
          <p:nvPr/>
        </p:nvGrpSpPr>
        <p:grpSpPr>
          <a:xfrm>
            <a:off x="2624262" y="1532866"/>
            <a:ext cx="368186" cy="366364"/>
            <a:chOff x="-63679950" y="3360375"/>
            <a:chExt cx="318225" cy="316650"/>
          </a:xfrm>
        </p:grpSpPr>
        <p:sp>
          <p:nvSpPr>
            <p:cNvPr id="8159" name="Google Shape;8159;p67"/>
            <p:cNvSpPr/>
            <p:nvPr/>
          </p:nvSpPr>
          <p:spPr>
            <a:xfrm>
              <a:off x="-63497200" y="3423400"/>
              <a:ext cx="40975" cy="40975"/>
            </a:xfrm>
            <a:custGeom>
              <a:avLst/>
              <a:gdLst/>
              <a:ahLst/>
              <a:cxnLst/>
              <a:rect l="l" t="t" r="r" b="b"/>
              <a:pathLst>
                <a:path w="1639" h="1639" extrusionOk="0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67"/>
            <p:cNvSpPr/>
            <p:nvPr/>
          </p:nvSpPr>
          <p:spPr>
            <a:xfrm>
              <a:off x="-63516900" y="3485625"/>
              <a:ext cx="79575" cy="29950"/>
            </a:xfrm>
            <a:custGeom>
              <a:avLst/>
              <a:gdLst/>
              <a:ahLst/>
              <a:cxnLst/>
              <a:rect l="l" t="t" r="r" b="b"/>
              <a:pathLst>
                <a:path w="3183" h="1198" extrusionOk="0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67"/>
            <p:cNvSpPr/>
            <p:nvPr/>
          </p:nvSpPr>
          <p:spPr>
            <a:xfrm>
              <a:off x="-63618500" y="3360375"/>
              <a:ext cx="256775" cy="256600"/>
            </a:xfrm>
            <a:custGeom>
              <a:avLst/>
              <a:gdLst/>
              <a:ahLst/>
              <a:cxnLst/>
              <a:rect l="l" t="t" r="r" b="b"/>
              <a:pathLst>
                <a:path w="10271" h="10264" extrusionOk="0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67"/>
            <p:cNvSpPr/>
            <p:nvPr/>
          </p:nvSpPr>
          <p:spPr>
            <a:xfrm>
              <a:off x="-63679950" y="3576200"/>
              <a:ext cx="102425" cy="100825"/>
            </a:xfrm>
            <a:custGeom>
              <a:avLst/>
              <a:gdLst/>
              <a:ahLst/>
              <a:cxnLst/>
              <a:rect l="l" t="t" r="r" b="b"/>
              <a:pathLst>
                <a:path w="4097" h="4033" extrusionOk="0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63" name="Google Shape;8163;p67"/>
          <p:cNvSpPr/>
          <p:nvPr/>
        </p:nvSpPr>
        <p:spPr>
          <a:xfrm>
            <a:off x="2623229" y="1975169"/>
            <a:ext cx="370009" cy="367724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4" name="Google Shape;8164;p67"/>
          <p:cNvGrpSpPr/>
          <p:nvPr/>
        </p:nvGrpSpPr>
        <p:grpSpPr>
          <a:xfrm>
            <a:off x="2622889" y="2404203"/>
            <a:ext cx="370934" cy="367521"/>
            <a:chOff x="-63679950" y="4093450"/>
            <a:chExt cx="320600" cy="317650"/>
          </a:xfrm>
        </p:grpSpPr>
        <p:sp>
          <p:nvSpPr>
            <p:cNvPr id="8165" name="Google Shape;8165;p67"/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67"/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67"/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8" name="Google Shape;8168;p67"/>
          <p:cNvGrpSpPr/>
          <p:nvPr/>
        </p:nvGrpSpPr>
        <p:grpSpPr>
          <a:xfrm>
            <a:off x="1283006" y="2897205"/>
            <a:ext cx="366364" cy="367290"/>
            <a:chOff x="-61784125" y="3377700"/>
            <a:chExt cx="316650" cy="317450"/>
          </a:xfrm>
        </p:grpSpPr>
        <p:sp>
          <p:nvSpPr>
            <p:cNvPr id="8169" name="Google Shape;8169;p67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67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67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67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67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67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67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6" name="Google Shape;8176;p67"/>
          <p:cNvGrpSpPr/>
          <p:nvPr/>
        </p:nvGrpSpPr>
        <p:grpSpPr>
          <a:xfrm>
            <a:off x="1283006" y="3347607"/>
            <a:ext cx="366364" cy="367290"/>
            <a:chOff x="-61783350" y="3743950"/>
            <a:chExt cx="316650" cy="317450"/>
          </a:xfrm>
        </p:grpSpPr>
        <p:sp>
          <p:nvSpPr>
            <p:cNvPr id="8177" name="Google Shape;8177;p67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67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9" name="Google Shape;8179;p67"/>
          <p:cNvSpPr/>
          <p:nvPr/>
        </p:nvSpPr>
        <p:spPr>
          <a:xfrm>
            <a:off x="1282887" y="3806407"/>
            <a:ext cx="366364" cy="36668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0" name="Google Shape;8180;p67"/>
          <p:cNvSpPr/>
          <p:nvPr/>
        </p:nvSpPr>
        <p:spPr>
          <a:xfrm>
            <a:off x="3505689" y="2907052"/>
            <a:ext cx="366364" cy="347563"/>
          </a:xfrm>
          <a:custGeom>
            <a:avLst/>
            <a:gdLst/>
            <a:ahLst/>
            <a:cxnLst/>
            <a:rect l="l" t="t" r="r" b="b"/>
            <a:pathLst>
              <a:path w="12666" h="12016" extrusionOk="0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1" name="Google Shape;8181;p67"/>
          <p:cNvSpPr/>
          <p:nvPr/>
        </p:nvSpPr>
        <p:spPr>
          <a:xfrm>
            <a:off x="3504778" y="3387693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82" name="Google Shape;8182;p67"/>
          <p:cNvGrpSpPr/>
          <p:nvPr/>
        </p:nvGrpSpPr>
        <p:grpSpPr>
          <a:xfrm>
            <a:off x="3504430" y="3807440"/>
            <a:ext cx="369112" cy="364657"/>
            <a:chOff x="-59869425" y="4102225"/>
            <a:chExt cx="319025" cy="315175"/>
          </a:xfrm>
        </p:grpSpPr>
        <p:sp>
          <p:nvSpPr>
            <p:cNvPr id="8183" name="Google Shape;8183;p67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67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67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67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7" name="Google Shape;8187;p67"/>
          <p:cNvGrpSpPr/>
          <p:nvPr/>
        </p:nvGrpSpPr>
        <p:grpSpPr>
          <a:xfrm>
            <a:off x="2623233" y="4276262"/>
            <a:ext cx="366364" cy="365467"/>
            <a:chOff x="-59029025" y="3711650"/>
            <a:chExt cx="316650" cy="315875"/>
          </a:xfrm>
        </p:grpSpPr>
        <p:sp>
          <p:nvSpPr>
            <p:cNvPr id="8188" name="Google Shape;8188;p67"/>
            <p:cNvSpPr/>
            <p:nvPr/>
          </p:nvSpPr>
          <p:spPr>
            <a:xfrm>
              <a:off x="-59029025" y="37124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67"/>
            <p:cNvSpPr/>
            <p:nvPr/>
          </p:nvSpPr>
          <p:spPr>
            <a:xfrm>
              <a:off x="-58782500" y="3958175"/>
              <a:ext cx="70125" cy="69350"/>
            </a:xfrm>
            <a:custGeom>
              <a:avLst/>
              <a:gdLst/>
              <a:ahLst/>
              <a:cxnLst/>
              <a:rect l="l" t="t" r="r" b="b"/>
              <a:pathLst>
                <a:path w="2805" h="2774" extrusionOk="0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67"/>
            <p:cNvSpPr/>
            <p:nvPr/>
          </p:nvSpPr>
          <p:spPr>
            <a:xfrm>
              <a:off x="-58782500" y="371165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67"/>
            <p:cNvSpPr/>
            <p:nvPr/>
          </p:nvSpPr>
          <p:spPr>
            <a:xfrm>
              <a:off x="-58911650" y="3880200"/>
              <a:ext cx="79550" cy="30750"/>
            </a:xfrm>
            <a:custGeom>
              <a:avLst/>
              <a:gdLst/>
              <a:ahLst/>
              <a:cxnLst/>
              <a:rect l="l" t="t" r="r" b="b"/>
              <a:pathLst>
                <a:path w="3182" h="1230" extrusionOk="0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67"/>
            <p:cNvSpPr/>
            <p:nvPr/>
          </p:nvSpPr>
          <p:spPr>
            <a:xfrm>
              <a:off x="-58891975" y="3818000"/>
              <a:ext cx="41775" cy="41750"/>
            </a:xfrm>
            <a:custGeom>
              <a:avLst/>
              <a:gdLst/>
              <a:ahLst/>
              <a:cxnLst/>
              <a:rect l="l" t="t" r="r" b="b"/>
              <a:pathLst>
                <a:path w="1671" h="1670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67"/>
            <p:cNvSpPr/>
            <p:nvPr/>
          </p:nvSpPr>
          <p:spPr>
            <a:xfrm>
              <a:off x="-58983325" y="3755775"/>
              <a:ext cx="227625" cy="226850"/>
            </a:xfrm>
            <a:custGeom>
              <a:avLst/>
              <a:gdLst/>
              <a:ahLst/>
              <a:cxnLst/>
              <a:rect l="l" t="t" r="r" b="b"/>
              <a:pathLst>
                <a:path w="9105" h="9074" extrusionOk="0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67"/>
            <p:cNvSpPr/>
            <p:nvPr/>
          </p:nvSpPr>
          <p:spPr>
            <a:xfrm>
              <a:off x="-59029025" y="3956600"/>
              <a:ext cx="70900" cy="70925"/>
            </a:xfrm>
            <a:custGeom>
              <a:avLst/>
              <a:gdLst/>
              <a:ahLst/>
              <a:cxnLst/>
              <a:rect l="l" t="t" r="r" b="b"/>
              <a:pathLst>
                <a:path w="2836" h="2837" extrusionOk="0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5" name="Google Shape;8195;p67"/>
          <p:cNvGrpSpPr/>
          <p:nvPr/>
        </p:nvGrpSpPr>
        <p:grpSpPr>
          <a:xfrm>
            <a:off x="4859311" y="1532317"/>
            <a:ext cx="351940" cy="348188"/>
            <a:chOff x="581525" y="3254850"/>
            <a:chExt cx="297750" cy="294575"/>
          </a:xfrm>
        </p:grpSpPr>
        <p:sp>
          <p:nvSpPr>
            <p:cNvPr id="8196" name="Google Shape;8196;p67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67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67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9" name="Google Shape;8199;p67"/>
          <p:cNvGrpSpPr/>
          <p:nvPr/>
        </p:nvGrpSpPr>
        <p:grpSpPr>
          <a:xfrm>
            <a:off x="4858380" y="1971253"/>
            <a:ext cx="353802" cy="351497"/>
            <a:chOff x="580725" y="3617925"/>
            <a:chExt cx="299325" cy="297375"/>
          </a:xfrm>
        </p:grpSpPr>
        <p:sp>
          <p:nvSpPr>
            <p:cNvPr id="8200" name="Google Shape;8200;p67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67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67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67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67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5" name="Google Shape;8205;p67"/>
          <p:cNvGrpSpPr/>
          <p:nvPr/>
        </p:nvGrpSpPr>
        <p:grpSpPr>
          <a:xfrm>
            <a:off x="4860242" y="2418443"/>
            <a:ext cx="350079" cy="350079"/>
            <a:chOff x="583100" y="3982600"/>
            <a:chExt cx="296175" cy="296175"/>
          </a:xfrm>
        </p:grpSpPr>
        <p:sp>
          <p:nvSpPr>
            <p:cNvPr id="8206" name="Google Shape;8206;p67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67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67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67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67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67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67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3" name="Google Shape;8213;p67"/>
          <p:cNvGrpSpPr/>
          <p:nvPr/>
        </p:nvGrpSpPr>
        <p:grpSpPr>
          <a:xfrm>
            <a:off x="7092856" y="1532067"/>
            <a:ext cx="307231" cy="348690"/>
            <a:chOff x="2423775" y="3226875"/>
            <a:chExt cx="259925" cy="295000"/>
          </a:xfrm>
        </p:grpSpPr>
        <p:sp>
          <p:nvSpPr>
            <p:cNvPr id="8214" name="Google Shape;8214;p6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6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6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7" name="Google Shape;8217;p67"/>
          <p:cNvGrpSpPr/>
          <p:nvPr/>
        </p:nvGrpSpPr>
        <p:grpSpPr>
          <a:xfrm>
            <a:off x="7070043" y="1973352"/>
            <a:ext cx="352857" cy="347301"/>
            <a:chOff x="2404875" y="3592725"/>
            <a:chExt cx="298525" cy="293825"/>
          </a:xfrm>
        </p:grpSpPr>
        <p:sp>
          <p:nvSpPr>
            <p:cNvPr id="8218" name="Google Shape;8218;p6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6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6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1" name="Google Shape;8221;p67"/>
          <p:cNvGrpSpPr/>
          <p:nvPr/>
        </p:nvGrpSpPr>
        <p:grpSpPr>
          <a:xfrm>
            <a:off x="7070974" y="2418917"/>
            <a:ext cx="350995" cy="349133"/>
            <a:chOff x="2404875" y="3955825"/>
            <a:chExt cx="296950" cy="295375"/>
          </a:xfrm>
        </p:grpSpPr>
        <p:sp>
          <p:nvSpPr>
            <p:cNvPr id="8222" name="Google Shape;8222;p67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67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67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67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6" name="Google Shape;8226;p67"/>
          <p:cNvGrpSpPr/>
          <p:nvPr/>
        </p:nvGrpSpPr>
        <p:grpSpPr>
          <a:xfrm>
            <a:off x="5764954" y="2883111"/>
            <a:ext cx="349163" cy="350079"/>
            <a:chOff x="4263650" y="3235150"/>
            <a:chExt cx="295400" cy="296175"/>
          </a:xfrm>
        </p:grpSpPr>
        <p:sp>
          <p:nvSpPr>
            <p:cNvPr id="8227" name="Google Shape;8227;p67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67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67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67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67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67"/>
          <p:cNvGrpSpPr/>
          <p:nvPr/>
        </p:nvGrpSpPr>
        <p:grpSpPr>
          <a:xfrm>
            <a:off x="5762634" y="3342272"/>
            <a:ext cx="353802" cy="327739"/>
            <a:chOff x="4266025" y="3609275"/>
            <a:chExt cx="299325" cy="277275"/>
          </a:xfrm>
        </p:grpSpPr>
        <p:sp>
          <p:nvSpPr>
            <p:cNvPr id="8233" name="Google Shape;8233;p67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67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5" name="Google Shape;8235;p67"/>
          <p:cNvGrpSpPr/>
          <p:nvPr/>
        </p:nvGrpSpPr>
        <p:grpSpPr>
          <a:xfrm>
            <a:off x="5763092" y="3807659"/>
            <a:ext cx="352886" cy="349133"/>
            <a:chOff x="4263650" y="3963700"/>
            <a:chExt cx="298550" cy="295375"/>
          </a:xfrm>
        </p:grpSpPr>
        <p:sp>
          <p:nvSpPr>
            <p:cNvPr id="8236" name="Google Shape;8236;p6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6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6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6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6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6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6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3" name="Google Shape;8243;p67"/>
          <p:cNvGrpSpPr/>
          <p:nvPr/>
        </p:nvGrpSpPr>
        <p:grpSpPr>
          <a:xfrm>
            <a:off x="8041429" y="2883111"/>
            <a:ext cx="226264" cy="350079"/>
            <a:chOff x="6164975" y="3211525"/>
            <a:chExt cx="191425" cy="296175"/>
          </a:xfrm>
        </p:grpSpPr>
        <p:sp>
          <p:nvSpPr>
            <p:cNvPr id="8244" name="Google Shape;8244;p67"/>
            <p:cNvSpPr/>
            <p:nvPr/>
          </p:nvSpPr>
          <p:spPr>
            <a:xfrm>
              <a:off x="6269750" y="3371400"/>
              <a:ext cx="68525" cy="84300"/>
            </a:xfrm>
            <a:custGeom>
              <a:avLst/>
              <a:gdLst/>
              <a:ahLst/>
              <a:cxnLst/>
              <a:rect l="l" t="t" r="r" b="b"/>
              <a:pathLst>
                <a:path w="2741" h="3372" extrusionOk="0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67"/>
            <p:cNvSpPr/>
            <p:nvPr/>
          </p:nvSpPr>
          <p:spPr>
            <a:xfrm>
              <a:off x="6228775" y="3424175"/>
              <a:ext cx="62250" cy="30750"/>
            </a:xfrm>
            <a:custGeom>
              <a:avLst/>
              <a:gdLst/>
              <a:ahLst/>
              <a:cxnLst/>
              <a:rect l="l" t="t" r="r" b="b"/>
              <a:pathLst>
                <a:path w="2490" h="1230" extrusionOk="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67"/>
            <p:cNvSpPr/>
            <p:nvPr/>
          </p:nvSpPr>
          <p:spPr>
            <a:xfrm>
              <a:off x="6182300" y="3369825"/>
              <a:ext cx="69350" cy="85100"/>
            </a:xfrm>
            <a:custGeom>
              <a:avLst/>
              <a:gdLst/>
              <a:ahLst/>
              <a:cxnLst/>
              <a:rect l="l" t="t" r="r" b="b"/>
              <a:pathLst>
                <a:path w="2774" h="3404" extrusionOk="0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67"/>
            <p:cNvSpPr/>
            <p:nvPr/>
          </p:nvSpPr>
          <p:spPr>
            <a:xfrm>
              <a:off x="6164975" y="34722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67"/>
            <p:cNvSpPr/>
            <p:nvPr/>
          </p:nvSpPr>
          <p:spPr>
            <a:xfrm>
              <a:off x="6164975" y="3211525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67"/>
            <p:cNvSpPr/>
            <p:nvPr/>
          </p:nvSpPr>
          <p:spPr>
            <a:xfrm>
              <a:off x="6183100" y="3262725"/>
              <a:ext cx="155175" cy="35650"/>
            </a:xfrm>
            <a:custGeom>
              <a:avLst/>
              <a:gdLst/>
              <a:ahLst/>
              <a:cxnLst/>
              <a:rect l="l" t="t" r="r" b="b"/>
              <a:pathLst>
                <a:path w="6207" h="1426" extrusionOk="0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67"/>
            <p:cNvSpPr/>
            <p:nvPr/>
          </p:nvSpPr>
          <p:spPr>
            <a:xfrm>
              <a:off x="6181525" y="3294225"/>
              <a:ext cx="155975" cy="74050"/>
            </a:xfrm>
            <a:custGeom>
              <a:avLst/>
              <a:gdLst/>
              <a:ahLst/>
              <a:cxnLst/>
              <a:rect l="l" t="t" r="r" b="b"/>
              <a:pathLst>
                <a:path w="6239" h="2962" extrusionOk="0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67"/>
          <p:cNvGrpSpPr/>
          <p:nvPr/>
        </p:nvGrpSpPr>
        <p:grpSpPr>
          <a:xfrm>
            <a:off x="5303466" y="1531387"/>
            <a:ext cx="352886" cy="350049"/>
            <a:chOff x="946175" y="3253275"/>
            <a:chExt cx="298550" cy="296150"/>
          </a:xfrm>
        </p:grpSpPr>
        <p:sp>
          <p:nvSpPr>
            <p:cNvPr id="8252" name="Google Shape;8252;p6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6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6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6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6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7" name="Google Shape;8257;p67"/>
          <p:cNvGrpSpPr/>
          <p:nvPr/>
        </p:nvGrpSpPr>
        <p:grpSpPr>
          <a:xfrm>
            <a:off x="5304397" y="1973351"/>
            <a:ext cx="351024" cy="347301"/>
            <a:chOff x="946175" y="3619500"/>
            <a:chExt cx="296975" cy="293825"/>
          </a:xfrm>
        </p:grpSpPr>
        <p:sp>
          <p:nvSpPr>
            <p:cNvPr id="8258" name="Google Shape;8258;p6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6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6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6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6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6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4" name="Google Shape;8264;p67"/>
          <p:cNvGrpSpPr/>
          <p:nvPr/>
        </p:nvGrpSpPr>
        <p:grpSpPr>
          <a:xfrm>
            <a:off x="5303939" y="2417985"/>
            <a:ext cx="351940" cy="350995"/>
            <a:chOff x="944600" y="3981825"/>
            <a:chExt cx="297750" cy="296950"/>
          </a:xfrm>
        </p:grpSpPr>
        <p:sp>
          <p:nvSpPr>
            <p:cNvPr id="8265" name="Google Shape;8265;p67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67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67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67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9" name="Google Shape;8269;p67"/>
          <p:cNvGrpSpPr/>
          <p:nvPr/>
        </p:nvGrpSpPr>
        <p:grpSpPr>
          <a:xfrm>
            <a:off x="7520875" y="1531845"/>
            <a:ext cx="350079" cy="349133"/>
            <a:chOff x="2768750" y="3227275"/>
            <a:chExt cx="296175" cy="295375"/>
          </a:xfrm>
        </p:grpSpPr>
        <p:sp>
          <p:nvSpPr>
            <p:cNvPr id="8270" name="Google Shape;8270;p67"/>
            <p:cNvSpPr/>
            <p:nvPr/>
          </p:nvSpPr>
          <p:spPr>
            <a:xfrm>
              <a:off x="2882950" y="3227275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67"/>
            <p:cNvSpPr/>
            <p:nvPr/>
          </p:nvSpPr>
          <p:spPr>
            <a:xfrm>
              <a:off x="285617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67"/>
            <p:cNvSpPr/>
            <p:nvPr/>
          </p:nvSpPr>
          <p:spPr>
            <a:xfrm>
              <a:off x="2890050" y="34360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67"/>
            <p:cNvSpPr/>
            <p:nvPr/>
          </p:nvSpPr>
          <p:spPr>
            <a:xfrm>
              <a:off x="2821525" y="3436000"/>
              <a:ext cx="17350" cy="34675"/>
            </a:xfrm>
            <a:custGeom>
              <a:avLst/>
              <a:gdLst/>
              <a:ahLst/>
              <a:cxnLst/>
              <a:rect l="l" t="t" r="r" b="b"/>
              <a:pathLst>
                <a:path w="694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67"/>
            <p:cNvSpPr/>
            <p:nvPr/>
          </p:nvSpPr>
          <p:spPr>
            <a:xfrm>
              <a:off x="2924700" y="343600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67"/>
            <p:cNvSpPr/>
            <p:nvPr/>
          </p:nvSpPr>
          <p:spPr>
            <a:xfrm>
              <a:off x="2768750" y="3384800"/>
              <a:ext cx="244175" cy="137850"/>
            </a:xfrm>
            <a:custGeom>
              <a:avLst/>
              <a:gdLst/>
              <a:ahLst/>
              <a:cxnLst/>
              <a:rect l="l" t="t" r="r" b="b"/>
              <a:pathLst>
                <a:path w="9767" h="5514" extrusionOk="0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67"/>
            <p:cNvSpPr/>
            <p:nvPr/>
          </p:nvSpPr>
          <p:spPr>
            <a:xfrm>
              <a:off x="3030250" y="3419450"/>
              <a:ext cx="34675" cy="68550"/>
            </a:xfrm>
            <a:custGeom>
              <a:avLst/>
              <a:gdLst/>
              <a:ahLst/>
              <a:cxnLst/>
              <a:rect l="l" t="t" r="r" b="b"/>
              <a:pathLst>
                <a:path w="1387" h="2742" extrusionOk="0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67"/>
            <p:cNvSpPr/>
            <p:nvPr/>
          </p:nvSpPr>
          <p:spPr>
            <a:xfrm>
              <a:off x="2856175" y="3294225"/>
              <a:ext cx="122100" cy="73275"/>
            </a:xfrm>
            <a:custGeom>
              <a:avLst/>
              <a:gdLst/>
              <a:ahLst/>
              <a:cxnLst/>
              <a:rect l="l" t="t" r="r" b="b"/>
              <a:pathLst>
                <a:path w="4884" h="2931" extrusionOk="0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8" name="Google Shape;8278;p67"/>
          <p:cNvGrpSpPr/>
          <p:nvPr/>
        </p:nvGrpSpPr>
        <p:grpSpPr>
          <a:xfrm>
            <a:off x="7541826" y="1972717"/>
            <a:ext cx="308177" cy="348572"/>
            <a:chOff x="2786075" y="3591800"/>
            <a:chExt cx="260725" cy="294900"/>
          </a:xfrm>
        </p:grpSpPr>
        <p:sp>
          <p:nvSpPr>
            <p:cNvPr id="8279" name="Google Shape;8279;p67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67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67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67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67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4" name="Google Shape;8284;p67"/>
          <p:cNvGrpSpPr/>
          <p:nvPr/>
        </p:nvGrpSpPr>
        <p:grpSpPr>
          <a:xfrm>
            <a:off x="7582324" y="2418444"/>
            <a:ext cx="227180" cy="350079"/>
            <a:chOff x="2819150" y="3955025"/>
            <a:chExt cx="192200" cy="296175"/>
          </a:xfrm>
        </p:grpSpPr>
        <p:sp>
          <p:nvSpPr>
            <p:cNvPr id="8285" name="Google Shape;8285;p67"/>
            <p:cNvSpPr/>
            <p:nvPr/>
          </p:nvSpPr>
          <p:spPr>
            <a:xfrm>
              <a:off x="2856175" y="40070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67"/>
            <p:cNvSpPr/>
            <p:nvPr/>
          </p:nvSpPr>
          <p:spPr>
            <a:xfrm>
              <a:off x="2819150" y="4180300"/>
              <a:ext cx="192200" cy="70900"/>
            </a:xfrm>
            <a:custGeom>
              <a:avLst/>
              <a:gdLst/>
              <a:ahLst/>
              <a:cxnLst/>
              <a:rect l="l" t="t" r="r" b="b"/>
              <a:pathLst>
                <a:path w="7688" h="2836" extrusionOk="0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67"/>
            <p:cNvSpPr/>
            <p:nvPr/>
          </p:nvSpPr>
          <p:spPr>
            <a:xfrm>
              <a:off x="2882950" y="3955025"/>
              <a:ext cx="68550" cy="35475"/>
            </a:xfrm>
            <a:custGeom>
              <a:avLst/>
              <a:gdLst/>
              <a:ahLst/>
              <a:cxnLst/>
              <a:rect l="l" t="t" r="r" b="b"/>
              <a:pathLst>
                <a:path w="2742" h="1419" extrusionOk="0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67"/>
            <p:cNvSpPr/>
            <p:nvPr/>
          </p:nvSpPr>
          <p:spPr>
            <a:xfrm>
              <a:off x="2856975" y="4093650"/>
              <a:ext cx="118950" cy="70125"/>
            </a:xfrm>
            <a:custGeom>
              <a:avLst/>
              <a:gdLst/>
              <a:ahLst/>
              <a:cxnLst/>
              <a:rect l="l" t="t" r="r" b="b"/>
              <a:pathLst>
                <a:path w="4758" h="2805" extrusionOk="0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9" name="Google Shape;8289;p67"/>
          <p:cNvGrpSpPr/>
          <p:nvPr/>
        </p:nvGrpSpPr>
        <p:grpSpPr>
          <a:xfrm>
            <a:off x="6206097" y="2884042"/>
            <a:ext cx="349133" cy="348217"/>
            <a:chOff x="4629125" y="3235150"/>
            <a:chExt cx="295375" cy="294600"/>
          </a:xfrm>
        </p:grpSpPr>
        <p:sp>
          <p:nvSpPr>
            <p:cNvPr id="8290" name="Google Shape;8290;p67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67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67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67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67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5" name="Google Shape;8295;p67"/>
          <p:cNvGrpSpPr/>
          <p:nvPr/>
        </p:nvGrpSpPr>
        <p:grpSpPr>
          <a:xfrm>
            <a:off x="6206082" y="3331575"/>
            <a:ext cx="349163" cy="349133"/>
            <a:chOff x="4628325" y="3599825"/>
            <a:chExt cx="295400" cy="295375"/>
          </a:xfrm>
        </p:grpSpPr>
        <p:sp>
          <p:nvSpPr>
            <p:cNvPr id="8296" name="Google Shape;8296;p67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67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67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67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67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67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67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67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67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67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67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67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8" name="Google Shape;8308;p67"/>
          <p:cNvGrpSpPr/>
          <p:nvPr/>
        </p:nvGrpSpPr>
        <p:grpSpPr>
          <a:xfrm>
            <a:off x="6227033" y="3807186"/>
            <a:ext cx="307261" cy="350079"/>
            <a:chOff x="4645650" y="3962900"/>
            <a:chExt cx="259950" cy="296175"/>
          </a:xfrm>
        </p:grpSpPr>
        <p:sp>
          <p:nvSpPr>
            <p:cNvPr id="8309" name="Google Shape;8309;p67"/>
            <p:cNvSpPr/>
            <p:nvPr/>
          </p:nvSpPr>
          <p:spPr>
            <a:xfrm>
              <a:off x="4853600" y="4155100"/>
              <a:ext cx="52000" cy="103975"/>
            </a:xfrm>
            <a:custGeom>
              <a:avLst/>
              <a:gdLst/>
              <a:ahLst/>
              <a:cxnLst/>
              <a:rect l="l" t="t" r="r" b="b"/>
              <a:pathLst>
                <a:path w="2080" h="4159" extrusionOk="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67"/>
            <p:cNvSpPr/>
            <p:nvPr/>
          </p:nvSpPr>
          <p:spPr>
            <a:xfrm>
              <a:off x="4714975" y="4155100"/>
              <a:ext cx="121300" cy="50625"/>
            </a:xfrm>
            <a:custGeom>
              <a:avLst/>
              <a:gdLst/>
              <a:ahLst/>
              <a:cxnLst/>
              <a:rect l="l" t="t" r="r" b="b"/>
              <a:pathLst>
                <a:path w="4852" h="2025" extrusionOk="0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67"/>
            <p:cNvSpPr/>
            <p:nvPr/>
          </p:nvSpPr>
          <p:spPr>
            <a:xfrm>
              <a:off x="4714975" y="4211025"/>
              <a:ext cx="121300" cy="48050"/>
            </a:xfrm>
            <a:custGeom>
              <a:avLst/>
              <a:gdLst/>
              <a:ahLst/>
              <a:cxnLst/>
              <a:rect l="l" t="t" r="r" b="b"/>
              <a:pathLst>
                <a:path w="4852" h="1922" extrusionOk="0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67"/>
            <p:cNvSpPr/>
            <p:nvPr/>
          </p:nvSpPr>
          <p:spPr>
            <a:xfrm>
              <a:off x="4645650" y="4154300"/>
              <a:ext cx="52025" cy="104775"/>
            </a:xfrm>
            <a:custGeom>
              <a:avLst/>
              <a:gdLst/>
              <a:ahLst/>
              <a:cxnLst/>
              <a:rect l="l" t="t" r="r" b="b"/>
              <a:pathLst>
                <a:path w="2081" h="4191" extrusionOk="0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67"/>
            <p:cNvSpPr/>
            <p:nvPr/>
          </p:nvSpPr>
          <p:spPr>
            <a:xfrm>
              <a:off x="4722850" y="4049550"/>
              <a:ext cx="103975" cy="105575"/>
            </a:xfrm>
            <a:custGeom>
              <a:avLst/>
              <a:gdLst/>
              <a:ahLst/>
              <a:cxnLst/>
              <a:rect l="l" t="t" r="r" b="b"/>
              <a:pathLst>
                <a:path w="4159" h="4223" extrusionOk="0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67"/>
            <p:cNvSpPr/>
            <p:nvPr/>
          </p:nvSpPr>
          <p:spPr>
            <a:xfrm>
              <a:off x="4678725" y="3962900"/>
              <a:ext cx="190650" cy="174100"/>
            </a:xfrm>
            <a:custGeom>
              <a:avLst/>
              <a:gdLst/>
              <a:ahLst/>
              <a:cxnLst/>
              <a:rect l="l" t="t" r="r" b="b"/>
              <a:pathLst>
                <a:path w="7626" h="6964" extrusionOk="0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5" name="Google Shape;8315;p67"/>
          <p:cNvGrpSpPr/>
          <p:nvPr/>
        </p:nvGrpSpPr>
        <p:grpSpPr>
          <a:xfrm>
            <a:off x="7979994" y="3332048"/>
            <a:ext cx="349133" cy="348188"/>
            <a:chOff x="6143725" y="3582500"/>
            <a:chExt cx="295375" cy="294575"/>
          </a:xfrm>
        </p:grpSpPr>
        <p:sp>
          <p:nvSpPr>
            <p:cNvPr id="8316" name="Google Shape;8316;p67"/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67"/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67"/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67"/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67"/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67"/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67"/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3" name="Google Shape;8323;p67"/>
          <p:cNvGrpSpPr/>
          <p:nvPr/>
        </p:nvGrpSpPr>
        <p:grpSpPr>
          <a:xfrm>
            <a:off x="5748820" y="1531387"/>
            <a:ext cx="350995" cy="350049"/>
            <a:chOff x="1310075" y="3253275"/>
            <a:chExt cx="296950" cy="296150"/>
          </a:xfrm>
        </p:grpSpPr>
        <p:sp>
          <p:nvSpPr>
            <p:cNvPr id="8324" name="Google Shape;8324;p67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67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67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27" name="Google Shape;8327;p67"/>
          <p:cNvSpPr/>
          <p:nvPr/>
        </p:nvSpPr>
        <p:spPr>
          <a:xfrm>
            <a:off x="5750241" y="1973475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8" name="Google Shape;8328;p67"/>
          <p:cNvGrpSpPr/>
          <p:nvPr/>
        </p:nvGrpSpPr>
        <p:grpSpPr>
          <a:xfrm>
            <a:off x="5748347" y="2417646"/>
            <a:ext cx="351941" cy="351675"/>
            <a:chOff x="1310075" y="3980250"/>
            <a:chExt cx="297750" cy="297525"/>
          </a:xfrm>
        </p:grpSpPr>
        <p:sp>
          <p:nvSpPr>
            <p:cNvPr id="8329" name="Google Shape;8329;p67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67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67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67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3" name="Google Shape;8333;p67"/>
          <p:cNvGrpSpPr/>
          <p:nvPr/>
        </p:nvGrpSpPr>
        <p:grpSpPr>
          <a:xfrm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8334" name="Google Shape;8334;p67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67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67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67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67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9" name="Google Shape;8339;p67"/>
          <p:cNvSpPr/>
          <p:nvPr/>
        </p:nvSpPr>
        <p:spPr>
          <a:xfrm>
            <a:off x="7962474" y="1971731"/>
            <a:ext cx="367779" cy="350758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0" name="Google Shape;8340;p67"/>
          <p:cNvGrpSpPr/>
          <p:nvPr/>
        </p:nvGrpSpPr>
        <p:grpSpPr>
          <a:xfrm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8341" name="Google Shape;8341;p67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67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67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4" name="Google Shape;8344;p67"/>
          <p:cNvGrpSpPr/>
          <p:nvPr/>
        </p:nvGrpSpPr>
        <p:grpSpPr>
          <a:xfrm>
            <a:off x="6650491" y="2882490"/>
            <a:ext cx="350079" cy="351320"/>
            <a:chOff x="4991425" y="3234750"/>
            <a:chExt cx="296175" cy="297225"/>
          </a:xfrm>
        </p:grpSpPr>
        <p:sp>
          <p:nvSpPr>
            <p:cNvPr id="8345" name="Google Shape;8345;p67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67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67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67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67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67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1" name="Google Shape;8351;p67"/>
          <p:cNvGrpSpPr/>
          <p:nvPr/>
        </p:nvGrpSpPr>
        <p:grpSpPr>
          <a:xfrm>
            <a:off x="6650491" y="3352053"/>
            <a:ext cx="350079" cy="308177"/>
            <a:chOff x="4991425" y="3617150"/>
            <a:chExt cx="296175" cy="260725"/>
          </a:xfrm>
        </p:grpSpPr>
        <p:sp>
          <p:nvSpPr>
            <p:cNvPr id="8352" name="Google Shape;8352;p67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67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67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67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67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67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67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9" name="Google Shape;8359;p67"/>
          <p:cNvGrpSpPr/>
          <p:nvPr/>
        </p:nvGrpSpPr>
        <p:grpSpPr>
          <a:xfrm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8360" name="Google Shape;8360;p67"/>
            <p:cNvSpPr/>
            <p:nvPr/>
          </p:nvSpPr>
          <p:spPr>
            <a:xfrm>
              <a:off x="5155250" y="4042450"/>
              <a:ext cx="66975" cy="104800"/>
            </a:xfrm>
            <a:custGeom>
              <a:avLst/>
              <a:gdLst/>
              <a:ahLst/>
              <a:cxnLst/>
              <a:rect l="l" t="t" r="r" b="b"/>
              <a:pathLst>
                <a:path w="2679" h="4192" extrusionOk="0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67"/>
            <p:cNvSpPr/>
            <p:nvPr/>
          </p:nvSpPr>
          <p:spPr>
            <a:xfrm>
              <a:off x="5065450" y="3962900"/>
              <a:ext cx="88250" cy="52025"/>
            </a:xfrm>
            <a:custGeom>
              <a:avLst/>
              <a:gdLst/>
              <a:ahLst/>
              <a:cxnLst/>
              <a:rect l="l" t="t" r="r" b="b"/>
              <a:pathLst>
                <a:path w="3530" h="2081" extrusionOk="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67"/>
            <p:cNvSpPr/>
            <p:nvPr/>
          </p:nvSpPr>
          <p:spPr>
            <a:xfrm>
              <a:off x="5056800" y="4032225"/>
              <a:ext cx="104000" cy="226075"/>
            </a:xfrm>
            <a:custGeom>
              <a:avLst/>
              <a:gdLst/>
              <a:ahLst/>
              <a:cxnLst/>
              <a:rect l="l" t="t" r="r" b="b"/>
              <a:pathLst>
                <a:path w="4160" h="9043" extrusionOk="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3" name="Google Shape;8363;p67"/>
          <p:cNvGrpSpPr/>
          <p:nvPr/>
        </p:nvGrpSpPr>
        <p:grpSpPr>
          <a:xfrm>
            <a:off x="7979062" y="3807660"/>
            <a:ext cx="350995" cy="349133"/>
            <a:chOff x="6168925" y="3936925"/>
            <a:chExt cx="296950" cy="295375"/>
          </a:xfrm>
        </p:grpSpPr>
        <p:sp>
          <p:nvSpPr>
            <p:cNvPr id="8364" name="Google Shape;8364;p67"/>
            <p:cNvSpPr/>
            <p:nvPr/>
          </p:nvSpPr>
          <p:spPr>
            <a:xfrm>
              <a:off x="6220900" y="416455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67"/>
            <p:cNvSpPr/>
            <p:nvPr/>
          </p:nvSpPr>
          <p:spPr>
            <a:xfrm>
              <a:off x="6168925" y="3972375"/>
              <a:ext cx="227650" cy="259925"/>
            </a:xfrm>
            <a:custGeom>
              <a:avLst/>
              <a:gdLst/>
              <a:ahLst/>
              <a:cxnLst/>
              <a:rect l="l" t="t" r="r" b="b"/>
              <a:pathLst>
                <a:path w="9106" h="10397" extrusionOk="0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67"/>
            <p:cNvSpPr/>
            <p:nvPr/>
          </p:nvSpPr>
          <p:spPr>
            <a:xfrm>
              <a:off x="6228775" y="3936925"/>
              <a:ext cx="106350" cy="53575"/>
            </a:xfrm>
            <a:custGeom>
              <a:avLst/>
              <a:gdLst/>
              <a:ahLst/>
              <a:cxnLst/>
              <a:rect l="l" t="t" r="r" b="b"/>
              <a:pathLst>
                <a:path w="4254" h="2143" extrusionOk="0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67"/>
            <p:cNvSpPr/>
            <p:nvPr/>
          </p:nvSpPr>
          <p:spPr>
            <a:xfrm>
              <a:off x="6412300" y="4059000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67"/>
            <p:cNvSpPr/>
            <p:nvPr/>
          </p:nvSpPr>
          <p:spPr>
            <a:xfrm>
              <a:off x="6413875" y="4007025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67"/>
            <p:cNvSpPr/>
            <p:nvPr/>
          </p:nvSpPr>
          <p:spPr>
            <a:xfrm>
              <a:off x="6417800" y="4173200"/>
              <a:ext cx="43350" cy="43350"/>
            </a:xfrm>
            <a:custGeom>
              <a:avLst/>
              <a:gdLst/>
              <a:ahLst/>
              <a:cxnLst/>
              <a:rect l="l" t="t" r="r" b="b"/>
              <a:pathLst>
                <a:path w="1734" h="1734" extrusionOk="0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0" name="Google Shape;8370;p67"/>
          <p:cNvGrpSpPr/>
          <p:nvPr/>
        </p:nvGrpSpPr>
        <p:grpSpPr>
          <a:xfrm>
            <a:off x="6192756" y="1531845"/>
            <a:ext cx="348188" cy="349133"/>
            <a:chOff x="1674750" y="3254050"/>
            <a:chExt cx="294575" cy="295375"/>
          </a:xfrm>
        </p:grpSpPr>
        <p:sp>
          <p:nvSpPr>
            <p:cNvPr id="8371" name="Google Shape;8371;p67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67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67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4" name="Google Shape;8374;p67"/>
          <p:cNvGrpSpPr/>
          <p:nvPr/>
        </p:nvGrpSpPr>
        <p:grpSpPr>
          <a:xfrm>
            <a:off x="6207177" y="1972435"/>
            <a:ext cx="319347" cy="349133"/>
            <a:chOff x="1687350" y="3618725"/>
            <a:chExt cx="270175" cy="295375"/>
          </a:xfrm>
        </p:grpSpPr>
        <p:sp>
          <p:nvSpPr>
            <p:cNvPr id="8375" name="Google Shape;8375;p67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67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67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8" name="Google Shape;8378;p67"/>
          <p:cNvGrpSpPr/>
          <p:nvPr/>
        </p:nvGrpSpPr>
        <p:grpSpPr>
          <a:xfrm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8379" name="Google Shape;8379;p67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67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67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2" name="Google Shape;8382;p67"/>
          <p:cNvGrpSpPr/>
          <p:nvPr/>
        </p:nvGrpSpPr>
        <p:grpSpPr>
          <a:xfrm>
            <a:off x="4882872" y="2883111"/>
            <a:ext cx="350079" cy="350079"/>
            <a:chOff x="3497300" y="3227275"/>
            <a:chExt cx="296175" cy="296175"/>
          </a:xfrm>
        </p:grpSpPr>
        <p:sp>
          <p:nvSpPr>
            <p:cNvPr id="8383" name="Google Shape;8383;p6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6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6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6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6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6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6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6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1" name="Google Shape;8391;p67"/>
          <p:cNvGrpSpPr/>
          <p:nvPr/>
        </p:nvGrpSpPr>
        <p:grpSpPr>
          <a:xfrm>
            <a:off x="4883345" y="3332506"/>
            <a:ext cx="349133" cy="347272"/>
            <a:chOff x="3497300" y="3591950"/>
            <a:chExt cx="295375" cy="293800"/>
          </a:xfrm>
        </p:grpSpPr>
        <p:sp>
          <p:nvSpPr>
            <p:cNvPr id="8392" name="Google Shape;8392;p67"/>
            <p:cNvSpPr/>
            <p:nvPr/>
          </p:nvSpPr>
          <p:spPr>
            <a:xfrm>
              <a:off x="3628825" y="3724275"/>
              <a:ext cx="18150" cy="16550"/>
            </a:xfrm>
            <a:custGeom>
              <a:avLst/>
              <a:gdLst/>
              <a:ahLst/>
              <a:cxnLst/>
              <a:rect l="l" t="t" r="r" b="b"/>
              <a:pathLst>
                <a:path w="726" h="662" extrusionOk="0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67"/>
            <p:cNvSpPr/>
            <p:nvPr/>
          </p:nvSpPr>
          <p:spPr>
            <a:xfrm>
              <a:off x="3590250" y="3689400"/>
              <a:ext cx="94525" cy="86675"/>
            </a:xfrm>
            <a:custGeom>
              <a:avLst/>
              <a:gdLst/>
              <a:ahLst/>
              <a:cxnLst/>
              <a:rect l="l" t="t" r="r" b="b"/>
              <a:pathLst>
                <a:path w="3781" h="3467" extrusionOk="0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67"/>
            <p:cNvSpPr/>
            <p:nvPr/>
          </p:nvSpPr>
          <p:spPr>
            <a:xfrm>
              <a:off x="3674525" y="3601400"/>
              <a:ext cx="118150" cy="118950"/>
            </a:xfrm>
            <a:custGeom>
              <a:avLst/>
              <a:gdLst/>
              <a:ahLst/>
              <a:cxnLst/>
              <a:rect l="l" t="t" r="r" b="b"/>
              <a:pathLst>
                <a:path w="4726" h="4758" extrusionOk="0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67"/>
            <p:cNvSpPr/>
            <p:nvPr/>
          </p:nvSpPr>
          <p:spPr>
            <a:xfrm>
              <a:off x="3631200" y="3774675"/>
              <a:ext cx="103200" cy="102400"/>
            </a:xfrm>
            <a:custGeom>
              <a:avLst/>
              <a:gdLst/>
              <a:ahLst/>
              <a:cxnLst/>
              <a:rect l="l" t="t" r="r" b="b"/>
              <a:pathLst>
                <a:path w="4128" h="4096" extrusionOk="0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67"/>
            <p:cNvSpPr/>
            <p:nvPr/>
          </p:nvSpPr>
          <p:spPr>
            <a:xfrm>
              <a:off x="3691850" y="3726625"/>
              <a:ext cx="89800" cy="89050"/>
            </a:xfrm>
            <a:custGeom>
              <a:avLst/>
              <a:gdLst/>
              <a:ahLst/>
              <a:cxnLst/>
              <a:rect l="l" t="t" r="r" b="b"/>
              <a:pathLst>
                <a:path w="3592" h="3562" extrusionOk="0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67"/>
            <p:cNvSpPr/>
            <p:nvPr/>
          </p:nvSpPr>
          <p:spPr>
            <a:xfrm>
              <a:off x="3505175" y="3767575"/>
              <a:ext cx="120525" cy="118175"/>
            </a:xfrm>
            <a:custGeom>
              <a:avLst/>
              <a:gdLst/>
              <a:ahLst/>
              <a:cxnLst/>
              <a:rect l="l" t="t" r="r" b="b"/>
              <a:pathLst>
                <a:path w="4821" h="4727" extrusionOk="0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67"/>
            <p:cNvSpPr/>
            <p:nvPr/>
          </p:nvSpPr>
          <p:spPr>
            <a:xfrm>
              <a:off x="3631200" y="3591950"/>
              <a:ext cx="104000" cy="84300"/>
            </a:xfrm>
            <a:custGeom>
              <a:avLst/>
              <a:gdLst/>
              <a:ahLst/>
              <a:cxnLst/>
              <a:rect l="l" t="t" r="r" b="b"/>
              <a:pathLst>
                <a:path w="4160" h="3372" extrusionOk="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67"/>
            <p:cNvSpPr/>
            <p:nvPr/>
          </p:nvSpPr>
          <p:spPr>
            <a:xfrm>
              <a:off x="3497300" y="3721900"/>
              <a:ext cx="84300" cy="107150"/>
            </a:xfrm>
            <a:custGeom>
              <a:avLst/>
              <a:gdLst/>
              <a:ahLst/>
              <a:cxnLst/>
              <a:rect l="l" t="t" r="r" b="b"/>
              <a:pathLst>
                <a:path w="3372" h="4286" extrusionOk="0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0" name="Google Shape;8400;p67"/>
          <p:cNvGrpSpPr/>
          <p:nvPr/>
        </p:nvGrpSpPr>
        <p:grpSpPr>
          <a:xfrm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8401" name="Google Shape;8401;p67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67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67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4" name="Google Shape;8404;p67"/>
          <p:cNvGrpSpPr/>
          <p:nvPr/>
        </p:nvGrpSpPr>
        <p:grpSpPr>
          <a:xfrm>
            <a:off x="7107917" y="2883835"/>
            <a:ext cx="327739" cy="348631"/>
            <a:chOff x="5364750" y="3235150"/>
            <a:chExt cx="277275" cy="294950"/>
          </a:xfrm>
        </p:grpSpPr>
        <p:sp>
          <p:nvSpPr>
            <p:cNvPr id="8405" name="Google Shape;8405;p67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67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67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67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67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67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67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67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3" name="Google Shape;8413;p67"/>
          <p:cNvGrpSpPr/>
          <p:nvPr/>
        </p:nvGrpSpPr>
        <p:grpSpPr>
          <a:xfrm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8414" name="Google Shape;8414;p67"/>
            <p:cNvSpPr/>
            <p:nvPr/>
          </p:nvSpPr>
          <p:spPr>
            <a:xfrm>
              <a:off x="5355300" y="3703000"/>
              <a:ext cx="35475" cy="191425"/>
            </a:xfrm>
            <a:custGeom>
              <a:avLst/>
              <a:gdLst/>
              <a:ahLst/>
              <a:cxnLst/>
              <a:rect l="l" t="t" r="r" b="b"/>
              <a:pathLst>
                <a:path w="1419" h="7657" extrusionOk="0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67"/>
            <p:cNvSpPr/>
            <p:nvPr/>
          </p:nvSpPr>
          <p:spPr>
            <a:xfrm>
              <a:off x="5389175" y="3773100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67"/>
            <p:cNvSpPr/>
            <p:nvPr/>
          </p:nvSpPr>
          <p:spPr>
            <a:xfrm>
              <a:off x="5527800" y="3598250"/>
              <a:ext cx="105550" cy="35450"/>
            </a:xfrm>
            <a:custGeom>
              <a:avLst/>
              <a:gdLst/>
              <a:ahLst/>
              <a:cxnLst/>
              <a:rect l="l" t="t" r="r" b="b"/>
              <a:pathLst>
                <a:path w="4222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67"/>
            <p:cNvSpPr/>
            <p:nvPr/>
          </p:nvSpPr>
          <p:spPr>
            <a:xfrm>
              <a:off x="5545900" y="3651800"/>
              <a:ext cx="104800" cy="35475"/>
            </a:xfrm>
            <a:custGeom>
              <a:avLst/>
              <a:gdLst/>
              <a:ahLst/>
              <a:cxnLst/>
              <a:rect l="l" t="t" r="r" b="b"/>
              <a:pathLst>
                <a:path w="4192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67"/>
            <p:cNvSpPr/>
            <p:nvPr/>
          </p:nvSpPr>
          <p:spPr>
            <a:xfrm>
              <a:off x="5529375" y="3754975"/>
              <a:ext cx="122100" cy="35475"/>
            </a:xfrm>
            <a:custGeom>
              <a:avLst/>
              <a:gdLst/>
              <a:ahLst/>
              <a:cxnLst/>
              <a:rect l="l" t="t" r="r" b="b"/>
              <a:pathLst>
                <a:path w="4884" h="1419" extrusionOk="0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67"/>
            <p:cNvSpPr/>
            <p:nvPr/>
          </p:nvSpPr>
          <p:spPr>
            <a:xfrm>
              <a:off x="5511250" y="3703000"/>
              <a:ext cx="140225" cy="33900"/>
            </a:xfrm>
            <a:custGeom>
              <a:avLst/>
              <a:gdLst/>
              <a:ahLst/>
              <a:cxnLst/>
              <a:rect l="l" t="t" r="r" b="b"/>
              <a:pathLst>
                <a:path w="5609" h="1356" extrusionOk="0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67"/>
            <p:cNvSpPr/>
            <p:nvPr/>
          </p:nvSpPr>
          <p:spPr>
            <a:xfrm>
              <a:off x="5529375" y="3808550"/>
              <a:ext cx="122900" cy="87450"/>
            </a:xfrm>
            <a:custGeom>
              <a:avLst/>
              <a:gdLst/>
              <a:ahLst/>
              <a:cxnLst/>
              <a:rect l="l" t="t" r="r" b="b"/>
              <a:pathLst>
                <a:path w="4916" h="3498" extrusionOk="0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67"/>
            <p:cNvSpPr/>
            <p:nvPr/>
          </p:nvSpPr>
          <p:spPr>
            <a:xfrm>
              <a:off x="5408075" y="3651025"/>
              <a:ext cx="86675" cy="103975"/>
            </a:xfrm>
            <a:custGeom>
              <a:avLst/>
              <a:gdLst/>
              <a:ahLst/>
              <a:cxnLst/>
              <a:rect l="l" t="t" r="r" b="b"/>
              <a:pathLst>
                <a:path w="3467" h="4159" extrusionOk="0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2" name="Google Shape;8422;p67"/>
          <p:cNvGrpSpPr/>
          <p:nvPr/>
        </p:nvGrpSpPr>
        <p:grpSpPr>
          <a:xfrm>
            <a:off x="7100470" y="3869093"/>
            <a:ext cx="342632" cy="226264"/>
            <a:chOff x="5358450" y="4015675"/>
            <a:chExt cx="289875" cy="191425"/>
          </a:xfrm>
        </p:grpSpPr>
        <p:sp>
          <p:nvSpPr>
            <p:cNvPr id="8423" name="Google Shape;8423;p67"/>
            <p:cNvSpPr/>
            <p:nvPr/>
          </p:nvSpPr>
          <p:spPr>
            <a:xfrm>
              <a:off x="5358450" y="4015675"/>
              <a:ext cx="289875" cy="89025"/>
            </a:xfrm>
            <a:custGeom>
              <a:avLst/>
              <a:gdLst/>
              <a:ahLst/>
              <a:cxnLst/>
              <a:rect l="l" t="t" r="r" b="b"/>
              <a:pathLst>
                <a:path w="11595" h="3561" extrusionOk="0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67"/>
            <p:cNvSpPr/>
            <p:nvPr/>
          </p:nvSpPr>
          <p:spPr>
            <a:xfrm>
              <a:off x="5494725" y="41015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67"/>
            <p:cNvSpPr/>
            <p:nvPr/>
          </p:nvSpPr>
          <p:spPr>
            <a:xfrm>
              <a:off x="5460050" y="4077125"/>
              <a:ext cx="86675" cy="78000"/>
            </a:xfrm>
            <a:custGeom>
              <a:avLst/>
              <a:gdLst/>
              <a:ahLst/>
              <a:cxnLst/>
              <a:rect l="l" t="t" r="r" b="b"/>
              <a:pathLst>
                <a:path w="3467" h="3120" extrusionOk="0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67"/>
            <p:cNvSpPr/>
            <p:nvPr/>
          </p:nvSpPr>
          <p:spPr>
            <a:xfrm>
              <a:off x="5362400" y="4084200"/>
              <a:ext cx="282000" cy="122900"/>
            </a:xfrm>
            <a:custGeom>
              <a:avLst/>
              <a:gdLst/>
              <a:ahLst/>
              <a:cxnLst/>
              <a:rect l="l" t="t" r="r" b="b"/>
              <a:pathLst>
                <a:path w="11280" h="4916" extrusionOk="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7" name="Google Shape;8427;p67"/>
          <p:cNvGrpSpPr/>
          <p:nvPr/>
        </p:nvGrpSpPr>
        <p:grpSpPr>
          <a:xfrm>
            <a:off x="6226953" y="4251624"/>
            <a:ext cx="351024" cy="325464"/>
            <a:chOff x="6543825" y="3202075"/>
            <a:chExt cx="296975" cy="275350"/>
          </a:xfrm>
        </p:grpSpPr>
        <p:sp>
          <p:nvSpPr>
            <p:cNvPr id="8428" name="Google Shape;8428;p67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67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67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67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67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67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67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5" name="Google Shape;8435;p67"/>
          <p:cNvGrpSpPr/>
          <p:nvPr/>
        </p:nvGrpSpPr>
        <p:grpSpPr>
          <a:xfrm>
            <a:off x="6633934" y="1531372"/>
            <a:ext cx="350079" cy="350079"/>
            <a:chOff x="2037825" y="3254050"/>
            <a:chExt cx="296175" cy="296175"/>
          </a:xfrm>
        </p:grpSpPr>
        <p:sp>
          <p:nvSpPr>
            <p:cNvPr id="8436" name="Google Shape;8436;p67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67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67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67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67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67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2" name="Google Shape;8442;p67"/>
          <p:cNvGrpSpPr/>
          <p:nvPr/>
        </p:nvGrpSpPr>
        <p:grpSpPr>
          <a:xfrm>
            <a:off x="6632072" y="1972539"/>
            <a:ext cx="353802" cy="348926"/>
            <a:chOff x="2034675" y="3617925"/>
            <a:chExt cx="299325" cy="295200"/>
          </a:xfrm>
        </p:grpSpPr>
        <p:sp>
          <p:nvSpPr>
            <p:cNvPr id="8443" name="Google Shape;8443;p67"/>
            <p:cNvSpPr/>
            <p:nvPr/>
          </p:nvSpPr>
          <p:spPr>
            <a:xfrm>
              <a:off x="2195350" y="372190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67"/>
            <p:cNvSpPr/>
            <p:nvPr/>
          </p:nvSpPr>
          <p:spPr>
            <a:xfrm>
              <a:off x="2211900" y="3669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67"/>
            <p:cNvSpPr/>
            <p:nvPr/>
          </p:nvSpPr>
          <p:spPr>
            <a:xfrm>
              <a:off x="2125250" y="3617925"/>
              <a:ext cx="208750" cy="208750"/>
            </a:xfrm>
            <a:custGeom>
              <a:avLst/>
              <a:gdLst/>
              <a:ahLst/>
              <a:cxnLst/>
              <a:rect l="l" t="t" r="r" b="b"/>
              <a:pathLst>
                <a:path w="8350" h="8350" extrusionOk="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67"/>
            <p:cNvSpPr/>
            <p:nvPr/>
          </p:nvSpPr>
          <p:spPr>
            <a:xfrm>
              <a:off x="2107150" y="3771525"/>
              <a:ext cx="73275" cy="72475"/>
            </a:xfrm>
            <a:custGeom>
              <a:avLst/>
              <a:gdLst/>
              <a:ahLst/>
              <a:cxnLst/>
              <a:rect l="l" t="t" r="r" b="b"/>
              <a:pathLst>
                <a:path w="2931" h="2899" extrusionOk="0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67"/>
            <p:cNvSpPr/>
            <p:nvPr/>
          </p:nvSpPr>
          <p:spPr>
            <a:xfrm>
              <a:off x="2034675" y="3816425"/>
              <a:ext cx="100050" cy="96700"/>
            </a:xfrm>
            <a:custGeom>
              <a:avLst/>
              <a:gdLst/>
              <a:ahLst/>
              <a:cxnLst/>
              <a:rect l="l" t="t" r="r" b="b"/>
              <a:pathLst>
                <a:path w="4002" h="3868" extrusionOk="0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8" name="Google Shape;8448;p67"/>
          <p:cNvGrpSpPr/>
          <p:nvPr/>
        </p:nvGrpSpPr>
        <p:grpSpPr>
          <a:xfrm>
            <a:off x="6633934" y="2418916"/>
            <a:ext cx="350079" cy="349133"/>
            <a:chOff x="2037825" y="3981825"/>
            <a:chExt cx="296175" cy="295375"/>
          </a:xfrm>
        </p:grpSpPr>
        <p:sp>
          <p:nvSpPr>
            <p:cNvPr id="8449" name="Google Shape;8449;p67"/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67"/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67"/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2" name="Google Shape;8452;p67"/>
          <p:cNvGrpSpPr/>
          <p:nvPr/>
        </p:nvGrpSpPr>
        <p:grpSpPr>
          <a:xfrm>
            <a:off x="5318952" y="2915232"/>
            <a:ext cx="350079" cy="285837"/>
            <a:chOff x="3860400" y="3254050"/>
            <a:chExt cx="296175" cy="241825"/>
          </a:xfrm>
        </p:grpSpPr>
        <p:sp>
          <p:nvSpPr>
            <p:cNvPr id="8453" name="Google Shape;8453;p67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67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67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67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67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67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67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0" name="Google Shape;8460;p67"/>
          <p:cNvGrpSpPr/>
          <p:nvPr/>
        </p:nvGrpSpPr>
        <p:grpSpPr>
          <a:xfrm>
            <a:off x="5318479" y="3331102"/>
            <a:ext cx="351024" cy="350079"/>
            <a:chOff x="3859600" y="3591950"/>
            <a:chExt cx="296975" cy="296175"/>
          </a:xfrm>
        </p:grpSpPr>
        <p:sp>
          <p:nvSpPr>
            <p:cNvPr id="8461" name="Google Shape;8461;p67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67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67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4" name="Google Shape;8464;p67"/>
          <p:cNvGrpSpPr/>
          <p:nvPr/>
        </p:nvGrpSpPr>
        <p:grpSpPr>
          <a:xfrm>
            <a:off x="5318952" y="3807186"/>
            <a:ext cx="350079" cy="350079"/>
            <a:chOff x="3860400" y="3955025"/>
            <a:chExt cx="296175" cy="296175"/>
          </a:xfrm>
        </p:grpSpPr>
        <p:sp>
          <p:nvSpPr>
            <p:cNvPr id="8465" name="Google Shape;8465;p67"/>
            <p:cNvSpPr/>
            <p:nvPr/>
          </p:nvSpPr>
          <p:spPr>
            <a:xfrm>
              <a:off x="3973825" y="3955025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67"/>
            <p:cNvSpPr/>
            <p:nvPr/>
          </p:nvSpPr>
          <p:spPr>
            <a:xfrm>
              <a:off x="3947025" y="40219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67"/>
            <p:cNvSpPr/>
            <p:nvPr/>
          </p:nvSpPr>
          <p:spPr>
            <a:xfrm>
              <a:off x="4086450" y="4145650"/>
              <a:ext cx="70125" cy="104775"/>
            </a:xfrm>
            <a:custGeom>
              <a:avLst/>
              <a:gdLst/>
              <a:ahLst/>
              <a:cxnLst/>
              <a:rect l="l" t="t" r="r" b="b"/>
              <a:pathLst>
                <a:path w="2805" h="4191" extrusionOk="0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67"/>
            <p:cNvSpPr/>
            <p:nvPr/>
          </p:nvSpPr>
          <p:spPr>
            <a:xfrm>
              <a:off x="3860400" y="4180300"/>
              <a:ext cx="70125" cy="70125"/>
            </a:xfrm>
            <a:custGeom>
              <a:avLst/>
              <a:gdLst/>
              <a:ahLst/>
              <a:cxnLst/>
              <a:rect l="l" t="t" r="r" b="b"/>
              <a:pathLst>
                <a:path w="2805" h="2805" extrusionOk="0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67"/>
            <p:cNvSpPr/>
            <p:nvPr/>
          </p:nvSpPr>
          <p:spPr>
            <a:xfrm>
              <a:off x="3947025" y="4111775"/>
              <a:ext cx="122125" cy="139425"/>
            </a:xfrm>
            <a:custGeom>
              <a:avLst/>
              <a:gdLst/>
              <a:ahLst/>
              <a:cxnLst/>
              <a:rect l="l" t="t" r="r" b="b"/>
              <a:pathLst>
                <a:path w="4885" h="5577" extrusionOk="0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0" name="Google Shape;8470;p67"/>
          <p:cNvGrpSpPr/>
          <p:nvPr/>
        </p:nvGrpSpPr>
        <p:grpSpPr>
          <a:xfrm>
            <a:off x="7534167" y="2883584"/>
            <a:ext cx="355664" cy="349133"/>
            <a:chOff x="5716825" y="3235950"/>
            <a:chExt cx="300900" cy="295375"/>
          </a:xfrm>
        </p:grpSpPr>
        <p:sp>
          <p:nvSpPr>
            <p:cNvPr id="8471" name="Google Shape;8471;p67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67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67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67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5" name="Google Shape;8475;p67"/>
          <p:cNvGrpSpPr/>
          <p:nvPr/>
        </p:nvGrpSpPr>
        <p:grpSpPr>
          <a:xfrm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8476" name="Google Shape;8476;p67"/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67"/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67"/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67"/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67"/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1" name="Google Shape;8481;p67"/>
          <p:cNvGrpSpPr/>
          <p:nvPr/>
        </p:nvGrpSpPr>
        <p:grpSpPr>
          <a:xfrm>
            <a:off x="7558383" y="3807659"/>
            <a:ext cx="307231" cy="349133"/>
            <a:chOff x="5736525" y="3963700"/>
            <a:chExt cx="259925" cy="295375"/>
          </a:xfrm>
        </p:grpSpPr>
        <p:sp>
          <p:nvSpPr>
            <p:cNvPr id="8482" name="Google Shape;8482;p67"/>
            <p:cNvSpPr/>
            <p:nvPr/>
          </p:nvSpPr>
          <p:spPr>
            <a:xfrm>
              <a:off x="5736525" y="4153525"/>
              <a:ext cx="121300" cy="105550"/>
            </a:xfrm>
            <a:custGeom>
              <a:avLst/>
              <a:gdLst/>
              <a:ahLst/>
              <a:cxnLst/>
              <a:rect l="l" t="t" r="r" b="b"/>
              <a:pathLst>
                <a:path w="4852" h="4222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67"/>
            <p:cNvSpPr/>
            <p:nvPr/>
          </p:nvSpPr>
          <p:spPr>
            <a:xfrm>
              <a:off x="5833400" y="41684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67"/>
            <p:cNvSpPr/>
            <p:nvPr/>
          </p:nvSpPr>
          <p:spPr>
            <a:xfrm>
              <a:off x="5875925" y="4153525"/>
              <a:ext cx="120525" cy="105550"/>
            </a:xfrm>
            <a:custGeom>
              <a:avLst/>
              <a:gdLst/>
              <a:ahLst/>
              <a:cxnLst/>
              <a:rect l="l" t="t" r="r" b="b"/>
              <a:pathLst>
                <a:path w="4821" h="4222" extrusionOk="0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67"/>
            <p:cNvSpPr/>
            <p:nvPr/>
          </p:nvSpPr>
          <p:spPr>
            <a:xfrm>
              <a:off x="5754625" y="3963700"/>
              <a:ext cx="224500" cy="154400"/>
            </a:xfrm>
            <a:custGeom>
              <a:avLst/>
              <a:gdLst/>
              <a:ahLst/>
              <a:cxnLst/>
              <a:rect l="l" t="t" r="r" b="b"/>
              <a:pathLst>
                <a:path w="8980" h="6176" extrusionOk="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67"/>
            <p:cNvSpPr/>
            <p:nvPr/>
          </p:nvSpPr>
          <p:spPr>
            <a:xfrm>
              <a:off x="5806625" y="3998350"/>
              <a:ext cx="69325" cy="52025"/>
            </a:xfrm>
            <a:custGeom>
              <a:avLst/>
              <a:gdLst/>
              <a:ahLst/>
              <a:cxnLst/>
              <a:rect l="l" t="t" r="r" b="b"/>
              <a:pathLst>
                <a:path w="2773" h="2081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67"/>
            <p:cNvSpPr/>
            <p:nvPr/>
          </p:nvSpPr>
          <p:spPr>
            <a:xfrm>
              <a:off x="5893250" y="3999150"/>
              <a:ext cx="34675" cy="51225"/>
            </a:xfrm>
            <a:custGeom>
              <a:avLst/>
              <a:gdLst/>
              <a:ahLst/>
              <a:cxnLst/>
              <a:rect l="l" t="t" r="r" b="b"/>
              <a:pathLst>
                <a:path w="1387" h="2049" extrusionOk="0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67"/>
            <p:cNvSpPr/>
            <p:nvPr/>
          </p:nvSpPr>
          <p:spPr>
            <a:xfrm>
              <a:off x="5806625" y="4049550"/>
              <a:ext cx="121300" cy="104000"/>
            </a:xfrm>
            <a:custGeom>
              <a:avLst/>
              <a:gdLst/>
              <a:ahLst/>
              <a:cxnLst/>
              <a:rect l="l" t="t" r="r" b="b"/>
              <a:pathLst>
                <a:path w="4852" h="4160" extrusionOk="0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9" name="Google Shape;8489;p67"/>
          <p:cNvGrpSpPr/>
          <p:nvPr/>
        </p:nvGrpSpPr>
        <p:grpSpPr>
          <a:xfrm>
            <a:off x="6649963" y="4256985"/>
            <a:ext cx="351024" cy="350079"/>
            <a:chOff x="6553275" y="3604550"/>
            <a:chExt cx="296975" cy="296175"/>
          </a:xfrm>
        </p:grpSpPr>
        <p:sp>
          <p:nvSpPr>
            <p:cNvPr id="8490" name="Google Shape;8490;p67"/>
            <p:cNvSpPr/>
            <p:nvPr/>
          </p:nvSpPr>
          <p:spPr>
            <a:xfrm>
              <a:off x="6657250" y="3604550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67"/>
            <p:cNvSpPr/>
            <p:nvPr/>
          </p:nvSpPr>
          <p:spPr>
            <a:xfrm>
              <a:off x="6553275" y="3777825"/>
              <a:ext cx="296975" cy="122900"/>
            </a:xfrm>
            <a:custGeom>
              <a:avLst/>
              <a:gdLst/>
              <a:ahLst/>
              <a:cxnLst/>
              <a:rect l="l" t="t" r="r" b="b"/>
              <a:pathLst>
                <a:path w="11879" h="4916" extrusionOk="0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67"/>
            <p:cNvSpPr/>
            <p:nvPr/>
          </p:nvSpPr>
          <p:spPr>
            <a:xfrm>
              <a:off x="67557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67"/>
            <p:cNvSpPr/>
            <p:nvPr/>
          </p:nvSpPr>
          <p:spPr>
            <a:xfrm>
              <a:off x="6570600" y="3640000"/>
              <a:ext cx="74850" cy="121300"/>
            </a:xfrm>
            <a:custGeom>
              <a:avLst/>
              <a:gdLst/>
              <a:ahLst/>
              <a:cxnLst/>
              <a:rect l="l" t="t" r="r" b="b"/>
              <a:pathLst>
                <a:path w="2994" h="4852" extrusionOk="0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67"/>
            <p:cNvSpPr/>
            <p:nvPr/>
          </p:nvSpPr>
          <p:spPr>
            <a:xfrm>
              <a:off x="6707650" y="3688025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67"/>
            <p:cNvSpPr/>
            <p:nvPr/>
          </p:nvSpPr>
          <p:spPr>
            <a:xfrm>
              <a:off x="6621025" y="3688825"/>
              <a:ext cx="70900" cy="73275"/>
            </a:xfrm>
            <a:custGeom>
              <a:avLst/>
              <a:gdLst/>
              <a:ahLst/>
              <a:cxnLst/>
              <a:rect l="l" t="t" r="r" b="b"/>
              <a:pathLst>
                <a:path w="2836" h="2931" extrusionOk="0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Google Shape;8500;p68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Help &amp; Support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1" name="Google Shape;8501;p68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Avatar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2" name="Google Shape;8502;p68"/>
          <p:cNvGrpSpPr/>
          <p:nvPr/>
        </p:nvGrpSpPr>
        <p:grpSpPr>
          <a:xfrm>
            <a:off x="877057" y="1532946"/>
            <a:ext cx="294401" cy="353645"/>
            <a:chOff x="-35814600" y="3202075"/>
            <a:chExt cx="242625" cy="291450"/>
          </a:xfrm>
        </p:grpSpPr>
        <p:sp>
          <p:nvSpPr>
            <p:cNvPr id="8503" name="Google Shape;8503;p68"/>
            <p:cNvSpPr/>
            <p:nvPr/>
          </p:nvSpPr>
          <p:spPr>
            <a:xfrm>
              <a:off x="-35814600" y="3202075"/>
              <a:ext cx="51225" cy="202450"/>
            </a:xfrm>
            <a:custGeom>
              <a:avLst/>
              <a:gdLst/>
              <a:ahLst/>
              <a:cxnLst/>
              <a:rect l="l" t="t" r="r" b="b"/>
              <a:pathLst>
                <a:path w="2049" h="8098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68"/>
            <p:cNvSpPr/>
            <p:nvPr/>
          </p:nvSpPr>
          <p:spPr>
            <a:xfrm>
              <a:off x="-35814600" y="3407650"/>
              <a:ext cx="242625" cy="68550"/>
            </a:xfrm>
            <a:custGeom>
              <a:avLst/>
              <a:gdLst/>
              <a:ahLst/>
              <a:cxnLst/>
              <a:rect l="l" t="t" r="r" b="b"/>
              <a:pathLst>
                <a:path w="9705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68"/>
            <p:cNvSpPr/>
            <p:nvPr/>
          </p:nvSpPr>
          <p:spPr>
            <a:xfrm>
              <a:off x="-35627125" y="3450950"/>
              <a:ext cx="55150" cy="25250"/>
            </a:xfrm>
            <a:custGeom>
              <a:avLst/>
              <a:gdLst/>
              <a:ahLst/>
              <a:cxnLst/>
              <a:rect l="l" t="t" r="r" b="b"/>
              <a:pathLst>
                <a:path w="2206" h="1010" extrusionOk="0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68"/>
            <p:cNvSpPr/>
            <p:nvPr/>
          </p:nvSpPr>
          <p:spPr>
            <a:xfrm>
              <a:off x="-35703525" y="3305250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68"/>
            <p:cNvSpPr/>
            <p:nvPr/>
          </p:nvSpPr>
          <p:spPr>
            <a:xfrm>
              <a:off x="-35677550" y="3254050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68"/>
            <p:cNvSpPr/>
            <p:nvPr/>
          </p:nvSpPr>
          <p:spPr>
            <a:xfrm>
              <a:off x="-35746850" y="3202075"/>
              <a:ext cx="171725" cy="189050"/>
            </a:xfrm>
            <a:custGeom>
              <a:avLst/>
              <a:gdLst/>
              <a:ahLst/>
              <a:cxnLst/>
              <a:rect l="l" t="t" r="r" b="b"/>
              <a:pathLst>
                <a:path w="6869" h="7562" extrusionOk="0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68"/>
            <p:cNvSpPr/>
            <p:nvPr/>
          </p:nvSpPr>
          <p:spPr>
            <a:xfrm>
              <a:off x="-35677550" y="3450950"/>
              <a:ext cx="34675" cy="42575"/>
            </a:xfrm>
            <a:custGeom>
              <a:avLst/>
              <a:gdLst/>
              <a:ahLst/>
              <a:cxnLst/>
              <a:rect l="l" t="t" r="r" b="b"/>
              <a:pathLst>
                <a:path w="1387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0" name="Google Shape;8510;p68"/>
          <p:cNvGrpSpPr/>
          <p:nvPr/>
        </p:nvGrpSpPr>
        <p:grpSpPr>
          <a:xfrm>
            <a:off x="847435" y="1973866"/>
            <a:ext cx="353645" cy="353888"/>
            <a:chOff x="-35839800" y="3561025"/>
            <a:chExt cx="291450" cy="291650"/>
          </a:xfrm>
        </p:grpSpPr>
        <p:sp>
          <p:nvSpPr>
            <p:cNvPr id="8511" name="Google Shape;8511;p68"/>
            <p:cNvSpPr/>
            <p:nvPr/>
          </p:nvSpPr>
          <p:spPr>
            <a:xfrm>
              <a:off x="-35772850" y="3612425"/>
              <a:ext cx="155200" cy="142575"/>
            </a:xfrm>
            <a:custGeom>
              <a:avLst/>
              <a:gdLst/>
              <a:ahLst/>
              <a:cxnLst/>
              <a:rect l="l" t="t" r="r" b="b"/>
              <a:pathLst>
                <a:path w="6208" h="5703" extrusionOk="0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68"/>
            <p:cNvSpPr/>
            <p:nvPr/>
          </p:nvSpPr>
          <p:spPr>
            <a:xfrm>
              <a:off x="-35621625" y="3694325"/>
              <a:ext cx="73275" cy="143375"/>
            </a:xfrm>
            <a:custGeom>
              <a:avLst/>
              <a:gdLst/>
              <a:ahLst/>
              <a:cxnLst/>
              <a:rect l="l" t="t" r="r" b="b"/>
              <a:pathLst>
                <a:path w="2931" h="5735" extrusionOk="0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68"/>
            <p:cNvSpPr/>
            <p:nvPr/>
          </p:nvSpPr>
          <p:spPr>
            <a:xfrm>
              <a:off x="-35827200" y="3748675"/>
              <a:ext cx="263100" cy="104000"/>
            </a:xfrm>
            <a:custGeom>
              <a:avLst/>
              <a:gdLst/>
              <a:ahLst/>
              <a:cxnLst/>
              <a:rect l="l" t="t" r="r" b="b"/>
              <a:pathLst>
                <a:path w="10524" h="4160" extrusionOk="0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68"/>
            <p:cNvSpPr/>
            <p:nvPr/>
          </p:nvSpPr>
          <p:spPr>
            <a:xfrm>
              <a:off x="-35831925" y="3635275"/>
              <a:ext cx="41775" cy="85075"/>
            </a:xfrm>
            <a:custGeom>
              <a:avLst/>
              <a:gdLst/>
              <a:ahLst/>
              <a:cxnLst/>
              <a:rect l="l" t="t" r="r" b="b"/>
              <a:pathLst>
                <a:path w="1671" h="3403" extrusionOk="0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68"/>
            <p:cNvSpPr/>
            <p:nvPr/>
          </p:nvSpPr>
          <p:spPr>
            <a:xfrm>
              <a:off x="-35601150" y="3635275"/>
              <a:ext cx="43350" cy="85075"/>
            </a:xfrm>
            <a:custGeom>
              <a:avLst/>
              <a:gdLst/>
              <a:ahLst/>
              <a:cxnLst/>
              <a:rect l="l" t="t" r="r" b="b"/>
              <a:pathLst>
                <a:path w="1734" h="3403" extrusionOk="0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68"/>
            <p:cNvSpPr/>
            <p:nvPr/>
          </p:nvSpPr>
          <p:spPr>
            <a:xfrm>
              <a:off x="-35750000" y="3561025"/>
              <a:ext cx="111075" cy="35675"/>
            </a:xfrm>
            <a:custGeom>
              <a:avLst/>
              <a:gdLst/>
              <a:ahLst/>
              <a:cxnLst/>
              <a:rect l="l" t="t" r="r" b="b"/>
              <a:pathLst>
                <a:path w="4443" h="1427" extrusionOk="0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68"/>
            <p:cNvSpPr/>
            <p:nvPr/>
          </p:nvSpPr>
          <p:spPr>
            <a:xfrm>
              <a:off x="-35839800" y="3694325"/>
              <a:ext cx="72500" cy="143375"/>
            </a:xfrm>
            <a:custGeom>
              <a:avLst/>
              <a:gdLst/>
              <a:ahLst/>
              <a:cxnLst/>
              <a:rect l="l" t="t" r="r" b="b"/>
              <a:pathLst>
                <a:path w="2900" h="5735" extrusionOk="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8" name="Google Shape;8518;p68"/>
          <p:cNvSpPr/>
          <p:nvPr/>
        </p:nvSpPr>
        <p:spPr>
          <a:xfrm>
            <a:off x="845859" y="2409404"/>
            <a:ext cx="355557" cy="353645"/>
          </a:xfrm>
          <a:custGeom>
            <a:avLst/>
            <a:gdLst/>
            <a:ahLst/>
            <a:cxnLst/>
            <a:rect l="l" t="t" r="r" b="b"/>
            <a:pathLst>
              <a:path w="11721" h="11658" extrusionOk="0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9" name="Google Shape;8519;p68"/>
          <p:cNvGrpSpPr/>
          <p:nvPr/>
        </p:nvGrpSpPr>
        <p:grpSpPr>
          <a:xfrm>
            <a:off x="3084980" y="1532946"/>
            <a:ext cx="353645" cy="353645"/>
            <a:chOff x="-34003850" y="3227275"/>
            <a:chExt cx="291450" cy="291450"/>
          </a:xfrm>
        </p:grpSpPr>
        <p:sp>
          <p:nvSpPr>
            <p:cNvPr id="8520" name="Google Shape;8520;p6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6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6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6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6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5" name="Google Shape;8525;p68"/>
          <p:cNvGrpSpPr/>
          <p:nvPr/>
        </p:nvGrpSpPr>
        <p:grpSpPr>
          <a:xfrm>
            <a:off x="3084510" y="1973638"/>
            <a:ext cx="354586" cy="354343"/>
            <a:chOff x="-34004625" y="3585850"/>
            <a:chExt cx="292225" cy="292025"/>
          </a:xfrm>
        </p:grpSpPr>
        <p:sp>
          <p:nvSpPr>
            <p:cNvPr id="8526" name="Google Shape;8526;p68"/>
            <p:cNvSpPr/>
            <p:nvPr/>
          </p:nvSpPr>
          <p:spPr>
            <a:xfrm>
              <a:off x="-33832150" y="3585850"/>
              <a:ext cx="103200" cy="154200"/>
            </a:xfrm>
            <a:custGeom>
              <a:avLst/>
              <a:gdLst/>
              <a:ahLst/>
              <a:cxnLst/>
              <a:rect l="l" t="t" r="r" b="b"/>
              <a:pathLst>
                <a:path w="4128" h="6168" extrusionOk="0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68"/>
            <p:cNvSpPr/>
            <p:nvPr/>
          </p:nvSpPr>
          <p:spPr>
            <a:xfrm>
              <a:off x="-34004625" y="3690400"/>
              <a:ext cx="155175" cy="187475"/>
            </a:xfrm>
            <a:custGeom>
              <a:avLst/>
              <a:gdLst/>
              <a:ahLst/>
              <a:cxnLst/>
              <a:rect l="l" t="t" r="r" b="b"/>
              <a:pathLst>
                <a:path w="6207" h="7499" extrusionOk="0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68"/>
            <p:cNvSpPr/>
            <p:nvPr/>
          </p:nvSpPr>
          <p:spPr>
            <a:xfrm>
              <a:off x="-33936100" y="36210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68"/>
            <p:cNvSpPr/>
            <p:nvPr/>
          </p:nvSpPr>
          <p:spPr>
            <a:xfrm>
              <a:off x="-33952650" y="3690125"/>
              <a:ext cx="155975" cy="186950"/>
            </a:xfrm>
            <a:custGeom>
              <a:avLst/>
              <a:gdLst/>
              <a:ahLst/>
              <a:cxnLst/>
              <a:rect l="l" t="t" r="r" b="b"/>
              <a:pathLst>
                <a:path w="6239" h="7478" extrusionOk="0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68"/>
            <p:cNvSpPr/>
            <p:nvPr/>
          </p:nvSpPr>
          <p:spPr>
            <a:xfrm>
              <a:off x="-33849475" y="3758125"/>
              <a:ext cx="137075" cy="33100"/>
            </a:xfrm>
            <a:custGeom>
              <a:avLst/>
              <a:gdLst/>
              <a:ahLst/>
              <a:cxnLst/>
              <a:rect l="l" t="t" r="r" b="b"/>
              <a:pathLst>
                <a:path w="5483" h="1324" extrusionOk="0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1" name="Google Shape;8531;p68"/>
          <p:cNvGrpSpPr/>
          <p:nvPr/>
        </p:nvGrpSpPr>
        <p:grpSpPr>
          <a:xfrm>
            <a:off x="3084025" y="2408839"/>
            <a:ext cx="355557" cy="354616"/>
            <a:chOff x="-34005425" y="3945575"/>
            <a:chExt cx="293025" cy="292250"/>
          </a:xfrm>
        </p:grpSpPr>
        <p:sp>
          <p:nvSpPr>
            <p:cNvPr id="8532" name="Google Shape;8532;p68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68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68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5" name="Google Shape;8535;p68"/>
          <p:cNvGrpSpPr/>
          <p:nvPr/>
        </p:nvGrpSpPr>
        <p:grpSpPr>
          <a:xfrm>
            <a:off x="1731124" y="2882015"/>
            <a:ext cx="358408" cy="355557"/>
            <a:chOff x="-32174975" y="3192625"/>
            <a:chExt cx="295375" cy="293025"/>
          </a:xfrm>
        </p:grpSpPr>
        <p:sp>
          <p:nvSpPr>
            <p:cNvPr id="8536" name="Google Shape;8536;p68"/>
            <p:cNvSpPr/>
            <p:nvPr/>
          </p:nvSpPr>
          <p:spPr>
            <a:xfrm>
              <a:off x="-32171050" y="3279250"/>
              <a:ext cx="291450" cy="153625"/>
            </a:xfrm>
            <a:custGeom>
              <a:avLst/>
              <a:gdLst/>
              <a:ahLst/>
              <a:cxnLst/>
              <a:rect l="l" t="t" r="r" b="b"/>
              <a:pathLst>
                <a:path w="11658" h="6145" extrusionOk="0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68"/>
            <p:cNvSpPr/>
            <p:nvPr/>
          </p:nvSpPr>
          <p:spPr>
            <a:xfrm>
              <a:off x="-32067075" y="33139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68"/>
            <p:cNvSpPr/>
            <p:nvPr/>
          </p:nvSpPr>
          <p:spPr>
            <a:xfrm>
              <a:off x="-32171050" y="3450950"/>
              <a:ext cx="291450" cy="34700"/>
            </a:xfrm>
            <a:custGeom>
              <a:avLst/>
              <a:gdLst/>
              <a:ahLst/>
              <a:cxnLst/>
              <a:rect l="l" t="t" r="r" b="b"/>
              <a:pathLst>
                <a:path w="11658" h="1388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68"/>
            <p:cNvSpPr/>
            <p:nvPr/>
          </p:nvSpPr>
          <p:spPr>
            <a:xfrm>
              <a:off x="-32174975" y="3192625"/>
              <a:ext cx="295375" cy="70125"/>
            </a:xfrm>
            <a:custGeom>
              <a:avLst/>
              <a:gdLst/>
              <a:ahLst/>
              <a:cxnLst/>
              <a:rect l="l" t="t" r="r" b="b"/>
              <a:pathLst>
                <a:path w="11815" h="2805" extrusionOk="0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0" name="Google Shape;8540;p68"/>
          <p:cNvSpPr/>
          <p:nvPr/>
        </p:nvSpPr>
        <p:spPr>
          <a:xfrm>
            <a:off x="1728170" y="3353079"/>
            <a:ext cx="363201" cy="354859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1" name="Google Shape;8541;p68"/>
          <p:cNvSpPr/>
          <p:nvPr/>
        </p:nvSpPr>
        <p:spPr>
          <a:xfrm>
            <a:off x="1732948" y="3818164"/>
            <a:ext cx="353645" cy="354586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2" name="Google Shape;8542;p68"/>
          <p:cNvGrpSpPr/>
          <p:nvPr/>
        </p:nvGrpSpPr>
        <p:grpSpPr>
          <a:xfrm>
            <a:off x="3970274" y="2882970"/>
            <a:ext cx="354586" cy="353645"/>
            <a:chOff x="-30345325" y="3184750"/>
            <a:chExt cx="292225" cy="291450"/>
          </a:xfrm>
        </p:grpSpPr>
        <p:sp>
          <p:nvSpPr>
            <p:cNvPr id="8543" name="Google Shape;8543;p68"/>
            <p:cNvSpPr/>
            <p:nvPr/>
          </p:nvSpPr>
          <p:spPr>
            <a:xfrm>
              <a:off x="-30328000" y="3184750"/>
              <a:ext cx="258375" cy="120950"/>
            </a:xfrm>
            <a:custGeom>
              <a:avLst/>
              <a:gdLst/>
              <a:ahLst/>
              <a:cxnLst/>
              <a:rect l="l" t="t" r="r" b="b"/>
              <a:pathLst>
                <a:path w="10335" h="483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68"/>
            <p:cNvSpPr/>
            <p:nvPr/>
          </p:nvSpPr>
          <p:spPr>
            <a:xfrm>
              <a:off x="-30310675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68"/>
            <p:cNvSpPr/>
            <p:nvPr/>
          </p:nvSpPr>
          <p:spPr>
            <a:xfrm>
              <a:off x="-30345325" y="3408425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68"/>
            <p:cNvSpPr/>
            <p:nvPr/>
          </p:nvSpPr>
          <p:spPr>
            <a:xfrm>
              <a:off x="-30156300" y="332257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68"/>
            <p:cNvSpPr/>
            <p:nvPr/>
          </p:nvSpPr>
          <p:spPr>
            <a:xfrm>
              <a:off x="-30190950" y="3408425"/>
              <a:ext cx="137850" cy="67775"/>
            </a:xfrm>
            <a:custGeom>
              <a:avLst/>
              <a:gdLst/>
              <a:ahLst/>
              <a:cxnLst/>
              <a:rect l="l" t="t" r="r" b="b"/>
              <a:pathLst>
                <a:path w="5514" h="2711" extrusionOk="0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8" name="Google Shape;8548;p68"/>
          <p:cNvGrpSpPr/>
          <p:nvPr/>
        </p:nvGrpSpPr>
        <p:grpSpPr>
          <a:xfrm>
            <a:off x="1295026" y="1532946"/>
            <a:ext cx="353645" cy="353645"/>
            <a:chOff x="-35481425" y="3202075"/>
            <a:chExt cx="291450" cy="291450"/>
          </a:xfrm>
        </p:grpSpPr>
        <p:sp>
          <p:nvSpPr>
            <p:cNvPr id="8549" name="Google Shape;8549;p68"/>
            <p:cNvSpPr/>
            <p:nvPr/>
          </p:nvSpPr>
          <p:spPr>
            <a:xfrm>
              <a:off x="-35414475" y="3304600"/>
              <a:ext cx="154400" cy="85975"/>
            </a:xfrm>
            <a:custGeom>
              <a:avLst/>
              <a:gdLst/>
              <a:ahLst/>
              <a:cxnLst/>
              <a:rect l="l" t="t" r="r" b="b"/>
              <a:pathLst>
                <a:path w="6176" h="3439" extrusionOk="0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68"/>
            <p:cNvSpPr/>
            <p:nvPr/>
          </p:nvSpPr>
          <p:spPr>
            <a:xfrm>
              <a:off x="-35413700" y="3202075"/>
              <a:ext cx="34700" cy="103200"/>
            </a:xfrm>
            <a:custGeom>
              <a:avLst/>
              <a:gdLst/>
              <a:ahLst/>
              <a:cxnLst/>
              <a:rect l="l" t="t" r="r" b="b"/>
              <a:pathLst>
                <a:path w="1388" h="4128" extrusionOk="0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68"/>
            <p:cNvSpPr/>
            <p:nvPr/>
          </p:nvSpPr>
          <p:spPr>
            <a:xfrm>
              <a:off x="-35413700" y="3389525"/>
              <a:ext cx="34700" cy="103250"/>
            </a:xfrm>
            <a:custGeom>
              <a:avLst/>
              <a:gdLst/>
              <a:ahLst/>
              <a:cxnLst/>
              <a:rect l="l" t="t" r="r" b="b"/>
              <a:pathLst>
                <a:path w="1388" h="4130" extrusionOk="0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68"/>
            <p:cNvSpPr/>
            <p:nvPr/>
          </p:nvSpPr>
          <p:spPr>
            <a:xfrm>
              <a:off x="-35292400" y="3202075"/>
              <a:ext cx="33900" cy="103200"/>
            </a:xfrm>
            <a:custGeom>
              <a:avLst/>
              <a:gdLst/>
              <a:ahLst/>
              <a:cxnLst/>
              <a:rect l="l" t="t" r="r" b="b"/>
              <a:pathLst>
                <a:path w="1356" h="4128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68"/>
            <p:cNvSpPr/>
            <p:nvPr/>
          </p:nvSpPr>
          <p:spPr>
            <a:xfrm>
              <a:off x="-35241200" y="3202850"/>
              <a:ext cx="51225" cy="290675"/>
            </a:xfrm>
            <a:custGeom>
              <a:avLst/>
              <a:gdLst/>
              <a:ahLst/>
              <a:cxnLst/>
              <a:rect l="l" t="t" r="r" b="b"/>
              <a:pathLst>
                <a:path w="2049" h="11627" extrusionOk="0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68"/>
            <p:cNvSpPr/>
            <p:nvPr/>
          </p:nvSpPr>
          <p:spPr>
            <a:xfrm>
              <a:off x="-35292400" y="3389525"/>
              <a:ext cx="33900" cy="104000"/>
            </a:xfrm>
            <a:custGeom>
              <a:avLst/>
              <a:gdLst/>
              <a:ahLst/>
              <a:cxnLst/>
              <a:rect l="l" t="t" r="r" b="b"/>
              <a:pathLst>
                <a:path w="1356" h="4160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68"/>
            <p:cNvSpPr/>
            <p:nvPr/>
          </p:nvSpPr>
          <p:spPr>
            <a:xfrm>
              <a:off x="-35481425" y="3202075"/>
              <a:ext cx="51225" cy="289875"/>
            </a:xfrm>
            <a:custGeom>
              <a:avLst/>
              <a:gdLst/>
              <a:ahLst/>
              <a:cxnLst/>
              <a:rect l="l" t="t" r="r" b="b"/>
              <a:pathLst>
                <a:path w="2049" h="11595" extrusionOk="0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6" name="Google Shape;8556;p68"/>
          <p:cNvGrpSpPr/>
          <p:nvPr/>
        </p:nvGrpSpPr>
        <p:grpSpPr>
          <a:xfrm>
            <a:off x="1294556" y="1974472"/>
            <a:ext cx="354586" cy="352675"/>
            <a:chOff x="-35482200" y="3561225"/>
            <a:chExt cx="292225" cy="290650"/>
          </a:xfrm>
        </p:grpSpPr>
        <p:sp>
          <p:nvSpPr>
            <p:cNvPr id="8557" name="Google Shape;8557;p68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gdLst/>
              <a:ahLst/>
              <a:cxn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68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68"/>
            <p:cNvSpPr/>
            <p:nvPr/>
          </p:nvSpPr>
          <p:spPr>
            <a:xfrm>
              <a:off x="-35405025" y="3647075"/>
              <a:ext cx="136275" cy="119750"/>
            </a:xfrm>
            <a:custGeom>
              <a:avLst/>
              <a:gdLst/>
              <a:ahLst/>
              <a:cxn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0" name="Google Shape;8560;p68"/>
          <p:cNvGrpSpPr/>
          <p:nvPr/>
        </p:nvGrpSpPr>
        <p:grpSpPr>
          <a:xfrm>
            <a:off x="1295026" y="2409340"/>
            <a:ext cx="353645" cy="353615"/>
            <a:chOff x="-35481425" y="3919600"/>
            <a:chExt cx="291450" cy="291425"/>
          </a:xfrm>
        </p:grpSpPr>
        <p:sp>
          <p:nvSpPr>
            <p:cNvPr id="8561" name="Google Shape;8561;p68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68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68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68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68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68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68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68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9" name="Google Shape;8569;p68"/>
          <p:cNvGrpSpPr/>
          <p:nvPr/>
        </p:nvGrpSpPr>
        <p:grpSpPr>
          <a:xfrm>
            <a:off x="3530661" y="1533431"/>
            <a:ext cx="357468" cy="352675"/>
            <a:chOff x="-33645475" y="3228075"/>
            <a:chExt cx="294600" cy="290650"/>
          </a:xfrm>
        </p:grpSpPr>
        <p:sp>
          <p:nvSpPr>
            <p:cNvPr id="8570" name="Google Shape;8570;p68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68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68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68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68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68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68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7" name="Google Shape;8577;p68"/>
          <p:cNvGrpSpPr/>
          <p:nvPr/>
        </p:nvGrpSpPr>
        <p:grpSpPr>
          <a:xfrm>
            <a:off x="3531631" y="1973516"/>
            <a:ext cx="355526" cy="354586"/>
            <a:chOff x="-33646250" y="3586425"/>
            <a:chExt cx="293000" cy="292225"/>
          </a:xfrm>
        </p:grpSpPr>
        <p:sp>
          <p:nvSpPr>
            <p:cNvPr id="8578" name="Google Shape;8578;p68"/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68"/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0" name="Google Shape;8580;p68"/>
          <p:cNvGrpSpPr/>
          <p:nvPr/>
        </p:nvGrpSpPr>
        <p:grpSpPr>
          <a:xfrm>
            <a:off x="3532101" y="2408369"/>
            <a:ext cx="354586" cy="355557"/>
            <a:chOff x="-33645475" y="3944800"/>
            <a:chExt cx="292225" cy="293025"/>
          </a:xfrm>
        </p:grpSpPr>
        <p:sp>
          <p:nvSpPr>
            <p:cNvPr id="8581" name="Google Shape;8581;p68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68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68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68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68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68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68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68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68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68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1" name="Google Shape;8591;p68"/>
          <p:cNvGrpSpPr/>
          <p:nvPr/>
        </p:nvGrpSpPr>
        <p:grpSpPr>
          <a:xfrm>
            <a:off x="2185320" y="2882106"/>
            <a:ext cx="352675" cy="355375"/>
            <a:chOff x="-31809525" y="3192625"/>
            <a:chExt cx="290650" cy="292875"/>
          </a:xfrm>
        </p:grpSpPr>
        <p:sp>
          <p:nvSpPr>
            <p:cNvPr id="8592" name="Google Shape;8592;p68"/>
            <p:cNvSpPr/>
            <p:nvPr/>
          </p:nvSpPr>
          <p:spPr>
            <a:xfrm>
              <a:off x="-31767775" y="3192625"/>
              <a:ext cx="204800" cy="153600"/>
            </a:xfrm>
            <a:custGeom>
              <a:avLst/>
              <a:gdLst/>
              <a:ahLst/>
              <a:cxnLst/>
              <a:rect l="l" t="t" r="r" b="b"/>
              <a:pathLst>
                <a:path w="8192" h="6144" extrusionOk="0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68"/>
            <p:cNvSpPr/>
            <p:nvPr/>
          </p:nvSpPr>
          <p:spPr>
            <a:xfrm>
              <a:off x="-31715000" y="3244600"/>
              <a:ext cx="101625" cy="52450"/>
            </a:xfrm>
            <a:custGeom>
              <a:avLst/>
              <a:gdLst/>
              <a:ahLst/>
              <a:cxnLst/>
              <a:rect l="l" t="t" r="r" b="b"/>
              <a:pathLst>
                <a:path w="4065" h="2098" extrusionOk="0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68"/>
            <p:cNvSpPr/>
            <p:nvPr/>
          </p:nvSpPr>
          <p:spPr>
            <a:xfrm>
              <a:off x="-31716575" y="3308400"/>
              <a:ext cx="102400" cy="73275"/>
            </a:xfrm>
            <a:custGeom>
              <a:avLst/>
              <a:gdLst/>
              <a:ahLst/>
              <a:cxnLst/>
              <a:rect l="l" t="t" r="r" b="b"/>
              <a:pathLst>
                <a:path w="4096" h="2931" extrusionOk="0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68"/>
            <p:cNvSpPr/>
            <p:nvPr/>
          </p:nvSpPr>
          <p:spPr>
            <a:xfrm>
              <a:off x="-31809525" y="3386375"/>
              <a:ext cx="290650" cy="99125"/>
            </a:xfrm>
            <a:custGeom>
              <a:avLst/>
              <a:gdLst/>
              <a:ahLst/>
              <a:cxnLst/>
              <a:rect l="l" t="t" r="r" b="b"/>
              <a:pathLst>
                <a:path w="11626" h="3965" extrusionOk="0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6" name="Google Shape;8596;p68"/>
          <p:cNvGrpSpPr/>
          <p:nvPr/>
        </p:nvGrpSpPr>
        <p:grpSpPr>
          <a:xfrm>
            <a:off x="2184835" y="3352658"/>
            <a:ext cx="353645" cy="355557"/>
            <a:chOff x="-31811100" y="3550975"/>
            <a:chExt cx="291450" cy="293025"/>
          </a:xfrm>
        </p:grpSpPr>
        <p:sp>
          <p:nvSpPr>
            <p:cNvPr id="8597" name="Google Shape;8597;p68"/>
            <p:cNvSpPr/>
            <p:nvPr/>
          </p:nvSpPr>
          <p:spPr>
            <a:xfrm>
              <a:off x="-31554325" y="3595875"/>
              <a:ext cx="34675" cy="33900"/>
            </a:xfrm>
            <a:custGeom>
              <a:avLst/>
              <a:gdLst/>
              <a:ahLst/>
              <a:cxnLst/>
              <a:rect l="l" t="t" r="r" b="b"/>
              <a:pathLst>
                <a:path w="1387" h="1356" extrusionOk="0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68"/>
            <p:cNvSpPr/>
            <p:nvPr/>
          </p:nvSpPr>
          <p:spPr>
            <a:xfrm>
              <a:off x="-31659075" y="3628650"/>
              <a:ext cx="139425" cy="71650"/>
            </a:xfrm>
            <a:custGeom>
              <a:avLst/>
              <a:gdLst/>
              <a:ahLst/>
              <a:cxnLst/>
              <a:rect l="l" t="t" r="r" b="b"/>
              <a:pathLst>
                <a:path w="5577" h="2866" extrusionOk="0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68"/>
            <p:cNvSpPr/>
            <p:nvPr/>
          </p:nvSpPr>
          <p:spPr>
            <a:xfrm>
              <a:off x="-31811100" y="364707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68"/>
            <p:cNvSpPr/>
            <p:nvPr/>
          </p:nvSpPr>
          <p:spPr>
            <a:xfrm>
              <a:off x="-31811100" y="3678325"/>
              <a:ext cx="138650" cy="72250"/>
            </a:xfrm>
            <a:custGeom>
              <a:avLst/>
              <a:gdLst/>
              <a:ahLst/>
              <a:cxnLst/>
              <a:rect l="l" t="t" r="r" b="b"/>
              <a:pathLst>
                <a:path w="5546" h="2890" extrusionOk="0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68"/>
            <p:cNvSpPr/>
            <p:nvPr/>
          </p:nvSpPr>
          <p:spPr>
            <a:xfrm>
              <a:off x="-31759900" y="3791200"/>
              <a:ext cx="187475" cy="52800"/>
            </a:xfrm>
            <a:custGeom>
              <a:avLst/>
              <a:gdLst/>
              <a:ahLst/>
              <a:cxnLst/>
              <a:rect l="l" t="t" r="r" b="b"/>
              <a:pathLst>
                <a:path w="7499" h="2112" extrusionOk="0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68"/>
            <p:cNvSpPr/>
            <p:nvPr/>
          </p:nvSpPr>
          <p:spPr>
            <a:xfrm>
              <a:off x="-31759900" y="3550975"/>
              <a:ext cx="187475" cy="35475"/>
            </a:xfrm>
            <a:custGeom>
              <a:avLst/>
              <a:gdLst/>
              <a:ahLst/>
              <a:cxnLst/>
              <a:rect l="l" t="t" r="r" b="b"/>
              <a:pathLst>
                <a:path w="7499" h="1419" extrusionOk="0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68"/>
            <p:cNvSpPr/>
            <p:nvPr/>
          </p:nvSpPr>
          <p:spPr>
            <a:xfrm>
              <a:off x="-31759100" y="3602975"/>
              <a:ext cx="188250" cy="172500"/>
            </a:xfrm>
            <a:custGeom>
              <a:avLst/>
              <a:gdLst/>
              <a:ahLst/>
              <a:cxnLst/>
              <a:rect l="l" t="t" r="r" b="b"/>
              <a:pathLst>
                <a:path w="7530" h="6900" extrusionOk="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4" name="Google Shape;8604;p68"/>
          <p:cNvGrpSpPr/>
          <p:nvPr/>
        </p:nvGrpSpPr>
        <p:grpSpPr>
          <a:xfrm>
            <a:off x="2178631" y="3816962"/>
            <a:ext cx="366052" cy="356831"/>
            <a:chOff x="-31817400" y="3910025"/>
            <a:chExt cx="301675" cy="294075"/>
          </a:xfrm>
        </p:grpSpPr>
        <p:sp>
          <p:nvSpPr>
            <p:cNvPr id="8605" name="Google Shape;8605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8" name="Google Shape;8608;p68"/>
          <p:cNvGrpSpPr/>
          <p:nvPr/>
        </p:nvGrpSpPr>
        <p:grpSpPr>
          <a:xfrm>
            <a:off x="3970259" y="3353143"/>
            <a:ext cx="354616" cy="354586"/>
            <a:chOff x="-30354000" y="3569100"/>
            <a:chExt cx="292250" cy="292225"/>
          </a:xfrm>
        </p:grpSpPr>
        <p:sp>
          <p:nvSpPr>
            <p:cNvPr id="8609" name="Google Shape;8609;p68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68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68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68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68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68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5" name="Google Shape;8615;p68"/>
          <p:cNvGrpSpPr/>
          <p:nvPr/>
        </p:nvGrpSpPr>
        <p:grpSpPr>
          <a:xfrm>
            <a:off x="1748837" y="1532946"/>
            <a:ext cx="342148" cy="353645"/>
            <a:chOff x="-35118325" y="3202075"/>
            <a:chExt cx="281975" cy="291450"/>
          </a:xfrm>
        </p:grpSpPr>
        <p:sp>
          <p:nvSpPr>
            <p:cNvPr id="8616" name="Google Shape;8616;p68"/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68"/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68"/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68"/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0" name="Google Shape;8620;p68"/>
          <p:cNvGrpSpPr/>
          <p:nvPr/>
        </p:nvGrpSpPr>
        <p:grpSpPr>
          <a:xfrm>
            <a:off x="1742618" y="1974199"/>
            <a:ext cx="354586" cy="353221"/>
            <a:chOff x="-35123050" y="3561225"/>
            <a:chExt cx="292225" cy="291100"/>
          </a:xfrm>
        </p:grpSpPr>
        <p:sp>
          <p:nvSpPr>
            <p:cNvPr id="8621" name="Google Shape;8621;p68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68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3" name="Google Shape;8623;p68"/>
          <p:cNvGrpSpPr/>
          <p:nvPr/>
        </p:nvGrpSpPr>
        <p:grpSpPr>
          <a:xfrm>
            <a:off x="1784677" y="2409340"/>
            <a:ext cx="270467" cy="353615"/>
            <a:chOff x="-35089175" y="3919600"/>
            <a:chExt cx="222900" cy="291425"/>
          </a:xfrm>
        </p:grpSpPr>
        <p:sp>
          <p:nvSpPr>
            <p:cNvPr id="8624" name="Google Shape;8624;p68"/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68"/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6" name="Google Shape;8626;p68"/>
          <p:cNvGrpSpPr/>
          <p:nvPr/>
        </p:nvGrpSpPr>
        <p:grpSpPr>
          <a:xfrm>
            <a:off x="3981673" y="1532703"/>
            <a:ext cx="336445" cy="354131"/>
            <a:chOff x="-33277650" y="3226875"/>
            <a:chExt cx="277275" cy="291850"/>
          </a:xfrm>
        </p:grpSpPr>
        <p:sp>
          <p:nvSpPr>
            <p:cNvPr id="8627" name="Google Shape;8627;p68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68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68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68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68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68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68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4" name="Google Shape;8634;p68"/>
          <p:cNvGrpSpPr/>
          <p:nvPr/>
        </p:nvGrpSpPr>
        <p:grpSpPr>
          <a:xfrm>
            <a:off x="3973073" y="1973987"/>
            <a:ext cx="353645" cy="353645"/>
            <a:chOff x="-33286325" y="3586425"/>
            <a:chExt cx="291450" cy="291450"/>
          </a:xfrm>
        </p:grpSpPr>
        <p:sp>
          <p:nvSpPr>
            <p:cNvPr id="8635" name="Google Shape;8635;p68"/>
            <p:cNvSpPr/>
            <p:nvPr/>
          </p:nvSpPr>
          <p:spPr>
            <a:xfrm>
              <a:off x="-33114625" y="3586425"/>
              <a:ext cx="119750" cy="120525"/>
            </a:xfrm>
            <a:custGeom>
              <a:avLst/>
              <a:gdLst/>
              <a:ahLst/>
              <a:cxnLst/>
              <a:rect l="l" t="t" r="r" b="b"/>
              <a:pathLst>
                <a:path w="4790" h="4821" extrusionOk="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68"/>
            <p:cNvSpPr/>
            <p:nvPr/>
          </p:nvSpPr>
          <p:spPr>
            <a:xfrm>
              <a:off x="-33286325" y="3825875"/>
              <a:ext cx="241050" cy="52000"/>
            </a:xfrm>
            <a:custGeom>
              <a:avLst/>
              <a:gdLst/>
              <a:ahLst/>
              <a:cxnLst/>
              <a:rect l="l" t="t" r="r" b="b"/>
              <a:pathLst>
                <a:path w="9642" h="2080" extrusionOk="0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68"/>
            <p:cNvSpPr/>
            <p:nvPr/>
          </p:nvSpPr>
          <p:spPr>
            <a:xfrm>
              <a:off x="-33183925" y="3756550"/>
              <a:ext cx="103200" cy="52025"/>
            </a:xfrm>
            <a:custGeom>
              <a:avLst/>
              <a:gdLst/>
              <a:ahLst/>
              <a:cxnLst/>
              <a:rect l="l" t="t" r="r" b="b"/>
              <a:pathLst>
                <a:path w="4128" h="2081" extrusionOk="0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68"/>
            <p:cNvSpPr/>
            <p:nvPr/>
          </p:nvSpPr>
          <p:spPr>
            <a:xfrm>
              <a:off x="-33252450" y="3636850"/>
              <a:ext cx="68550" cy="69325"/>
            </a:xfrm>
            <a:custGeom>
              <a:avLst/>
              <a:gdLst/>
              <a:ahLst/>
              <a:cxnLst/>
              <a:rect l="l" t="t" r="r" b="b"/>
              <a:pathLst>
                <a:path w="2742" h="2773" extrusionOk="0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68"/>
            <p:cNvSpPr/>
            <p:nvPr/>
          </p:nvSpPr>
          <p:spPr>
            <a:xfrm>
              <a:off x="-33286325" y="3723050"/>
              <a:ext cx="116600" cy="85525"/>
            </a:xfrm>
            <a:custGeom>
              <a:avLst/>
              <a:gdLst/>
              <a:ahLst/>
              <a:cxnLst/>
              <a:rect l="l" t="t" r="r" b="b"/>
              <a:pathLst>
                <a:path w="4664" h="3421" extrusionOk="0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68"/>
          <p:cNvGrpSpPr/>
          <p:nvPr/>
        </p:nvGrpSpPr>
        <p:grpSpPr>
          <a:xfrm>
            <a:off x="3973073" y="2408369"/>
            <a:ext cx="353645" cy="355557"/>
            <a:chOff x="-33286325" y="3944800"/>
            <a:chExt cx="291450" cy="293025"/>
          </a:xfrm>
        </p:grpSpPr>
        <p:sp>
          <p:nvSpPr>
            <p:cNvPr id="8641" name="Google Shape;8641;p6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6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6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6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5" name="Google Shape;8645;p68"/>
          <p:cNvGrpSpPr/>
          <p:nvPr/>
        </p:nvGrpSpPr>
        <p:grpSpPr>
          <a:xfrm>
            <a:off x="2631470" y="2881529"/>
            <a:ext cx="353645" cy="356527"/>
            <a:chOff x="-31452725" y="3191825"/>
            <a:chExt cx="291450" cy="293825"/>
          </a:xfrm>
        </p:grpSpPr>
        <p:sp>
          <p:nvSpPr>
            <p:cNvPr id="8646" name="Google Shape;8646;p68"/>
            <p:cNvSpPr/>
            <p:nvPr/>
          </p:nvSpPr>
          <p:spPr>
            <a:xfrm>
              <a:off x="-31314900" y="3278475"/>
              <a:ext cx="103200" cy="18125"/>
            </a:xfrm>
            <a:custGeom>
              <a:avLst/>
              <a:gdLst/>
              <a:ahLst/>
              <a:cxnLst/>
              <a:rect l="l" t="t" r="r" b="b"/>
              <a:pathLst>
                <a:path w="4128" h="725" extrusionOk="0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68"/>
            <p:cNvSpPr/>
            <p:nvPr/>
          </p:nvSpPr>
          <p:spPr>
            <a:xfrm>
              <a:off x="-31367675" y="3227275"/>
              <a:ext cx="206400" cy="221350"/>
            </a:xfrm>
            <a:custGeom>
              <a:avLst/>
              <a:gdLst/>
              <a:ahLst/>
              <a:cxnLst/>
              <a:rect l="l" t="t" r="r" b="b"/>
              <a:pathLst>
                <a:path w="8256" h="8854" extrusionOk="0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68"/>
            <p:cNvSpPr/>
            <p:nvPr/>
          </p:nvSpPr>
          <p:spPr>
            <a:xfrm>
              <a:off x="-31452725" y="3191825"/>
              <a:ext cx="86650" cy="259150"/>
            </a:xfrm>
            <a:custGeom>
              <a:avLst/>
              <a:gdLst/>
              <a:ahLst/>
              <a:cxnLst/>
              <a:rect l="l" t="t" r="r" b="b"/>
              <a:pathLst>
                <a:path w="3466" h="10366" extrusionOk="0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68"/>
            <p:cNvSpPr/>
            <p:nvPr/>
          </p:nvSpPr>
          <p:spPr>
            <a:xfrm>
              <a:off x="-31409400" y="3468275"/>
              <a:ext cx="92950" cy="17375"/>
            </a:xfrm>
            <a:custGeom>
              <a:avLst/>
              <a:gdLst/>
              <a:ahLst/>
              <a:cxnLst/>
              <a:rect l="l" t="t" r="r" b="b"/>
              <a:pathLst>
                <a:path w="3718" h="695" extrusionOk="0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0" name="Google Shape;8650;p68"/>
          <p:cNvGrpSpPr/>
          <p:nvPr/>
        </p:nvGrpSpPr>
        <p:grpSpPr>
          <a:xfrm>
            <a:off x="2631000" y="3353144"/>
            <a:ext cx="354586" cy="354586"/>
            <a:chOff x="-31452725" y="3551775"/>
            <a:chExt cx="292225" cy="292225"/>
          </a:xfrm>
        </p:grpSpPr>
        <p:sp>
          <p:nvSpPr>
            <p:cNvPr id="8651" name="Google Shape;8651;p68"/>
            <p:cNvSpPr/>
            <p:nvPr/>
          </p:nvSpPr>
          <p:spPr>
            <a:xfrm>
              <a:off x="-31452725" y="3756550"/>
              <a:ext cx="155175" cy="34675"/>
            </a:xfrm>
            <a:custGeom>
              <a:avLst/>
              <a:gdLst/>
              <a:ahLst/>
              <a:cxnLst/>
              <a:rect l="l" t="t" r="r" b="b"/>
              <a:pathLst>
                <a:path w="6207" h="1387" extrusionOk="0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68"/>
            <p:cNvSpPr/>
            <p:nvPr/>
          </p:nvSpPr>
          <p:spPr>
            <a:xfrm>
              <a:off x="-31452725" y="3551775"/>
              <a:ext cx="183525" cy="188275"/>
            </a:xfrm>
            <a:custGeom>
              <a:avLst/>
              <a:gdLst/>
              <a:ahLst/>
              <a:cxnLst/>
              <a:rect l="l" t="t" r="r" b="b"/>
              <a:pathLst>
                <a:path w="7341" h="7531" extrusionOk="0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68"/>
            <p:cNvSpPr/>
            <p:nvPr/>
          </p:nvSpPr>
          <p:spPr>
            <a:xfrm>
              <a:off x="-31366100" y="3808550"/>
              <a:ext cx="52025" cy="35450"/>
            </a:xfrm>
            <a:custGeom>
              <a:avLst/>
              <a:gdLst/>
              <a:ahLst/>
              <a:cxnLst/>
              <a:rect l="l" t="t" r="r" b="b"/>
              <a:pathLst>
                <a:path w="2081" h="1418" extrusionOk="0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68"/>
            <p:cNvSpPr/>
            <p:nvPr/>
          </p:nvSpPr>
          <p:spPr>
            <a:xfrm>
              <a:off x="-31281025" y="3621075"/>
              <a:ext cx="120525" cy="171725"/>
            </a:xfrm>
            <a:custGeom>
              <a:avLst/>
              <a:gdLst/>
              <a:ahLst/>
              <a:cxnLst/>
              <a:rect l="l" t="t" r="r" b="b"/>
              <a:pathLst>
                <a:path w="4821" h="6869" extrusionOk="0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5" name="Google Shape;8655;p68"/>
          <p:cNvGrpSpPr/>
          <p:nvPr/>
        </p:nvGrpSpPr>
        <p:grpSpPr>
          <a:xfrm>
            <a:off x="2629559" y="3817129"/>
            <a:ext cx="357468" cy="356497"/>
            <a:chOff x="-31455100" y="3909350"/>
            <a:chExt cx="294600" cy="293800"/>
          </a:xfrm>
        </p:grpSpPr>
        <p:sp>
          <p:nvSpPr>
            <p:cNvPr id="8656" name="Google Shape;8656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8" name="Google Shape;8658;p68"/>
          <p:cNvGrpSpPr/>
          <p:nvPr/>
        </p:nvGrpSpPr>
        <p:grpSpPr>
          <a:xfrm>
            <a:off x="3970744" y="3818084"/>
            <a:ext cx="353645" cy="354586"/>
            <a:chOff x="-30345325" y="3918800"/>
            <a:chExt cx="291450" cy="292225"/>
          </a:xfrm>
        </p:grpSpPr>
        <p:sp>
          <p:nvSpPr>
            <p:cNvPr id="8659" name="Google Shape;8659;p68"/>
            <p:cNvSpPr/>
            <p:nvPr/>
          </p:nvSpPr>
          <p:spPr>
            <a:xfrm>
              <a:off x="-30174425" y="3988125"/>
              <a:ext cx="120550" cy="120175"/>
            </a:xfrm>
            <a:custGeom>
              <a:avLst/>
              <a:gdLst/>
              <a:ahLst/>
              <a:cxnLst/>
              <a:rect l="l" t="t" r="r" b="b"/>
              <a:pathLst>
                <a:path w="4822" h="4807" extrusionOk="0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68"/>
            <p:cNvSpPr/>
            <p:nvPr/>
          </p:nvSpPr>
          <p:spPr>
            <a:xfrm>
              <a:off x="-30345325" y="3988125"/>
              <a:ext cx="119750" cy="120175"/>
            </a:xfrm>
            <a:custGeom>
              <a:avLst/>
              <a:gdLst/>
              <a:ahLst/>
              <a:cxnLst/>
              <a:rect l="l" t="t" r="r" b="b"/>
              <a:pathLst>
                <a:path w="4790" h="4807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68"/>
            <p:cNvSpPr/>
            <p:nvPr/>
          </p:nvSpPr>
          <p:spPr>
            <a:xfrm>
              <a:off x="-30293350" y="4159025"/>
              <a:ext cx="188275" cy="52000"/>
            </a:xfrm>
            <a:custGeom>
              <a:avLst/>
              <a:gdLst/>
              <a:ahLst/>
              <a:cxnLst/>
              <a:rect l="l" t="t" r="r" b="b"/>
              <a:pathLst>
                <a:path w="7531" h="2080" extrusionOk="0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68"/>
            <p:cNvSpPr/>
            <p:nvPr/>
          </p:nvSpPr>
          <p:spPr>
            <a:xfrm>
              <a:off x="-30293350" y="3918800"/>
              <a:ext cx="188275" cy="34675"/>
            </a:xfrm>
            <a:custGeom>
              <a:avLst/>
              <a:gdLst/>
              <a:ahLst/>
              <a:cxnLst/>
              <a:rect l="l" t="t" r="r" b="b"/>
              <a:pathLst>
                <a:path w="7531" h="1387" extrusionOk="0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68"/>
            <p:cNvSpPr/>
            <p:nvPr/>
          </p:nvSpPr>
          <p:spPr>
            <a:xfrm>
              <a:off x="-30294125" y="3970800"/>
              <a:ext cx="188250" cy="170925"/>
            </a:xfrm>
            <a:custGeom>
              <a:avLst/>
              <a:gdLst/>
              <a:ahLst/>
              <a:cxnLst/>
              <a:rect l="l" t="t" r="r" b="b"/>
              <a:pathLst>
                <a:path w="7530" h="6837" extrusionOk="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4" name="Google Shape;8664;p68"/>
          <p:cNvGrpSpPr/>
          <p:nvPr/>
        </p:nvGrpSpPr>
        <p:grpSpPr>
          <a:xfrm>
            <a:off x="2200736" y="1532946"/>
            <a:ext cx="332593" cy="353645"/>
            <a:chOff x="-34755225" y="3202075"/>
            <a:chExt cx="274100" cy="291450"/>
          </a:xfrm>
        </p:grpSpPr>
        <p:sp>
          <p:nvSpPr>
            <p:cNvPr id="8665" name="Google Shape;8665;p68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68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68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68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68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68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68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2" name="Google Shape;8672;p68"/>
          <p:cNvGrpSpPr/>
          <p:nvPr/>
        </p:nvGrpSpPr>
        <p:grpSpPr>
          <a:xfrm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8673" name="Google Shape;8673;p68"/>
            <p:cNvSpPr/>
            <p:nvPr/>
          </p:nvSpPr>
          <p:spPr>
            <a:xfrm>
              <a:off x="-34693800" y="3629750"/>
              <a:ext cx="152025" cy="152825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68"/>
            <p:cNvSpPr/>
            <p:nvPr/>
          </p:nvSpPr>
          <p:spPr>
            <a:xfrm>
              <a:off x="-34763900" y="35612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68"/>
            <p:cNvSpPr/>
            <p:nvPr/>
          </p:nvSpPr>
          <p:spPr>
            <a:xfrm>
              <a:off x="-34644175" y="36809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6" name="Google Shape;8676;p68"/>
          <p:cNvSpPr/>
          <p:nvPr/>
        </p:nvSpPr>
        <p:spPr>
          <a:xfrm>
            <a:off x="2189608" y="2409419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7" name="Google Shape;8677;p68"/>
          <p:cNvGrpSpPr/>
          <p:nvPr/>
        </p:nvGrpSpPr>
        <p:grpSpPr>
          <a:xfrm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8678" name="Google Shape;8678;p68"/>
            <p:cNvSpPr/>
            <p:nvPr/>
          </p:nvSpPr>
          <p:spPr>
            <a:xfrm>
              <a:off x="-32927950" y="3228075"/>
              <a:ext cx="69325" cy="291425"/>
            </a:xfrm>
            <a:custGeom>
              <a:avLst/>
              <a:gdLst/>
              <a:ahLst/>
              <a:cxnLst/>
              <a:rect l="l" t="t" r="r" b="b"/>
              <a:pathLst>
                <a:path w="2773" h="11657" extrusionOk="0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68"/>
            <p:cNvSpPr/>
            <p:nvPr/>
          </p:nvSpPr>
          <p:spPr>
            <a:xfrm>
              <a:off x="-32841300" y="3227275"/>
              <a:ext cx="154400" cy="291450"/>
            </a:xfrm>
            <a:custGeom>
              <a:avLst/>
              <a:gdLst/>
              <a:ahLst/>
              <a:cxnLst/>
              <a:rect l="l" t="t" r="r" b="b"/>
              <a:pathLst>
                <a:path w="6176" h="11658" extrusionOk="0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68"/>
            <p:cNvSpPr/>
            <p:nvPr/>
          </p:nvSpPr>
          <p:spPr>
            <a:xfrm>
              <a:off x="-32669600" y="3261925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68"/>
            <p:cNvSpPr/>
            <p:nvPr/>
          </p:nvSpPr>
          <p:spPr>
            <a:xfrm>
              <a:off x="-32669600" y="3329675"/>
              <a:ext cx="33875" cy="35450"/>
            </a:xfrm>
            <a:custGeom>
              <a:avLst/>
              <a:gdLst/>
              <a:ahLst/>
              <a:cxnLst/>
              <a:rect l="l" t="t" r="r" b="b"/>
              <a:pathLst>
                <a:path w="1355" h="1418" extrusionOk="0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68"/>
            <p:cNvSpPr/>
            <p:nvPr/>
          </p:nvSpPr>
          <p:spPr>
            <a:xfrm>
              <a:off x="-32669600" y="3381650"/>
              <a:ext cx="33875" cy="51225"/>
            </a:xfrm>
            <a:custGeom>
              <a:avLst/>
              <a:gdLst/>
              <a:ahLst/>
              <a:cxnLst/>
              <a:rect l="l" t="t" r="r" b="b"/>
              <a:pathLst>
                <a:path w="1355" h="2049" extrusionOk="0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3" name="Google Shape;8683;p68"/>
          <p:cNvGrpSpPr/>
          <p:nvPr/>
        </p:nvGrpSpPr>
        <p:grpSpPr>
          <a:xfrm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8684" name="Google Shape;8684;p68"/>
            <p:cNvSpPr/>
            <p:nvPr/>
          </p:nvSpPr>
          <p:spPr>
            <a:xfrm>
              <a:off x="-32927950" y="3843975"/>
              <a:ext cx="293025" cy="33900"/>
            </a:xfrm>
            <a:custGeom>
              <a:avLst/>
              <a:gdLst/>
              <a:ahLst/>
              <a:cxnLst/>
              <a:rect l="l" t="t" r="r" b="b"/>
              <a:pathLst>
                <a:path w="11721" h="1356" extrusionOk="0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68"/>
            <p:cNvSpPr/>
            <p:nvPr/>
          </p:nvSpPr>
          <p:spPr>
            <a:xfrm>
              <a:off x="-32872025" y="3723475"/>
              <a:ext cx="180400" cy="52000"/>
            </a:xfrm>
            <a:custGeom>
              <a:avLst/>
              <a:gdLst/>
              <a:ahLst/>
              <a:cxnLst/>
              <a:rect l="l" t="t" r="r" b="b"/>
              <a:pathLst>
                <a:path w="7216" h="2080" extrusionOk="0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68"/>
            <p:cNvSpPr/>
            <p:nvPr/>
          </p:nvSpPr>
          <p:spPr>
            <a:xfrm>
              <a:off x="-32890150" y="3792775"/>
              <a:ext cx="217425" cy="33900"/>
            </a:xfrm>
            <a:custGeom>
              <a:avLst/>
              <a:gdLst/>
              <a:ahLst/>
              <a:cxnLst/>
              <a:rect l="l" t="t" r="r" b="b"/>
              <a:pathLst>
                <a:path w="8697" h="1356" extrusionOk="0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68"/>
            <p:cNvSpPr/>
            <p:nvPr/>
          </p:nvSpPr>
          <p:spPr>
            <a:xfrm>
              <a:off x="-32822400" y="3586425"/>
              <a:ext cx="82725" cy="52800"/>
            </a:xfrm>
            <a:custGeom>
              <a:avLst/>
              <a:gdLst/>
              <a:ahLst/>
              <a:cxnLst/>
              <a:rect l="l" t="t" r="r" b="b"/>
              <a:pathLst>
                <a:path w="3309" h="2112" extrusionOk="0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68"/>
            <p:cNvSpPr/>
            <p:nvPr/>
          </p:nvSpPr>
          <p:spPr>
            <a:xfrm>
              <a:off x="-32846825" y="3655750"/>
              <a:ext cx="131550" cy="51200"/>
            </a:xfrm>
            <a:custGeom>
              <a:avLst/>
              <a:gdLst/>
              <a:ahLst/>
              <a:cxnLst/>
              <a:rect l="l" t="t" r="r" b="b"/>
              <a:pathLst>
                <a:path w="5262" h="2048" extrusionOk="0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9" name="Google Shape;8689;p68"/>
          <p:cNvGrpSpPr/>
          <p:nvPr/>
        </p:nvGrpSpPr>
        <p:grpSpPr>
          <a:xfrm>
            <a:off x="845106" y="3817598"/>
            <a:ext cx="354586" cy="355557"/>
            <a:chOff x="-32927950" y="3944800"/>
            <a:chExt cx="292225" cy="293025"/>
          </a:xfrm>
        </p:grpSpPr>
        <p:sp>
          <p:nvSpPr>
            <p:cNvPr id="8690" name="Google Shape;8690;p68"/>
            <p:cNvSpPr/>
            <p:nvPr/>
          </p:nvSpPr>
          <p:spPr>
            <a:xfrm>
              <a:off x="-32927950" y="3944800"/>
              <a:ext cx="69325" cy="292225"/>
            </a:xfrm>
            <a:custGeom>
              <a:avLst/>
              <a:gdLst/>
              <a:ahLst/>
              <a:cxnLst/>
              <a:rect l="l" t="t" r="r" b="b"/>
              <a:pathLst>
                <a:path w="2773" h="11689" extrusionOk="0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68"/>
            <p:cNvSpPr/>
            <p:nvPr/>
          </p:nvSpPr>
          <p:spPr>
            <a:xfrm>
              <a:off x="-32720800" y="4057425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68"/>
            <p:cNvSpPr/>
            <p:nvPr/>
          </p:nvSpPr>
          <p:spPr>
            <a:xfrm>
              <a:off x="-32720800" y="4099950"/>
              <a:ext cx="85075" cy="25225"/>
            </a:xfrm>
            <a:custGeom>
              <a:avLst/>
              <a:gdLst/>
              <a:ahLst/>
              <a:cxnLst/>
              <a:rect l="l" t="t" r="r" b="b"/>
              <a:pathLst>
                <a:path w="3403" h="1009" extrusionOk="0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68"/>
            <p:cNvSpPr/>
            <p:nvPr/>
          </p:nvSpPr>
          <p:spPr>
            <a:xfrm>
              <a:off x="-32720800" y="414170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68"/>
            <p:cNvSpPr/>
            <p:nvPr/>
          </p:nvSpPr>
          <p:spPr>
            <a:xfrm>
              <a:off x="-32754675" y="3944800"/>
              <a:ext cx="51225" cy="52000"/>
            </a:xfrm>
            <a:custGeom>
              <a:avLst/>
              <a:gdLst/>
              <a:ahLst/>
              <a:cxnLst/>
              <a:rect l="l" t="t" r="r" b="b"/>
              <a:pathLst>
                <a:path w="2049" h="2080" extrusionOk="0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68"/>
            <p:cNvSpPr/>
            <p:nvPr/>
          </p:nvSpPr>
          <p:spPr>
            <a:xfrm>
              <a:off x="-32687725" y="3944800"/>
              <a:ext cx="34675" cy="55150"/>
            </a:xfrm>
            <a:custGeom>
              <a:avLst/>
              <a:gdLst/>
              <a:ahLst/>
              <a:cxnLst/>
              <a:rect l="l" t="t" r="r" b="b"/>
              <a:pathLst>
                <a:path w="1387" h="2206" extrusionOk="0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68"/>
            <p:cNvSpPr/>
            <p:nvPr/>
          </p:nvSpPr>
          <p:spPr>
            <a:xfrm>
              <a:off x="-32860200" y="4014100"/>
              <a:ext cx="207150" cy="153625"/>
            </a:xfrm>
            <a:custGeom>
              <a:avLst/>
              <a:gdLst/>
              <a:ahLst/>
              <a:cxnLst/>
              <a:rect l="l" t="t" r="r" b="b"/>
              <a:pathLst>
                <a:path w="8286" h="6145" extrusionOk="0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68"/>
            <p:cNvSpPr/>
            <p:nvPr/>
          </p:nvSpPr>
          <p:spPr>
            <a:xfrm>
              <a:off x="-32755450" y="4055850"/>
              <a:ext cx="51200" cy="181175"/>
            </a:xfrm>
            <a:custGeom>
              <a:avLst/>
              <a:gdLst/>
              <a:ahLst/>
              <a:cxnLst/>
              <a:rect l="l" t="t" r="r" b="b"/>
              <a:pathLst>
                <a:path w="2048" h="7247" extrusionOk="0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68"/>
            <p:cNvSpPr/>
            <p:nvPr/>
          </p:nvSpPr>
          <p:spPr>
            <a:xfrm>
              <a:off x="-32686925" y="4182650"/>
              <a:ext cx="34675" cy="55175"/>
            </a:xfrm>
            <a:custGeom>
              <a:avLst/>
              <a:gdLst/>
              <a:ahLst/>
              <a:cxnLst/>
              <a:rect l="l" t="t" r="r" b="b"/>
              <a:pathLst>
                <a:path w="1387" h="2207" extrusionOk="0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9" name="Google Shape;8699;p68"/>
          <p:cNvGrpSpPr/>
          <p:nvPr/>
        </p:nvGrpSpPr>
        <p:grpSpPr>
          <a:xfrm>
            <a:off x="3073898" y="2882849"/>
            <a:ext cx="354586" cy="353888"/>
            <a:chOff x="-31094350" y="3194000"/>
            <a:chExt cx="292225" cy="291650"/>
          </a:xfrm>
        </p:grpSpPr>
        <p:sp>
          <p:nvSpPr>
            <p:cNvPr id="8700" name="Google Shape;8700;p68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68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68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68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68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68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68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68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8" name="Google Shape;8708;p68"/>
          <p:cNvGrpSpPr/>
          <p:nvPr/>
        </p:nvGrpSpPr>
        <p:grpSpPr>
          <a:xfrm>
            <a:off x="3074368" y="3353341"/>
            <a:ext cx="353645" cy="354191"/>
            <a:chOff x="-31093575" y="3552550"/>
            <a:chExt cx="291450" cy="291900"/>
          </a:xfrm>
        </p:grpSpPr>
        <p:sp>
          <p:nvSpPr>
            <p:cNvPr id="8709" name="Google Shape;8709;p68"/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68"/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68"/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68"/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3" name="Google Shape;8713;p68"/>
          <p:cNvGrpSpPr/>
          <p:nvPr/>
        </p:nvGrpSpPr>
        <p:grpSpPr>
          <a:xfrm>
            <a:off x="3074368" y="3818569"/>
            <a:ext cx="353645" cy="353615"/>
            <a:chOff x="-31093575" y="3911725"/>
            <a:chExt cx="291450" cy="291425"/>
          </a:xfrm>
        </p:grpSpPr>
        <p:sp>
          <p:nvSpPr>
            <p:cNvPr id="8714" name="Google Shape;8714;p68"/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68"/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6" name="Google Shape;8716;p68"/>
          <p:cNvGrpSpPr/>
          <p:nvPr/>
        </p:nvGrpSpPr>
        <p:grpSpPr>
          <a:xfrm>
            <a:off x="2183798" y="4275536"/>
            <a:ext cx="356497" cy="354586"/>
            <a:chOff x="-29946000" y="3183175"/>
            <a:chExt cx="293800" cy="292225"/>
          </a:xfrm>
        </p:grpSpPr>
        <p:sp>
          <p:nvSpPr>
            <p:cNvPr id="8717" name="Google Shape;8717;p68"/>
            <p:cNvSpPr/>
            <p:nvPr/>
          </p:nvSpPr>
          <p:spPr>
            <a:xfrm>
              <a:off x="-29839675" y="3355650"/>
              <a:ext cx="186700" cy="33900"/>
            </a:xfrm>
            <a:custGeom>
              <a:avLst/>
              <a:gdLst/>
              <a:ahLst/>
              <a:cxnLst/>
              <a:rect l="l" t="t" r="r" b="b"/>
              <a:pathLst>
                <a:path w="7468" h="1356" extrusionOk="0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68"/>
            <p:cNvSpPr/>
            <p:nvPr/>
          </p:nvSpPr>
          <p:spPr>
            <a:xfrm>
              <a:off x="-29824700" y="3406850"/>
              <a:ext cx="172500" cy="68550"/>
            </a:xfrm>
            <a:custGeom>
              <a:avLst/>
              <a:gdLst/>
              <a:ahLst/>
              <a:cxnLst/>
              <a:rect l="l" t="t" r="r" b="b"/>
              <a:pathLst>
                <a:path w="6900" h="2742" extrusionOk="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68"/>
            <p:cNvSpPr/>
            <p:nvPr/>
          </p:nvSpPr>
          <p:spPr>
            <a:xfrm>
              <a:off x="-29756975" y="31831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68"/>
            <p:cNvSpPr/>
            <p:nvPr/>
          </p:nvSpPr>
          <p:spPr>
            <a:xfrm>
              <a:off x="-29790850" y="3269025"/>
              <a:ext cx="137875" cy="68550"/>
            </a:xfrm>
            <a:custGeom>
              <a:avLst/>
              <a:gdLst/>
              <a:ahLst/>
              <a:cxnLst/>
              <a:rect l="l" t="t" r="r" b="b"/>
              <a:pathLst>
                <a:path w="5515" h="2742" extrusionOk="0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68"/>
            <p:cNvSpPr/>
            <p:nvPr/>
          </p:nvSpPr>
          <p:spPr>
            <a:xfrm>
              <a:off x="-29911350" y="3321000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68"/>
            <p:cNvSpPr/>
            <p:nvPr/>
          </p:nvSpPr>
          <p:spPr>
            <a:xfrm>
              <a:off x="-29946000" y="3406850"/>
              <a:ext cx="137075" cy="67775"/>
            </a:xfrm>
            <a:custGeom>
              <a:avLst/>
              <a:gdLst/>
              <a:ahLst/>
              <a:cxnLst/>
              <a:rect l="l" t="t" r="r" b="b"/>
              <a:pathLst>
                <a:path w="5483" h="2711" extrusionOk="0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3" name="Google Shape;8723;p68"/>
          <p:cNvGrpSpPr/>
          <p:nvPr/>
        </p:nvGrpSpPr>
        <p:grpSpPr>
          <a:xfrm>
            <a:off x="2628330" y="1532689"/>
            <a:ext cx="358408" cy="354161"/>
            <a:chOff x="-34408675" y="3202075"/>
            <a:chExt cx="295375" cy="291875"/>
          </a:xfrm>
        </p:grpSpPr>
        <p:sp>
          <p:nvSpPr>
            <p:cNvPr id="8724" name="Google Shape;8724;p68"/>
            <p:cNvSpPr/>
            <p:nvPr/>
          </p:nvSpPr>
          <p:spPr>
            <a:xfrm>
              <a:off x="-34274775" y="3202075"/>
              <a:ext cx="161475" cy="161475"/>
            </a:xfrm>
            <a:custGeom>
              <a:avLst/>
              <a:gdLst/>
              <a:ahLst/>
              <a:cxnLst/>
              <a:rect l="l" t="t" r="r" b="b"/>
              <a:pathLst>
                <a:path w="6459" h="6459" extrusionOk="0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68"/>
            <p:cNvSpPr/>
            <p:nvPr/>
          </p:nvSpPr>
          <p:spPr>
            <a:xfrm>
              <a:off x="-34378750" y="3263175"/>
              <a:ext cx="76425" cy="73600"/>
            </a:xfrm>
            <a:custGeom>
              <a:avLst/>
              <a:gdLst/>
              <a:ahLst/>
              <a:cxnLst/>
              <a:rect l="l" t="t" r="r" b="b"/>
              <a:pathLst>
                <a:path w="3057" h="2944" extrusionOk="0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68"/>
            <p:cNvSpPr/>
            <p:nvPr/>
          </p:nvSpPr>
          <p:spPr>
            <a:xfrm>
              <a:off x="-34250375" y="3392300"/>
              <a:ext cx="77225" cy="74425"/>
            </a:xfrm>
            <a:custGeom>
              <a:avLst/>
              <a:gdLst/>
              <a:ahLst/>
              <a:cxnLst/>
              <a:rect l="l" t="t" r="r" b="b"/>
              <a:pathLst>
                <a:path w="3089" h="2977" extrusionOk="0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68"/>
            <p:cNvSpPr/>
            <p:nvPr/>
          </p:nvSpPr>
          <p:spPr>
            <a:xfrm>
              <a:off x="-34408675" y="3290275"/>
              <a:ext cx="207150" cy="203675"/>
            </a:xfrm>
            <a:custGeom>
              <a:avLst/>
              <a:gdLst/>
              <a:ahLst/>
              <a:cxnLst/>
              <a:rect l="l" t="t" r="r" b="b"/>
              <a:pathLst>
                <a:path w="8286" h="8147" extrusionOk="0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8" name="Google Shape;8728;p68"/>
          <p:cNvGrpSpPr/>
          <p:nvPr/>
        </p:nvGrpSpPr>
        <p:grpSpPr>
          <a:xfrm>
            <a:off x="2630241" y="1972683"/>
            <a:ext cx="354586" cy="356254"/>
            <a:chOff x="-34405525" y="3558075"/>
            <a:chExt cx="292225" cy="293600"/>
          </a:xfrm>
        </p:grpSpPr>
        <p:sp>
          <p:nvSpPr>
            <p:cNvPr id="8729" name="Google Shape;8729;p68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68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68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2" name="Google Shape;8732;p68"/>
          <p:cNvGrpSpPr/>
          <p:nvPr/>
        </p:nvGrpSpPr>
        <p:grpSpPr>
          <a:xfrm>
            <a:off x="2629755" y="2409340"/>
            <a:ext cx="355557" cy="353615"/>
            <a:chOff x="-34406325" y="3919600"/>
            <a:chExt cx="293025" cy="291425"/>
          </a:xfrm>
        </p:grpSpPr>
        <p:sp>
          <p:nvSpPr>
            <p:cNvPr id="8733" name="Google Shape;8733;p6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6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6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6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6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6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6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0" name="Google Shape;8740;p68"/>
          <p:cNvGrpSpPr/>
          <p:nvPr/>
        </p:nvGrpSpPr>
        <p:grpSpPr>
          <a:xfrm>
            <a:off x="1293653" y="2888703"/>
            <a:ext cx="353645" cy="342179"/>
            <a:chOff x="-32568800" y="3232000"/>
            <a:chExt cx="291450" cy="282000"/>
          </a:xfrm>
        </p:grpSpPr>
        <p:sp>
          <p:nvSpPr>
            <p:cNvPr id="8741" name="Google Shape;8741;p68"/>
            <p:cNvSpPr/>
            <p:nvPr/>
          </p:nvSpPr>
          <p:spPr>
            <a:xfrm>
              <a:off x="-32545150" y="3232000"/>
              <a:ext cx="244175" cy="246550"/>
            </a:xfrm>
            <a:custGeom>
              <a:avLst/>
              <a:gdLst/>
              <a:ahLst/>
              <a:cxnLst/>
              <a:rect l="l" t="t" r="r" b="b"/>
              <a:pathLst>
                <a:path w="9767" h="9862" extrusionOk="0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68"/>
            <p:cNvSpPr/>
            <p:nvPr/>
          </p:nvSpPr>
          <p:spPr>
            <a:xfrm>
              <a:off x="-32568800" y="3392675"/>
              <a:ext cx="291450" cy="121325"/>
            </a:xfrm>
            <a:custGeom>
              <a:avLst/>
              <a:gdLst/>
              <a:ahLst/>
              <a:cxnLst/>
              <a:rect l="l" t="t" r="r" b="b"/>
              <a:pathLst>
                <a:path w="11658" h="4853" extrusionOk="0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3" name="Google Shape;8743;p68"/>
          <p:cNvGrpSpPr/>
          <p:nvPr/>
        </p:nvGrpSpPr>
        <p:grpSpPr>
          <a:xfrm>
            <a:off x="1293183" y="3353613"/>
            <a:ext cx="354586" cy="353645"/>
            <a:chOff x="-32569575" y="3586425"/>
            <a:chExt cx="292225" cy="291450"/>
          </a:xfrm>
        </p:grpSpPr>
        <p:sp>
          <p:nvSpPr>
            <p:cNvPr id="8744" name="Google Shape;8744;p68"/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68"/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6" name="Google Shape;8746;p68"/>
          <p:cNvGrpSpPr/>
          <p:nvPr/>
        </p:nvGrpSpPr>
        <p:grpSpPr>
          <a:xfrm>
            <a:off x="1284098" y="3818205"/>
            <a:ext cx="372756" cy="354343"/>
            <a:chOff x="-32576675" y="3944600"/>
            <a:chExt cx="307200" cy="292025"/>
          </a:xfrm>
        </p:grpSpPr>
        <p:sp>
          <p:nvSpPr>
            <p:cNvPr id="8747" name="Google Shape;8747;p68"/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68"/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9" name="Google Shape;8749;p68"/>
          <p:cNvGrpSpPr/>
          <p:nvPr/>
        </p:nvGrpSpPr>
        <p:grpSpPr>
          <a:xfrm>
            <a:off x="3529065" y="2882500"/>
            <a:ext cx="354586" cy="354586"/>
            <a:chOff x="-30735200" y="3192625"/>
            <a:chExt cx="292225" cy="292225"/>
          </a:xfrm>
        </p:grpSpPr>
        <p:sp>
          <p:nvSpPr>
            <p:cNvPr id="8750" name="Google Shape;8750;p68"/>
            <p:cNvSpPr/>
            <p:nvPr/>
          </p:nvSpPr>
          <p:spPr>
            <a:xfrm>
              <a:off x="-30665100" y="3192625"/>
              <a:ext cx="175650" cy="223700"/>
            </a:xfrm>
            <a:custGeom>
              <a:avLst/>
              <a:gdLst/>
              <a:ahLst/>
              <a:cxnLst/>
              <a:rect l="l" t="t" r="r" b="b"/>
              <a:pathLst>
                <a:path w="7026" h="8948" extrusionOk="0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68"/>
            <p:cNvSpPr/>
            <p:nvPr/>
          </p:nvSpPr>
          <p:spPr>
            <a:xfrm>
              <a:off x="-30615475" y="3278475"/>
              <a:ext cx="52775" cy="52000"/>
            </a:xfrm>
            <a:custGeom>
              <a:avLst/>
              <a:gdLst/>
              <a:ahLst/>
              <a:cxnLst/>
              <a:rect l="l" t="t" r="r" b="b"/>
              <a:pathLst>
                <a:path w="2111" h="2080" extrusionOk="0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68"/>
            <p:cNvSpPr/>
            <p:nvPr/>
          </p:nvSpPr>
          <p:spPr>
            <a:xfrm>
              <a:off x="-30528850" y="3296575"/>
              <a:ext cx="85875" cy="25250"/>
            </a:xfrm>
            <a:custGeom>
              <a:avLst/>
              <a:gdLst/>
              <a:ahLst/>
              <a:cxnLst/>
              <a:rect l="l" t="t" r="r" b="b"/>
              <a:pathLst>
                <a:path w="3435" h="1010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68"/>
            <p:cNvSpPr/>
            <p:nvPr/>
          </p:nvSpPr>
          <p:spPr>
            <a:xfrm>
              <a:off x="-30546175" y="3338325"/>
              <a:ext cx="85875" cy="26025"/>
            </a:xfrm>
            <a:custGeom>
              <a:avLst/>
              <a:gdLst/>
              <a:ahLst/>
              <a:cxnLst/>
              <a:rect l="l" t="t" r="r" b="b"/>
              <a:pathLst>
                <a:path w="3435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68"/>
            <p:cNvSpPr/>
            <p:nvPr/>
          </p:nvSpPr>
          <p:spPr>
            <a:xfrm>
              <a:off x="-30546175" y="3381650"/>
              <a:ext cx="67750" cy="26025"/>
            </a:xfrm>
            <a:custGeom>
              <a:avLst/>
              <a:gdLst/>
              <a:ahLst/>
              <a:cxnLst/>
              <a:rect l="l" t="t" r="r" b="b"/>
              <a:pathLst>
                <a:path w="2710" h="1041" extrusionOk="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68"/>
            <p:cNvSpPr/>
            <p:nvPr/>
          </p:nvSpPr>
          <p:spPr>
            <a:xfrm>
              <a:off x="-30546175" y="3424175"/>
              <a:ext cx="51225" cy="26025"/>
            </a:xfrm>
            <a:custGeom>
              <a:avLst/>
              <a:gdLst/>
              <a:ahLst/>
              <a:cxnLst/>
              <a:rect l="l" t="t" r="r" b="b"/>
              <a:pathLst>
                <a:path w="2049" h="1041" extrusionOk="0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68"/>
            <p:cNvSpPr/>
            <p:nvPr/>
          </p:nvSpPr>
          <p:spPr>
            <a:xfrm>
              <a:off x="-30735200" y="3209325"/>
              <a:ext cx="174075" cy="275525"/>
            </a:xfrm>
            <a:custGeom>
              <a:avLst/>
              <a:gdLst/>
              <a:ahLst/>
              <a:cxnLst/>
              <a:rect l="l" t="t" r="r" b="b"/>
              <a:pathLst>
                <a:path w="6963" h="11021" extrusionOk="0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7" name="Google Shape;8757;p68"/>
          <p:cNvGrpSpPr/>
          <p:nvPr/>
        </p:nvGrpSpPr>
        <p:grpSpPr>
          <a:xfrm>
            <a:off x="3529065" y="3353932"/>
            <a:ext cx="354586" cy="353008"/>
            <a:chOff x="-30735200" y="3552550"/>
            <a:chExt cx="292225" cy="290925"/>
          </a:xfrm>
        </p:grpSpPr>
        <p:sp>
          <p:nvSpPr>
            <p:cNvPr id="8758" name="Google Shape;8758;p6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6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60" name="Google Shape;8760;p68"/>
          <p:cNvGrpSpPr/>
          <p:nvPr/>
        </p:nvGrpSpPr>
        <p:grpSpPr>
          <a:xfrm>
            <a:off x="3529065" y="3818554"/>
            <a:ext cx="354586" cy="353645"/>
            <a:chOff x="-30735200" y="3910925"/>
            <a:chExt cx="292225" cy="291450"/>
          </a:xfrm>
        </p:grpSpPr>
        <p:sp>
          <p:nvSpPr>
            <p:cNvPr id="8761" name="Google Shape;8761;p6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6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3" name="Google Shape;8763;p68"/>
          <p:cNvSpPr/>
          <p:nvPr/>
        </p:nvSpPr>
        <p:spPr>
          <a:xfrm>
            <a:off x="2632180" y="4275642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64" name="Google Shape;8764;p68"/>
          <p:cNvGrpSpPr/>
          <p:nvPr/>
        </p:nvGrpSpPr>
        <p:grpSpPr>
          <a:xfrm>
            <a:off x="4882910" y="1531421"/>
            <a:ext cx="358971" cy="359224"/>
            <a:chOff x="-57956275" y="3197925"/>
            <a:chExt cx="319000" cy="319225"/>
          </a:xfrm>
        </p:grpSpPr>
        <p:sp>
          <p:nvSpPr>
            <p:cNvPr id="8765" name="Google Shape;8765;p68"/>
            <p:cNvSpPr/>
            <p:nvPr/>
          </p:nvSpPr>
          <p:spPr>
            <a:xfrm>
              <a:off x="-57940525" y="3353300"/>
              <a:ext cx="18150" cy="65400"/>
            </a:xfrm>
            <a:custGeom>
              <a:avLst/>
              <a:gdLst/>
              <a:ahLst/>
              <a:cxn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68"/>
            <p:cNvSpPr/>
            <p:nvPr/>
          </p:nvSpPr>
          <p:spPr>
            <a:xfrm>
              <a:off x="-57679825" y="3353300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68"/>
            <p:cNvSpPr/>
            <p:nvPr/>
          </p:nvSpPr>
          <p:spPr>
            <a:xfrm>
              <a:off x="-57956275" y="3255625"/>
              <a:ext cx="319000" cy="55175"/>
            </a:xfrm>
            <a:custGeom>
              <a:avLst/>
              <a:gdLst/>
              <a:ahLst/>
              <a:cxn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68"/>
            <p:cNvSpPr/>
            <p:nvPr/>
          </p:nvSpPr>
          <p:spPr>
            <a:xfrm>
              <a:off x="-57868050" y="3494275"/>
              <a:ext cx="18900" cy="22875"/>
            </a:xfrm>
            <a:custGeom>
              <a:avLst/>
              <a:gdLst/>
              <a:ahLst/>
              <a:cxn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68"/>
            <p:cNvSpPr/>
            <p:nvPr/>
          </p:nvSpPr>
          <p:spPr>
            <a:xfrm>
              <a:off x="-57755425" y="3494275"/>
              <a:ext cx="18125" cy="22875"/>
            </a:xfrm>
            <a:custGeom>
              <a:avLst/>
              <a:gdLst/>
              <a:ahLst/>
              <a:cxn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68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68"/>
            <p:cNvSpPr/>
            <p:nvPr/>
          </p:nvSpPr>
          <p:spPr>
            <a:xfrm>
              <a:off x="-57860975" y="3197925"/>
              <a:ext cx="119750" cy="37250"/>
            </a:xfrm>
            <a:custGeom>
              <a:avLst/>
              <a:gdLst/>
              <a:ahLst/>
              <a:cxn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2" name="Google Shape;8772;p68"/>
          <p:cNvGrpSpPr/>
          <p:nvPr/>
        </p:nvGrpSpPr>
        <p:grpSpPr>
          <a:xfrm>
            <a:off x="4905064" y="1987846"/>
            <a:ext cx="314662" cy="358971"/>
            <a:chOff x="-57940525" y="3590375"/>
            <a:chExt cx="279625" cy="319000"/>
          </a:xfrm>
        </p:grpSpPr>
        <p:sp>
          <p:nvSpPr>
            <p:cNvPr id="8773" name="Google Shape;8773;p68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68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68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68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68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8" name="Google Shape;8778;p68"/>
          <p:cNvGrpSpPr/>
          <p:nvPr/>
        </p:nvGrpSpPr>
        <p:grpSpPr>
          <a:xfrm>
            <a:off x="4875945" y="2429217"/>
            <a:ext cx="358099" cy="358999"/>
            <a:chOff x="-57959425" y="3982600"/>
            <a:chExt cx="318225" cy="319025"/>
          </a:xfrm>
        </p:grpSpPr>
        <p:sp>
          <p:nvSpPr>
            <p:cNvPr id="8779" name="Google Shape;8779;p68"/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68"/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68"/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68"/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3" name="Google Shape;8783;p68"/>
          <p:cNvGrpSpPr/>
          <p:nvPr/>
        </p:nvGrpSpPr>
        <p:grpSpPr>
          <a:xfrm>
            <a:off x="7076112" y="1532546"/>
            <a:ext cx="357226" cy="357226"/>
            <a:chOff x="-55987225" y="3198925"/>
            <a:chExt cx="317450" cy="317450"/>
          </a:xfrm>
        </p:grpSpPr>
        <p:sp>
          <p:nvSpPr>
            <p:cNvPr id="8784" name="Google Shape;8784;p68"/>
            <p:cNvSpPr/>
            <p:nvPr/>
          </p:nvSpPr>
          <p:spPr>
            <a:xfrm>
              <a:off x="-55987225" y="3261925"/>
              <a:ext cx="173300" cy="198500"/>
            </a:xfrm>
            <a:custGeom>
              <a:avLst/>
              <a:gdLst/>
              <a:ahLst/>
              <a:cxnLst/>
              <a:rect l="l" t="t" r="r" b="b"/>
              <a:pathLst>
                <a:path w="6932" h="7940" extrusionOk="0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68"/>
            <p:cNvSpPr/>
            <p:nvPr/>
          </p:nvSpPr>
          <p:spPr>
            <a:xfrm>
              <a:off x="-55837575" y="3198925"/>
              <a:ext cx="167800" cy="298525"/>
            </a:xfrm>
            <a:custGeom>
              <a:avLst/>
              <a:gdLst/>
              <a:ahLst/>
              <a:cxnLst/>
              <a:rect l="l" t="t" r="r" b="b"/>
              <a:pathLst>
                <a:path w="6712" h="11941" extrusionOk="0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68"/>
            <p:cNvSpPr/>
            <p:nvPr/>
          </p:nvSpPr>
          <p:spPr>
            <a:xfrm>
              <a:off x="-55931300" y="3435200"/>
              <a:ext cx="194575" cy="81175"/>
            </a:xfrm>
            <a:custGeom>
              <a:avLst/>
              <a:gdLst/>
              <a:ahLst/>
              <a:cxnLst/>
              <a:rect l="l" t="t" r="r" b="b"/>
              <a:pathLst>
                <a:path w="7783" h="3247" extrusionOk="0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68"/>
            <p:cNvSpPr/>
            <p:nvPr/>
          </p:nvSpPr>
          <p:spPr>
            <a:xfrm>
              <a:off x="-55927350" y="3202850"/>
              <a:ext cx="70900" cy="71200"/>
            </a:xfrm>
            <a:custGeom>
              <a:avLst/>
              <a:gdLst/>
              <a:ahLst/>
              <a:cxnLst/>
              <a:rect l="l" t="t" r="r" b="b"/>
              <a:pathLst>
                <a:path w="2836" h="2848" extrusionOk="0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8" name="Google Shape;8788;p68"/>
          <p:cNvGrpSpPr/>
          <p:nvPr/>
        </p:nvGrpSpPr>
        <p:grpSpPr>
          <a:xfrm>
            <a:off x="7076112" y="1988578"/>
            <a:ext cx="357226" cy="357367"/>
            <a:chOff x="-55987225" y="3591025"/>
            <a:chExt cx="317450" cy="317575"/>
          </a:xfrm>
        </p:grpSpPr>
        <p:sp>
          <p:nvSpPr>
            <p:cNvPr id="8789" name="Google Shape;8789;p68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68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68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68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68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4" name="Google Shape;8794;p68"/>
          <p:cNvGrpSpPr/>
          <p:nvPr/>
        </p:nvGrpSpPr>
        <p:grpSpPr>
          <a:xfrm>
            <a:off x="7090027" y="2429217"/>
            <a:ext cx="358999" cy="358999"/>
            <a:chOff x="-55988800" y="3982600"/>
            <a:chExt cx="319025" cy="319025"/>
          </a:xfrm>
        </p:grpSpPr>
        <p:sp>
          <p:nvSpPr>
            <p:cNvPr id="8795" name="Google Shape;8795;p68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68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68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68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68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0" name="Google Shape;8800;p68"/>
          <p:cNvGrpSpPr/>
          <p:nvPr/>
        </p:nvGrpSpPr>
        <p:grpSpPr>
          <a:xfrm>
            <a:off x="5748546" y="2887174"/>
            <a:ext cx="356326" cy="358971"/>
            <a:chOff x="-54026025" y="3192625"/>
            <a:chExt cx="316650" cy="319000"/>
          </a:xfrm>
        </p:grpSpPr>
        <p:sp>
          <p:nvSpPr>
            <p:cNvPr id="8801" name="Google Shape;8801;p68"/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68"/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68"/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68"/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68"/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68"/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68"/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68"/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9" name="Google Shape;8809;p68"/>
          <p:cNvGrpSpPr/>
          <p:nvPr/>
        </p:nvGrpSpPr>
        <p:grpSpPr>
          <a:xfrm>
            <a:off x="5768492" y="3358148"/>
            <a:ext cx="316434" cy="358099"/>
            <a:chOff x="-54007925" y="3584850"/>
            <a:chExt cx="281200" cy="318225"/>
          </a:xfrm>
        </p:grpSpPr>
        <p:sp>
          <p:nvSpPr>
            <p:cNvPr id="8810" name="Google Shape;8810;p68"/>
            <p:cNvSpPr/>
            <p:nvPr/>
          </p:nvSpPr>
          <p:spPr>
            <a:xfrm>
              <a:off x="-53943325" y="3716375"/>
              <a:ext cx="151250" cy="18950"/>
            </a:xfrm>
            <a:custGeom>
              <a:avLst/>
              <a:gdLst/>
              <a:ahLst/>
              <a:cxnLst/>
              <a:rect l="l" t="t" r="r" b="b"/>
              <a:pathLst>
                <a:path w="6050" h="758" extrusionOk="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68"/>
            <p:cNvSpPr/>
            <p:nvPr/>
          </p:nvSpPr>
          <p:spPr>
            <a:xfrm>
              <a:off x="-53970100" y="3679375"/>
              <a:ext cx="205575" cy="18125"/>
            </a:xfrm>
            <a:custGeom>
              <a:avLst/>
              <a:gdLst/>
              <a:ahLst/>
              <a:cxnLst/>
              <a:rect l="l" t="t" r="r" b="b"/>
              <a:pathLst>
                <a:path w="8223" h="725" extrusionOk="0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68"/>
            <p:cNvSpPr/>
            <p:nvPr/>
          </p:nvSpPr>
          <p:spPr>
            <a:xfrm>
              <a:off x="-53970100" y="3715600"/>
              <a:ext cx="204800" cy="187475"/>
            </a:xfrm>
            <a:custGeom>
              <a:avLst/>
              <a:gdLst/>
              <a:ahLst/>
              <a:cxnLst/>
              <a:rect l="l" t="t" r="r" b="b"/>
              <a:pathLst>
                <a:path w="8192" h="7499" extrusionOk="0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68"/>
            <p:cNvSpPr/>
            <p:nvPr/>
          </p:nvSpPr>
          <p:spPr>
            <a:xfrm>
              <a:off x="-54007125" y="3584850"/>
              <a:ext cx="278825" cy="74850"/>
            </a:xfrm>
            <a:custGeom>
              <a:avLst/>
              <a:gdLst/>
              <a:ahLst/>
              <a:cxnLst/>
              <a:rect l="l" t="t" r="r" b="b"/>
              <a:pathLst>
                <a:path w="11153" h="2994" extrusionOk="0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68"/>
            <p:cNvSpPr/>
            <p:nvPr/>
          </p:nvSpPr>
          <p:spPr>
            <a:xfrm>
              <a:off x="-54007925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68"/>
            <p:cNvSpPr/>
            <p:nvPr/>
          </p:nvSpPr>
          <p:spPr>
            <a:xfrm>
              <a:off x="-53745625" y="3740025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6" name="Google Shape;8816;p68"/>
          <p:cNvGrpSpPr/>
          <p:nvPr/>
        </p:nvGrpSpPr>
        <p:grpSpPr>
          <a:xfrm>
            <a:off x="5768492" y="3820033"/>
            <a:ext cx="316434" cy="358914"/>
            <a:chOff x="-54007925" y="3975575"/>
            <a:chExt cx="281200" cy="318950"/>
          </a:xfrm>
        </p:grpSpPr>
        <p:sp>
          <p:nvSpPr>
            <p:cNvPr id="8817" name="Google Shape;8817;p68"/>
            <p:cNvSpPr/>
            <p:nvPr/>
          </p:nvSpPr>
          <p:spPr>
            <a:xfrm>
              <a:off x="-53988225" y="3975575"/>
              <a:ext cx="244175" cy="142825"/>
            </a:xfrm>
            <a:custGeom>
              <a:avLst/>
              <a:gdLst/>
              <a:ahLst/>
              <a:cxnLst/>
              <a:rect l="l" t="t" r="r" b="b"/>
              <a:pathLst>
                <a:path w="9767" h="5713" extrusionOk="0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68"/>
            <p:cNvSpPr/>
            <p:nvPr/>
          </p:nvSpPr>
          <p:spPr>
            <a:xfrm>
              <a:off x="-53970100" y="4100750"/>
              <a:ext cx="204800" cy="193775"/>
            </a:xfrm>
            <a:custGeom>
              <a:avLst/>
              <a:gdLst/>
              <a:ahLst/>
              <a:cxnLst/>
              <a:rect l="l" t="t" r="r" b="b"/>
              <a:pathLst>
                <a:path w="8192" h="7751" extrusionOk="0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68"/>
            <p:cNvSpPr/>
            <p:nvPr/>
          </p:nvSpPr>
          <p:spPr>
            <a:xfrm>
              <a:off x="-53745625" y="4132250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68"/>
            <p:cNvSpPr/>
            <p:nvPr/>
          </p:nvSpPr>
          <p:spPr>
            <a:xfrm>
              <a:off x="-540079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1" name="Google Shape;8821;p68"/>
          <p:cNvGrpSpPr/>
          <p:nvPr/>
        </p:nvGrpSpPr>
        <p:grpSpPr>
          <a:xfrm>
            <a:off x="8003359" y="2904504"/>
            <a:ext cx="274770" cy="358492"/>
            <a:chOff x="-52005775" y="3208025"/>
            <a:chExt cx="244175" cy="318575"/>
          </a:xfrm>
        </p:grpSpPr>
        <p:sp>
          <p:nvSpPr>
            <p:cNvPr id="8822" name="Google Shape;8822;p68"/>
            <p:cNvSpPr/>
            <p:nvPr/>
          </p:nvSpPr>
          <p:spPr>
            <a:xfrm>
              <a:off x="-51800200" y="3469850"/>
              <a:ext cx="38600" cy="56750"/>
            </a:xfrm>
            <a:custGeom>
              <a:avLst/>
              <a:gdLst/>
              <a:ahLst/>
              <a:cxnLst/>
              <a:rect l="l" t="t" r="r" b="b"/>
              <a:pathLst>
                <a:path w="1544" h="2270" extrusionOk="0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68"/>
            <p:cNvSpPr/>
            <p:nvPr/>
          </p:nvSpPr>
          <p:spPr>
            <a:xfrm>
              <a:off x="-52005775" y="3208025"/>
              <a:ext cx="111875" cy="131900"/>
            </a:xfrm>
            <a:custGeom>
              <a:avLst/>
              <a:gdLst/>
              <a:ahLst/>
              <a:cxnLst/>
              <a:rect l="l" t="t" r="r" b="b"/>
              <a:pathLst>
                <a:path w="4475" h="5276" extrusionOk="0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68"/>
            <p:cNvSpPr/>
            <p:nvPr/>
          </p:nvSpPr>
          <p:spPr>
            <a:xfrm>
              <a:off x="-51800200" y="3385575"/>
              <a:ext cx="37025" cy="37850"/>
            </a:xfrm>
            <a:custGeom>
              <a:avLst/>
              <a:gdLst/>
              <a:ahLst/>
              <a:cxnLst/>
              <a:rect l="l" t="t" r="r" b="b"/>
              <a:pathLst>
                <a:path w="1481" h="1514" extrusionOk="0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68"/>
            <p:cNvSpPr/>
            <p:nvPr/>
          </p:nvSpPr>
          <p:spPr>
            <a:xfrm>
              <a:off x="-51800200" y="3348575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68"/>
            <p:cNvSpPr/>
            <p:nvPr/>
          </p:nvSpPr>
          <p:spPr>
            <a:xfrm>
              <a:off x="-51800200" y="3423400"/>
              <a:ext cx="37025" cy="37025"/>
            </a:xfrm>
            <a:custGeom>
              <a:avLst/>
              <a:gdLst/>
              <a:ahLst/>
              <a:cxnLst/>
              <a:rect l="l" t="t" r="r" b="b"/>
              <a:pathLst>
                <a:path w="1481" h="1481" extrusionOk="0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68"/>
            <p:cNvSpPr/>
            <p:nvPr/>
          </p:nvSpPr>
          <p:spPr>
            <a:xfrm>
              <a:off x="-51875025" y="3208025"/>
              <a:ext cx="111850" cy="131125"/>
            </a:xfrm>
            <a:custGeom>
              <a:avLst/>
              <a:gdLst/>
              <a:ahLst/>
              <a:cxnLst/>
              <a:rect l="l" t="t" r="r" b="b"/>
              <a:pathLst>
                <a:path w="4474" h="5245" extrusionOk="0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68"/>
            <p:cNvSpPr/>
            <p:nvPr/>
          </p:nvSpPr>
          <p:spPr>
            <a:xfrm>
              <a:off x="-52005000" y="3469850"/>
              <a:ext cx="38625" cy="56750"/>
            </a:xfrm>
            <a:custGeom>
              <a:avLst/>
              <a:gdLst/>
              <a:ahLst/>
              <a:cxnLst/>
              <a:rect l="l" t="t" r="r" b="b"/>
              <a:pathLst>
                <a:path w="1545" h="2270" extrusionOk="0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68"/>
            <p:cNvSpPr/>
            <p:nvPr/>
          </p:nvSpPr>
          <p:spPr>
            <a:xfrm>
              <a:off x="-52005000" y="3423400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68"/>
            <p:cNvSpPr/>
            <p:nvPr/>
          </p:nvSpPr>
          <p:spPr>
            <a:xfrm>
              <a:off x="-52005000" y="3385575"/>
              <a:ext cx="37050" cy="37850"/>
            </a:xfrm>
            <a:custGeom>
              <a:avLst/>
              <a:gdLst/>
              <a:ahLst/>
              <a:cxnLst/>
              <a:rect l="l" t="t" r="r" b="b"/>
              <a:pathLst>
                <a:path w="1482" h="1514" extrusionOk="0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68"/>
            <p:cNvSpPr/>
            <p:nvPr/>
          </p:nvSpPr>
          <p:spPr>
            <a:xfrm>
              <a:off x="-51957725" y="3298150"/>
              <a:ext cx="148100" cy="209550"/>
            </a:xfrm>
            <a:custGeom>
              <a:avLst/>
              <a:gdLst/>
              <a:ahLst/>
              <a:cxnLst/>
              <a:rect l="l" t="t" r="r" b="b"/>
              <a:pathLst>
                <a:path w="5924" h="8382" extrusionOk="0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68"/>
            <p:cNvSpPr/>
            <p:nvPr/>
          </p:nvSpPr>
          <p:spPr>
            <a:xfrm>
              <a:off x="-52005000" y="3348575"/>
              <a:ext cx="37050" cy="37025"/>
            </a:xfrm>
            <a:custGeom>
              <a:avLst/>
              <a:gdLst/>
              <a:ahLst/>
              <a:cxnLst/>
              <a:rect l="l" t="t" r="r" b="b"/>
              <a:pathLst>
                <a:path w="1482" h="1481" extrusionOk="0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3" name="Google Shape;8833;p68"/>
          <p:cNvGrpSpPr/>
          <p:nvPr/>
        </p:nvGrpSpPr>
        <p:grpSpPr>
          <a:xfrm>
            <a:off x="5309825" y="1532546"/>
            <a:ext cx="358099" cy="358099"/>
            <a:chOff x="-57568775" y="3198925"/>
            <a:chExt cx="318225" cy="318225"/>
          </a:xfrm>
        </p:grpSpPr>
        <p:sp>
          <p:nvSpPr>
            <p:cNvPr id="8834" name="Google Shape;8834;p68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68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68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68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68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68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0" name="Google Shape;8840;p68"/>
          <p:cNvGrpSpPr/>
          <p:nvPr/>
        </p:nvGrpSpPr>
        <p:grpSpPr>
          <a:xfrm>
            <a:off x="5331543" y="1987846"/>
            <a:ext cx="314662" cy="358099"/>
            <a:chOff x="-57549075" y="3590375"/>
            <a:chExt cx="279625" cy="318225"/>
          </a:xfrm>
        </p:grpSpPr>
        <p:sp>
          <p:nvSpPr>
            <p:cNvPr id="8841" name="Google Shape;8841;p68"/>
            <p:cNvSpPr/>
            <p:nvPr/>
          </p:nvSpPr>
          <p:spPr>
            <a:xfrm>
              <a:off x="-57493150" y="3777825"/>
              <a:ext cx="167000" cy="74850"/>
            </a:xfrm>
            <a:custGeom>
              <a:avLst/>
              <a:gdLst/>
              <a:ahLst/>
              <a:cxnLst/>
              <a:rect l="l" t="t" r="r" b="b"/>
              <a:pathLst>
                <a:path w="6680" h="2994" extrusionOk="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68"/>
            <p:cNvSpPr/>
            <p:nvPr/>
          </p:nvSpPr>
          <p:spPr>
            <a:xfrm>
              <a:off x="-57478975" y="3647075"/>
              <a:ext cx="139425" cy="37050"/>
            </a:xfrm>
            <a:custGeom>
              <a:avLst/>
              <a:gdLst/>
              <a:ahLst/>
              <a:cxnLst/>
              <a:rect l="l" t="t" r="r" b="b"/>
              <a:pathLst>
                <a:path w="5577" h="1482" extrusionOk="0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68"/>
            <p:cNvSpPr/>
            <p:nvPr/>
          </p:nvSpPr>
          <p:spPr>
            <a:xfrm>
              <a:off x="-57493950" y="3703775"/>
              <a:ext cx="168575" cy="55175"/>
            </a:xfrm>
            <a:custGeom>
              <a:avLst/>
              <a:gdLst/>
              <a:ahLst/>
              <a:cxnLst/>
              <a:rect l="l" t="t" r="r" b="b"/>
              <a:pathLst>
                <a:path w="6743" h="2207" extrusionOk="0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68"/>
            <p:cNvSpPr/>
            <p:nvPr/>
          </p:nvSpPr>
          <p:spPr>
            <a:xfrm>
              <a:off x="-57549075" y="35903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5" name="Google Shape;8845;p68"/>
          <p:cNvGrpSpPr/>
          <p:nvPr/>
        </p:nvGrpSpPr>
        <p:grpSpPr>
          <a:xfrm>
            <a:off x="5323740" y="2429217"/>
            <a:ext cx="359871" cy="359871"/>
            <a:chOff x="-57570350" y="3982600"/>
            <a:chExt cx="319800" cy="319800"/>
          </a:xfrm>
        </p:grpSpPr>
        <p:sp>
          <p:nvSpPr>
            <p:cNvPr id="8846" name="Google Shape;8846;p68"/>
            <p:cNvSpPr/>
            <p:nvPr/>
          </p:nvSpPr>
          <p:spPr>
            <a:xfrm>
              <a:off x="-57570350" y="4033000"/>
              <a:ext cx="319800" cy="269400"/>
            </a:xfrm>
            <a:custGeom>
              <a:avLst/>
              <a:gdLst/>
              <a:ahLst/>
              <a:cxnLst/>
              <a:rect l="l" t="t" r="r" b="b"/>
              <a:pathLst>
                <a:path w="12792" h="10776" extrusionOk="0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68"/>
            <p:cNvSpPr/>
            <p:nvPr/>
          </p:nvSpPr>
          <p:spPr>
            <a:xfrm>
              <a:off x="-57493150" y="4151150"/>
              <a:ext cx="55150" cy="36250"/>
            </a:xfrm>
            <a:custGeom>
              <a:avLst/>
              <a:gdLst/>
              <a:ahLst/>
              <a:cxnLst/>
              <a:rect l="l" t="t" r="r" b="b"/>
              <a:pathLst>
                <a:path w="2206" h="1450" extrusionOk="0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68"/>
            <p:cNvSpPr/>
            <p:nvPr/>
          </p:nvSpPr>
          <p:spPr>
            <a:xfrm>
              <a:off x="-57381300" y="4151150"/>
              <a:ext cx="55925" cy="36250"/>
            </a:xfrm>
            <a:custGeom>
              <a:avLst/>
              <a:gdLst/>
              <a:ahLst/>
              <a:cxnLst/>
              <a:rect l="l" t="t" r="r" b="b"/>
              <a:pathLst>
                <a:path w="2237" h="1450" extrusionOk="0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68"/>
            <p:cNvSpPr/>
            <p:nvPr/>
          </p:nvSpPr>
          <p:spPr>
            <a:xfrm>
              <a:off x="-57442750" y="3982600"/>
              <a:ext cx="65400" cy="93750"/>
            </a:xfrm>
            <a:custGeom>
              <a:avLst/>
              <a:gdLst/>
              <a:ahLst/>
              <a:cxnLst/>
              <a:rect l="l" t="t" r="r" b="b"/>
              <a:pathLst>
                <a:path w="2616" h="3750" extrusionOk="0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0" name="Google Shape;8850;p68"/>
          <p:cNvGrpSpPr/>
          <p:nvPr/>
        </p:nvGrpSpPr>
        <p:grpSpPr>
          <a:xfrm>
            <a:off x="7538779" y="1531646"/>
            <a:ext cx="314662" cy="358999"/>
            <a:chOff x="-55576850" y="3198125"/>
            <a:chExt cx="279625" cy="319025"/>
          </a:xfrm>
        </p:grpSpPr>
        <p:sp>
          <p:nvSpPr>
            <p:cNvPr id="8851" name="Google Shape;8851;p68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68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68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68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5" name="Google Shape;8855;p68"/>
          <p:cNvGrpSpPr/>
          <p:nvPr/>
        </p:nvGrpSpPr>
        <p:grpSpPr>
          <a:xfrm>
            <a:off x="7516174" y="1987621"/>
            <a:ext cx="359871" cy="358324"/>
            <a:chOff x="-55596550" y="3590175"/>
            <a:chExt cx="319800" cy="318425"/>
          </a:xfrm>
        </p:grpSpPr>
        <p:sp>
          <p:nvSpPr>
            <p:cNvPr id="8856" name="Google Shape;8856;p68"/>
            <p:cNvSpPr/>
            <p:nvPr/>
          </p:nvSpPr>
          <p:spPr>
            <a:xfrm>
              <a:off x="-55596550" y="3590175"/>
              <a:ext cx="319800" cy="112850"/>
            </a:xfrm>
            <a:custGeom>
              <a:avLst/>
              <a:gdLst/>
              <a:ahLst/>
              <a:cxnLst/>
              <a:rect l="l" t="t" r="r" b="b"/>
              <a:pathLst>
                <a:path w="12792" h="4514" extrusionOk="0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68"/>
            <p:cNvSpPr/>
            <p:nvPr/>
          </p:nvSpPr>
          <p:spPr>
            <a:xfrm>
              <a:off x="-55539850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68"/>
            <p:cNvSpPr/>
            <p:nvPr/>
          </p:nvSpPr>
          <p:spPr>
            <a:xfrm>
              <a:off x="-55316150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68"/>
            <p:cNvSpPr/>
            <p:nvPr/>
          </p:nvSpPr>
          <p:spPr>
            <a:xfrm>
              <a:off x="-55576850" y="3727425"/>
              <a:ext cx="18900" cy="63800"/>
            </a:xfrm>
            <a:custGeom>
              <a:avLst/>
              <a:gdLst/>
              <a:ahLst/>
              <a:cxnLst/>
              <a:rect l="l" t="t" r="r" b="b"/>
              <a:pathLst>
                <a:path w="756" h="2552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0" name="Google Shape;8860;p68"/>
          <p:cNvGrpSpPr/>
          <p:nvPr/>
        </p:nvGrpSpPr>
        <p:grpSpPr>
          <a:xfrm>
            <a:off x="7531412" y="2428964"/>
            <a:ext cx="358999" cy="359252"/>
            <a:chOff x="-55595775" y="3982375"/>
            <a:chExt cx="319025" cy="319250"/>
          </a:xfrm>
        </p:grpSpPr>
        <p:sp>
          <p:nvSpPr>
            <p:cNvPr id="8861" name="Google Shape;8861;p68"/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68"/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68"/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68"/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68"/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68"/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7" name="Google Shape;8867;p68"/>
          <p:cNvGrpSpPr/>
          <p:nvPr/>
        </p:nvGrpSpPr>
        <p:grpSpPr>
          <a:xfrm>
            <a:off x="6188595" y="2887174"/>
            <a:ext cx="358999" cy="358099"/>
            <a:chOff x="-53635375" y="3192625"/>
            <a:chExt cx="319025" cy="318225"/>
          </a:xfrm>
        </p:grpSpPr>
        <p:sp>
          <p:nvSpPr>
            <p:cNvPr id="8868" name="Google Shape;8868;p68"/>
            <p:cNvSpPr/>
            <p:nvPr/>
          </p:nvSpPr>
          <p:spPr>
            <a:xfrm>
              <a:off x="-53560550" y="3342275"/>
              <a:ext cx="167000" cy="151250"/>
            </a:xfrm>
            <a:custGeom>
              <a:avLst/>
              <a:gdLst/>
              <a:ahLst/>
              <a:cxnLst/>
              <a:rect l="l" t="t" r="r" b="b"/>
              <a:pathLst>
                <a:path w="6680" h="6050" extrusionOk="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68"/>
            <p:cNvSpPr/>
            <p:nvPr/>
          </p:nvSpPr>
          <p:spPr>
            <a:xfrm>
              <a:off x="-53559750" y="3305250"/>
              <a:ext cx="168575" cy="18150"/>
            </a:xfrm>
            <a:custGeom>
              <a:avLst/>
              <a:gdLst/>
              <a:ahLst/>
              <a:cxnLst/>
              <a:rect l="l" t="t" r="r" b="b"/>
              <a:pathLst>
                <a:path w="6743" h="726" extrusionOk="0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68"/>
            <p:cNvSpPr/>
            <p:nvPr/>
          </p:nvSpPr>
          <p:spPr>
            <a:xfrm>
              <a:off x="-53635375" y="31926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1" name="Google Shape;8871;p68"/>
          <p:cNvGrpSpPr/>
          <p:nvPr/>
        </p:nvGrpSpPr>
        <p:grpSpPr>
          <a:xfrm>
            <a:off x="6210763" y="3358148"/>
            <a:ext cx="314662" cy="358999"/>
            <a:chOff x="-53615675" y="3584850"/>
            <a:chExt cx="279625" cy="319025"/>
          </a:xfrm>
        </p:grpSpPr>
        <p:sp>
          <p:nvSpPr>
            <p:cNvPr id="8872" name="Google Shape;8872;p68"/>
            <p:cNvSpPr/>
            <p:nvPr/>
          </p:nvSpPr>
          <p:spPr>
            <a:xfrm>
              <a:off x="-53577075" y="3584850"/>
              <a:ext cx="204800" cy="319025"/>
            </a:xfrm>
            <a:custGeom>
              <a:avLst/>
              <a:gdLst/>
              <a:ahLst/>
              <a:cxnLst/>
              <a:rect l="l" t="t" r="r" b="b"/>
              <a:pathLst>
                <a:path w="8192" h="12761" extrusionOk="0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68"/>
            <p:cNvSpPr/>
            <p:nvPr/>
          </p:nvSpPr>
          <p:spPr>
            <a:xfrm>
              <a:off x="-53615675" y="3739225"/>
              <a:ext cx="20500" cy="65400"/>
            </a:xfrm>
            <a:custGeom>
              <a:avLst/>
              <a:gdLst/>
              <a:ahLst/>
              <a:cxnLst/>
              <a:rect l="l" t="t" r="r" b="b"/>
              <a:pathLst>
                <a:path w="820" h="2616" extrusionOk="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68"/>
            <p:cNvSpPr/>
            <p:nvPr/>
          </p:nvSpPr>
          <p:spPr>
            <a:xfrm>
              <a:off x="-53356550" y="3738450"/>
              <a:ext cx="20500" cy="64600"/>
            </a:xfrm>
            <a:custGeom>
              <a:avLst/>
              <a:gdLst/>
              <a:ahLst/>
              <a:cxnLst/>
              <a:rect l="l" t="t" r="r" b="b"/>
              <a:pathLst>
                <a:path w="820" h="2584" extrusionOk="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5" name="Google Shape;8875;p68"/>
          <p:cNvGrpSpPr/>
          <p:nvPr/>
        </p:nvGrpSpPr>
        <p:grpSpPr>
          <a:xfrm>
            <a:off x="6188609" y="3821074"/>
            <a:ext cx="358971" cy="357874"/>
            <a:chOff x="-53634575" y="3976500"/>
            <a:chExt cx="319000" cy="318025"/>
          </a:xfrm>
        </p:grpSpPr>
        <p:sp>
          <p:nvSpPr>
            <p:cNvPr id="8876" name="Google Shape;8876;p68"/>
            <p:cNvSpPr/>
            <p:nvPr/>
          </p:nvSpPr>
          <p:spPr>
            <a:xfrm>
              <a:off x="-53634575" y="3976500"/>
              <a:ext cx="319000" cy="93550"/>
            </a:xfrm>
            <a:custGeom>
              <a:avLst/>
              <a:gdLst/>
              <a:ahLst/>
              <a:cxnLst/>
              <a:rect l="l" t="t" r="r" b="b"/>
              <a:pathLst>
                <a:path w="12760" h="3742" extrusionOk="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68"/>
            <p:cNvSpPr/>
            <p:nvPr/>
          </p:nvSpPr>
          <p:spPr>
            <a:xfrm>
              <a:off x="-53614900" y="4163750"/>
              <a:ext cx="140225" cy="130775"/>
            </a:xfrm>
            <a:custGeom>
              <a:avLst/>
              <a:gdLst/>
              <a:ahLst/>
              <a:cxnLst/>
              <a:rect l="l" t="t" r="r" b="b"/>
              <a:pathLst>
                <a:path w="5609" h="5231" extrusionOk="0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68"/>
            <p:cNvSpPr/>
            <p:nvPr/>
          </p:nvSpPr>
          <p:spPr>
            <a:xfrm>
              <a:off x="-53616475" y="4088925"/>
              <a:ext cx="126050" cy="74850"/>
            </a:xfrm>
            <a:custGeom>
              <a:avLst/>
              <a:gdLst/>
              <a:ahLst/>
              <a:cxnLst/>
              <a:rect l="l" t="t" r="r" b="b"/>
              <a:pathLst>
                <a:path w="5042" h="2994" extrusionOk="0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68"/>
            <p:cNvSpPr/>
            <p:nvPr/>
          </p:nvSpPr>
          <p:spPr>
            <a:xfrm>
              <a:off x="-53475475" y="4163750"/>
              <a:ext cx="139425" cy="130775"/>
            </a:xfrm>
            <a:custGeom>
              <a:avLst/>
              <a:gdLst/>
              <a:ahLst/>
              <a:cxnLst/>
              <a:rect l="l" t="t" r="r" b="b"/>
              <a:pathLst>
                <a:path w="5577" h="5231" extrusionOk="0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68"/>
            <p:cNvSpPr/>
            <p:nvPr/>
          </p:nvSpPr>
          <p:spPr>
            <a:xfrm>
              <a:off x="-53559750" y="4100750"/>
              <a:ext cx="167775" cy="174875"/>
            </a:xfrm>
            <a:custGeom>
              <a:avLst/>
              <a:gdLst/>
              <a:ahLst/>
              <a:cxnLst/>
              <a:rect l="l" t="t" r="r" b="b"/>
              <a:pathLst>
                <a:path w="6711" h="6995" extrusionOk="0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68"/>
            <p:cNvSpPr/>
            <p:nvPr/>
          </p:nvSpPr>
          <p:spPr>
            <a:xfrm>
              <a:off x="-53373875" y="4144850"/>
              <a:ext cx="18925" cy="37825"/>
            </a:xfrm>
            <a:custGeom>
              <a:avLst/>
              <a:gdLst/>
              <a:ahLst/>
              <a:cxnLst/>
              <a:rect l="l" t="t" r="r" b="b"/>
              <a:pathLst>
                <a:path w="757" h="1513" extrusionOk="0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68"/>
            <p:cNvSpPr/>
            <p:nvPr/>
          </p:nvSpPr>
          <p:spPr>
            <a:xfrm>
              <a:off x="-53596775" y="4144850"/>
              <a:ext cx="18125" cy="37825"/>
            </a:xfrm>
            <a:custGeom>
              <a:avLst/>
              <a:gdLst/>
              <a:ahLst/>
              <a:cxnLst/>
              <a:rect l="l" t="t" r="r" b="b"/>
              <a:pathLst>
                <a:path w="725" h="1513" extrusionOk="0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68"/>
            <p:cNvSpPr/>
            <p:nvPr/>
          </p:nvSpPr>
          <p:spPr>
            <a:xfrm>
              <a:off x="-53461300" y="4088925"/>
              <a:ext cx="125250" cy="74850"/>
            </a:xfrm>
            <a:custGeom>
              <a:avLst/>
              <a:gdLst/>
              <a:ahLst/>
              <a:cxnLst/>
              <a:rect l="l" t="t" r="r" b="b"/>
              <a:pathLst>
                <a:path w="5010" h="2994" extrusionOk="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4" name="Google Shape;8884;p68"/>
          <p:cNvGrpSpPr/>
          <p:nvPr/>
        </p:nvGrpSpPr>
        <p:grpSpPr>
          <a:xfrm>
            <a:off x="7983413" y="3364028"/>
            <a:ext cx="314662" cy="358436"/>
            <a:chOff x="-52023900" y="3590075"/>
            <a:chExt cx="279625" cy="318525"/>
          </a:xfrm>
        </p:grpSpPr>
        <p:sp>
          <p:nvSpPr>
            <p:cNvPr id="8885" name="Google Shape;8885;p68"/>
            <p:cNvSpPr/>
            <p:nvPr/>
          </p:nvSpPr>
          <p:spPr>
            <a:xfrm>
              <a:off x="-52005000" y="3611625"/>
              <a:ext cx="92175" cy="92175"/>
            </a:xfrm>
            <a:custGeom>
              <a:avLst/>
              <a:gdLst/>
              <a:ahLst/>
              <a:cxnLst/>
              <a:rect l="l" t="t" r="r" b="b"/>
              <a:pathLst>
                <a:path w="3687" h="3687" extrusionOk="0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68"/>
            <p:cNvSpPr/>
            <p:nvPr/>
          </p:nvSpPr>
          <p:spPr>
            <a:xfrm>
              <a:off x="-51894725" y="3614000"/>
              <a:ext cx="121325" cy="106350"/>
            </a:xfrm>
            <a:custGeom>
              <a:avLst/>
              <a:gdLst/>
              <a:ahLst/>
              <a:cxnLst/>
              <a:rect l="l" t="t" r="r" b="b"/>
              <a:pathLst>
                <a:path w="4853" h="4254" extrusionOk="0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68"/>
            <p:cNvSpPr/>
            <p:nvPr/>
          </p:nvSpPr>
          <p:spPr>
            <a:xfrm>
              <a:off x="-51838000" y="3590075"/>
              <a:ext cx="76400" cy="74350"/>
            </a:xfrm>
            <a:custGeom>
              <a:avLst/>
              <a:gdLst/>
              <a:ahLst/>
              <a:cxnLst/>
              <a:rect l="l" t="t" r="r" b="b"/>
              <a:pathLst>
                <a:path w="3056" h="2974" extrusionOk="0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68"/>
            <p:cNvSpPr/>
            <p:nvPr/>
          </p:nvSpPr>
          <p:spPr>
            <a:xfrm>
              <a:off x="-51988450" y="366677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68"/>
            <p:cNvSpPr/>
            <p:nvPr/>
          </p:nvSpPr>
          <p:spPr>
            <a:xfrm>
              <a:off x="-51893150" y="3797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68"/>
            <p:cNvSpPr/>
            <p:nvPr/>
          </p:nvSpPr>
          <p:spPr>
            <a:xfrm>
              <a:off x="-51763200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68"/>
            <p:cNvSpPr/>
            <p:nvPr/>
          </p:nvSpPr>
          <p:spPr>
            <a:xfrm>
              <a:off x="-52023900" y="37463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2" name="Google Shape;8892;p68"/>
          <p:cNvGrpSpPr/>
          <p:nvPr/>
        </p:nvGrpSpPr>
        <p:grpSpPr>
          <a:xfrm>
            <a:off x="5746654" y="1532546"/>
            <a:ext cx="358971" cy="358971"/>
            <a:chOff x="-57173375" y="3198925"/>
            <a:chExt cx="319000" cy="319000"/>
          </a:xfrm>
        </p:grpSpPr>
        <p:sp>
          <p:nvSpPr>
            <p:cNvPr id="8893" name="Google Shape;8893;p68"/>
            <p:cNvSpPr/>
            <p:nvPr/>
          </p:nvSpPr>
          <p:spPr>
            <a:xfrm>
              <a:off x="-57120600" y="3237525"/>
              <a:ext cx="204800" cy="92825"/>
            </a:xfrm>
            <a:custGeom>
              <a:avLst/>
              <a:gdLst/>
              <a:ahLst/>
              <a:cxnLst/>
              <a:rect l="l" t="t" r="r" b="b"/>
              <a:pathLst>
                <a:path w="8192" h="3713" extrusionOk="0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68"/>
            <p:cNvSpPr/>
            <p:nvPr/>
          </p:nvSpPr>
          <p:spPr>
            <a:xfrm>
              <a:off x="-57053650" y="3273750"/>
              <a:ext cx="70100" cy="74850"/>
            </a:xfrm>
            <a:custGeom>
              <a:avLst/>
              <a:gdLst/>
              <a:ahLst/>
              <a:cxnLst/>
              <a:rect l="l" t="t" r="r" b="b"/>
              <a:pathLst>
                <a:path w="2804" h="2994" extrusionOk="0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68"/>
            <p:cNvSpPr/>
            <p:nvPr/>
          </p:nvSpPr>
          <p:spPr>
            <a:xfrm>
              <a:off x="-57058375" y="3198925"/>
              <a:ext cx="82700" cy="26800"/>
            </a:xfrm>
            <a:custGeom>
              <a:avLst/>
              <a:gdLst/>
              <a:ahLst/>
              <a:cxnLst/>
              <a:rect l="l" t="t" r="r" b="b"/>
              <a:pathLst>
                <a:path w="3308" h="1072" extrusionOk="0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68"/>
            <p:cNvSpPr/>
            <p:nvPr/>
          </p:nvSpPr>
          <p:spPr>
            <a:xfrm>
              <a:off x="-57173375" y="3338325"/>
              <a:ext cx="319000" cy="179600"/>
            </a:xfrm>
            <a:custGeom>
              <a:avLst/>
              <a:gdLst/>
              <a:ahLst/>
              <a:cxnLst/>
              <a:rect l="l" t="t" r="r" b="b"/>
              <a:pathLst>
                <a:path w="12760" h="7184" extrusionOk="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7" name="Google Shape;8897;p68"/>
          <p:cNvGrpSpPr/>
          <p:nvPr/>
        </p:nvGrpSpPr>
        <p:grpSpPr>
          <a:xfrm>
            <a:off x="5747541" y="2009987"/>
            <a:ext cx="357198" cy="314690"/>
            <a:chOff x="-57176525" y="3610050"/>
            <a:chExt cx="317425" cy="279650"/>
          </a:xfrm>
        </p:grpSpPr>
        <p:sp>
          <p:nvSpPr>
            <p:cNvPr id="8898" name="Google Shape;8898;p68"/>
            <p:cNvSpPr/>
            <p:nvPr/>
          </p:nvSpPr>
          <p:spPr>
            <a:xfrm>
              <a:off x="-57109575" y="3610050"/>
              <a:ext cx="181950" cy="56750"/>
            </a:xfrm>
            <a:custGeom>
              <a:avLst/>
              <a:gdLst/>
              <a:ahLst/>
              <a:cxnLst/>
              <a:rect l="l" t="t" r="r" b="b"/>
              <a:pathLst>
                <a:path w="7278" h="2270" extrusionOk="0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68"/>
            <p:cNvSpPr/>
            <p:nvPr/>
          </p:nvSpPr>
          <p:spPr>
            <a:xfrm>
              <a:off x="-57120600" y="3684100"/>
              <a:ext cx="88225" cy="36375"/>
            </a:xfrm>
            <a:custGeom>
              <a:avLst/>
              <a:gdLst/>
              <a:ahLst/>
              <a:cxnLst/>
              <a:rect l="l" t="t" r="r" b="b"/>
              <a:pathLst>
                <a:path w="3529" h="1455" extrusionOk="0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68"/>
            <p:cNvSpPr/>
            <p:nvPr/>
          </p:nvSpPr>
          <p:spPr>
            <a:xfrm>
              <a:off x="-57176525" y="3747100"/>
              <a:ext cx="28375" cy="67775"/>
            </a:xfrm>
            <a:custGeom>
              <a:avLst/>
              <a:gdLst/>
              <a:ahLst/>
              <a:cxnLst/>
              <a:rect l="l" t="t" r="r" b="b"/>
              <a:pathLst>
                <a:path w="1135" h="2711" extrusionOk="0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68"/>
            <p:cNvSpPr/>
            <p:nvPr/>
          </p:nvSpPr>
          <p:spPr>
            <a:xfrm>
              <a:off x="-57139500" y="3743175"/>
              <a:ext cx="37825" cy="89025"/>
            </a:xfrm>
            <a:custGeom>
              <a:avLst/>
              <a:gdLst/>
              <a:ahLst/>
              <a:cxnLst/>
              <a:rect l="l" t="t" r="r" b="b"/>
              <a:pathLst>
                <a:path w="1513" h="3561" extrusionOk="0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68"/>
            <p:cNvSpPr/>
            <p:nvPr/>
          </p:nvSpPr>
          <p:spPr>
            <a:xfrm>
              <a:off x="-57104075" y="3684875"/>
              <a:ext cx="244975" cy="204825"/>
            </a:xfrm>
            <a:custGeom>
              <a:avLst/>
              <a:gdLst/>
              <a:ahLst/>
              <a:cxnLst/>
              <a:rect l="l" t="t" r="r" b="b"/>
              <a:pathLst>
                <a:path w="9799" h="8193" extrusionOk="0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3" name="Google Shape;8903;p68"/>
          <p:cNvGrpSpPr/>
          <p:nvPr/>
        </p:nvGrpSpPr>
        <p:grpSpPr>
          <a:xfrm>
            <a:off x="5779179" y="2428542"/>
            <a:ext cx="323524" cy="358774"/>
            <a:chOff x="-57162350" y="3982000"/>
            <a:chExt cx="287500" cy="318825"/>
          </a:xfrm>
        </p:grpSpPr>
        <p:sp>
          <p:nvSpPr>
            <p:cNvPr id="8904" name="Google Shape;8904;p68"/>
            <p:cNvSpPr/>
            <p:nvPr/>
          </p:nvSpPr>
          <p:spPr>
            <a:xfrm>
              <a:off x="-56989850" y="415115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68"/>
            <p:cNvSpPr/>
            <p:nvPr/>
          </p:nvSpPr>
          <p:spPr>
            <a:xfrm>
              <a:off x="-57162350" y="3982000"/>
              <a:ext cx="287500" cy="161300"/>
            </a:xfrm>
            <a:custGeom>
              <a:avLst/>
              <a:gdLst/>
              <a:ahLst/>
              <a:cxn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68"/>
            <p:cNvSpPr/>
            <p:nvPr/>
          </p:nvSpPr>
          <p:spPr>
            <a:xfrm>
              <a:off x="-57119850" y="4066875"/>
              <a:ext cx="126075" cy="111875"/>
            </a:xfrm>
            <a:custGeom>
              <a:avLst/>
              <a:gdLst/>
              <a:ahLst/>
              <a:cxn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68"/>
            <p:cNvSpPr/>
            <p:nvPr/>
          </p:nvSpPr>
          <p:spPr>
            <a:xfrm>
              <a:off x="-57100925" y="415115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68"/>
            <p:cNvSpPr/>
            <p:nvPr/>
          </p:nvSpPr>
          <p:spPr>
            <a:xfrm>
              <a:off x="-57119825" y="4179500"/>
              <a:ext cx="204800" cy="121325"/>
            </a:xfrm>
            <a:custGeom>
              <a:avLst/>
              <a:gdLst/>
              <a:ahLst/>
              <a:cxn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68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68"/>
            <p:cNvSpPr/>
            <p:nvPr/>
          </p:nvSpPr>
          <p:spPr>
            <a:xfrm>
              <a:off x="-56896125" y="41558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68"/>
            <p:cNvSpPr/>
            <p:nvPr/>
          </p:nvSpPr>
          <p:spPr>
            <a:xfrm>
              <a:off x="-56924475" y="4149575"/>
              <a:ext cx="9450" cy="29175"/>
            </a:xfrm>
            <a:custGeom>
              <a:avLst/>
              <a:gdLst/>
              <a:ahLst/>
              <a:cxn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2" name="Google Shape;8912;p68"/>
          <p:cNvGrpSpPr/>
          <p:nvPr/>
        </p:nvGrpSpPr>
        <p:grpSpPr>
          <a:xfrm>
            <a:off x="7957995" y="1532546"/>
            <a:ext cx="358099" cy="356326"/>
            <a:chOff x="-55202750" y="3198925"/>
            <a:chExt cx="318225" cy="316650"/>
          </a:xfrm>
        </p:grpSpPr>
        <p:sp>
          <p:nvSpPr>
            <p:cNvPr id="8913" name="Google Shape;8913;p68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68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5" name="Google Shape;8915;p68"/>
          <p:cNvGrpSpPr/>
          <p:nvPr/>
        </p:nvGrpSpPr>
        <p:grpSpPr>
          <a:xfrm>
            <a:off x="7968629" y="1987846"/>
            <a:ext cx="336830" cy="358099"/>
            <a:chOff x="-55194875" y="3590375"/>
            <a:chExt cx="299325" cy="318225"/>
          </a:xfrm>
        </p:grpSpPr>
        <p:sp>
          <p:nvSpPr>
            <p:cNvPr id="8916" name="Google Shape;8916;p68"/>
            <p:cNvSpPr/>
            <p:nvPr/>
          </p:nvSpPr>
          <p:spPr>
            <a:xfrm>
              <a:off x="-55194875" y="3667550"/>
              <a:ext cx="37050" cy="241050"/>
            </a:xfrm>
            <a:custGeom>
              <a:avLst/>
              <a:gdLst/>
              <a:ahLst/>
              <a:cxnLst/>
              <a:rect l="l" t="t" r="r" b="b"/>
              <a:pathLst>
                <a:path w="1482" h="9642" extrusionOk="0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68"/>
            <p:cNvSpPr/>
            <p:nvPr/>
          </p:nvSpPr>
          <p:spPr>
            <a:xfrm>
              <a:off x="-55065700" y="3643925"/>
              <a:ext cx="132350" cy="40200"/>
            </a:xfrm>
            <a:custGeom>
              <a:avLst/>
              <a:gdLst/>
              <a:ahLst/>
              <a:cxnLst/>
              <a:rect l="l" t="t" r="r" b="b"/>
              <a:pathLst>
                <a:path w="5294" h="1608" extrusionOk="0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68"/>
            <p:cNvSpPr/>
            <p:nvPr/>
          </p:nvSpPr>
          <p:spPr>
            <a:xfrm>
              <a:off x="-55138950" y="3703000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68"/>
            <p:cNvSpPr/>
            <p:nvPr/>
          </p:nvSpPr>
          <p:spPr>
            <a:xfrm>
              <a:off x="-55138950" y="3590375"/>
              <a:ext cx="204025" cy="92950"/>
            </a:xfrm>
            <a:custGeom>
              <a:avLst/>
              <a:gdLst/>
              <a:ahLst/>
              <a:cxnLst/>
              <a:rect l="l" t="t" r="r" b="b"/>
              <a:pathLst>
                <a:path w="8161" h="3718" extrusionOk="0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68"/>
            <p:cNvSpPr/>
            <p:nvPr/>
          </p:nvSpPr>
          <p:spPr>
            <a:xfrm>
              <a:off x="-54914475" y="36888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1" name="Google Shape;8921;p68"/>
          <p:cNvGrpSpPr/>
          <p:nvPr/>
        </p:nvGrpSpPr>
        <p:grpSpPr>
          <a:xfrm>
            <a:off x="7973247" y="2430117"/>
            <a:ext cx="357198" cy="357198"/>
            <a:chOff x="-55203525" y="3983400"/>
            <a:chExt cx="317425" cy="317425"/>
          </a:xfrm>
        </p:grpSpPr>
        <p:sp>
          <p:nvSpPr>
            <p:cNvPr id="8922" name="Google Shape;8922;p68"/>
            <p:cNvSpPr/>
            <p:nvPr/>
          </p:nvSpPr>
          <p:spPr>
            <a:xfrm>
              <a:off x="-55147600" y="4094450"/>
              <a:ext cx="204800" cy="206375"/>
            </a:xfrm>
            <a:custGeom>
              <a:avLst/>
              <a:gdLst/>
              <a:ahLst/>
              <a:cxnLst/>
              <a:rect l="l" t="t" r="r" b="b"/>
              <a:pathLst>
                <a:path w="8192" h="8255" extrusionOk="0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68"/>
            <p:cNvSpPr/>
            <p:nvPr/>
          </p:nvSpPr>
          <p:spPr>
            <a:xfrm>
              <a:off x="-55203525" y="4027500"/>
              <a:ext cx="317425" cy="196925"/>
            </a:xfrm>
            <a:custGeom>
              <a:avLst/>
              <a:gdLst/>
              <a:ahLst/>
              <a:cxnLst/>
              <a:rect l="l" t="t" r="r" b="b"/>
              <a:pathLst>
                <a:path w="12697" h="7877" extrusionOk="0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68"/>
            <p:cNvSpPr/>
            <p:nvPr/>
          </p:nvSpPr>
          <p:spPr>
            <a:xfrm>
              <a:off x="-55128700" y="3983400"/>
              <a:ext cx="166200" cy="54350"/>
            </a:xfrm>
            <a:custGeom>
              <a:avLst/>
              <a:gdLst/>
              <a:ahLst/>
              <a:cxnLst/>
              <a:rect l="l" t="t" r="r" b="b"/>
              <a:pathLst>
                <a:path w="6648" h="2174" extrusionOk="0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5" name="Google Shape;8925;p68"/>
          <p:cNvGrpSpPr/>
          <p:nvPr/>
        </p:nvGrpSpPr>
        <p:grpSpPr>
          <a:xfrm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8926" name="Google Shape;8926;p68"/>
            <p:cNvSpPr/>
            <p:nvPr/>
          </p:nvSpPr>
          <p:spPr>
            <a:xfrm>
              <a:off x="-52972975" y="3315500"/>
              <a:ext cx="37825" cy="55925"/>
            </a:xfrm>
            <a:custGeom>
              <a:avLst/>
              <a:gdLst/>
              <a:ahLst/>
              <a:cxnLst/>
              <a:rect l="l" t="t" r="r" b="b"/>
              <a:pathLst>
                <a:path w="1513" h="2237" extrusionOk="0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68"/>
            <p:cNvSpPr/>
            <p:nvPr/>
          </p:nvSpPr>
          <p:spPr>
            <a:xfrm>
              <a:off x="-52978500" y="3259575"/>
              <a:ext cx="44125" cy="55950"/>
            </a:xfrm>
            <a:custGeom>
              <a:avLst/>
              <a:gdLst/>
              <a:ahLst/>
              <a:cxnLst/>
              <a:rect l="l" t="t" r="r" b="b"/>
              <a:pathLst>
                <a:path w="1765" h="2238" extrusionOk="0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68"/>
            <p:cNvSpPr/>
            <p:nvPr/>
          </p:nvSpPr>
          <p:spPr>
            <a:xfrm>
              <a:off x="-53232900" y="3324950"/>
              <a:ext cx="242625" cy="55925"/>
            </a:xfrm>
            <a:custGeom>
              <a:avLst/>
              <a:gdLst/>
              <a:ahLst/>
              <a:cxnLst/>
              <a:rect l="l" t="t" r="r" b="b"/>
              <a:pathLst>
                <a:path w="9705" h="2237" extrusionOk="0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68"/>
            <p:cNvSpPr/>
            <p:nvPr/>
          </p:nvSpPr>
          <p:spPr>
            <a:xfrm>
              <a:off x="-53232100" y="3399775"/>
              <a:ext cx="241825" cy="111850"/>
            </a:xfrm>
            <a:custGeom>
              <a:avLst/>
              <a:gdLst/>
              <a:ahLst/>
              <a:cxnLst/>
              <a:rect l="l" t="t" r="r" b="b"/>
              <a:pathLst>
                <a:path w="9673" h="4474" extrusionOk="0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68"/>
            <p:cNvSpPr/>
            <p:nvPr/>
          </p:nvSpPr>
          <p:spPr>
            <a:xfrm>
              <a:off x="-53134450" y="3287125"/>
              <a:ext cx="44125" cy="18925"/>
            </a:xfrm>
            <a:custGeom>
              <a:avLst/>
              <a:gdLst/>
              <a:ahLst/>
              <a:cxnLst/>
              <a:rect l="l" t="t" r="r" b="b"/>
              <a:pathLst>
                <a:path w="1765" h="757" extrusionOk="0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68"/>
            <p:cNvSpPr/>
            <p:nvPr/>
          </p:nvSpPr>
          <p:spPr>
            <a:xfrm>
              <a:off x="-53232900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68"/>
            <p:cNvSpPr/>
            <p:nvPr/>
          </p:nvSpPr>
          <p:spPr>
            <a:xfrm>
              <a:off x="-53078525" y="3287125"/>
              <a:ext cx="86675" cy="18925"/>
            </a:xfrm>
            <a:custGeom>
              <a:avLst/>
              <a:gdLst/>
              <a:ahLst/>
              <a:cxnLst/>
              <a:rect l="l" t="t" r="r" b="b"/>
              <a:pathLst>
                <a:path w="3467" h="757" extrusionOk="0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68"/>
            <p:cNvSpPr/>
            <p:nvPr/>
          </p:nvSpPr>
          <p:spPr>
            <a:xfrm>
              <a:off x="-53224225" y="3192625"/>
              <a:ext cx="223700" cy="74850"/>
            </a:xfrm>
            <a:custGeom>
              <a:avLst/>
              <a:gdLst/>
              <a:ahLst/>
              <a:cxnLst/>
              <a:rect l="l" t="t" r="r" b="b"/>
              <a:pathLst>
                <a:path w="8948" h="2994" extrusionOk="0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4" name="Google Shape;8934;p68"/>
          <p:cNvGrpSpPr/>
          <p:nvPr/>
        </p:nvGrpSpPr>
        <p:grpSpPr>
          <a:xfrm>
            <a:off x="6629093" y="3358148"/>
            <a:ext cx="357198" cy="356326"/>
            <a:chOff x="-53242350" y="3584850"/>
            <a:chExt cx="317425" cy="316650"/>
          </a:xfrm>
        </p:grpSpPr>
        <p:sp>
          <p:nvSpPr>
            <p:cNvPr id="8935" name="Google Shape;8935;p68"/>
            <p:cNvSpPr/>
            <p:nvPr/>
          </p:nvSpPr>
          <p:spPr>
            <a:xfrm>
              <a:off x="-53202975" y="3584850"/>
              <a:ext cx="237900" cy="98475"/>
            </a:xfrm>
            <a:custGeom>
              <a:avLst/>
              <a:gdLst/>
              <a:ahLst/>
              <a:cxnLst/>
              <a:rect l="l" t="t" r="r" b="b"/>
              <a:pathLst>
                <a:path w="9516" h="3939" extrusionOk="0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68"/>
            <p:cNvSpPr/>
            <p:nvPr/>
          </p:nvSpPr>
          <p:spPr>
            <a:xfrm>
              <a:off x="-53242350" y="3711650"/>
              <a:ext cx="80350" cy="155975"/>
            </a:xfrm>
            <a:custGeom>
              <a:avLst/>
              <a:gdLst/>
              <a:ahLst/>
              <a:cxnLst/>
              <a:rect l="l" t="t" r="r" b="b"/>
              <a:pathLst>
                <a:path w="3214" h="6239" extrusionOk="0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68"/>
            <p:cNvSpPr/>
            <p:nvPr/>
          </p:nvSpPr>
          <p:spPr>
            <a:xfrm>
              <a:off x="-53206125" y="3686850"/>
              <a:ext cx="243400" cy="84700"/>
            </a:xfrm>
            <a:custGeom>
              <a:avLst/>
              <a:gdLst/>
              <a:ahLst/>
              <a:cxnLst/>
              <a:rect l="l" t="t" r="r" b="b"/>
              <a:pathLst>
                <a:path w="9736" h="3388" extrusionOk="0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68"/>
            <p:cNvSpPr/>
            <p:nvPr/>
          </p:nvSpPr>
          <p:spPr>
            <a:xfrm>
              <a:off x="-53186425" y="3775450"/>
              <a:ext cx="205600" cy="126050"/>
            </a:xfrm>
            <a:custGeom>
              <a:avLst/>
              <a:gdLst/>
              <a:ahLst/>
              <a:cxnLst/>
              <a:rect l="l" t="t" r="r" b="b"/>
              <a:pathLst>
                <a:path w="8224" h="5042" extrusionOk="0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68"/>
            <p:cNvSpPr/>
            <p:nvPr/>
          </p:nvSpPr>
          <p:spPr>
            <a:xfrm>
              <a:off x="-52962725" y="3710875"/>
              <a:ext cx="37800" cy="95325"/>
            </a:xfrm>
            <a:custGeom>
              <a:avLst/>
              <a:gdLst/>
              <a:ahLst/>
              <a:cxnLst/>
              <a:rect l="l" t="t" r="r" b="b"/>
              <a:pathLst>
                <a:path w="1512" h="3813" extrusionOk="0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0" name="Google Shape;8940;p68"/>
          <p:cNvGrpSpPr/>
          <p:nvPr/>
        </p:nvGrpSpPr>
        <p:grpSpPr>
          <a:xfrm>
            <a:off x="6650362" y="3820849"/>
            <a:ext cx="314662" cy="358999"/>
            <a:chOff x="-53224225" y="3976300"/>
            <a:chExt cx="279625" cy="319025"/>
          </a:xfrm>
        </p:grpSpPr>
        <p:sp>
          <p:nvSpPr>
            <p:cNvPr id="8941" name="Google Shape;8941;p68"/>
            <p:cNvSpPr/>
            <p:nvPr/>
          </p:nvSpPr>
          <p:spPr>
            <a:xfrm>
              <a:off x="-53224225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68"/>
            <p:cNvSpPr/>
            <p:nvPr/>
          </p:nvSpPr>
          <p:spPr>
            <a:xfrm>
              <a:off x="-53185625" y="4014900"/>
              <a:ext cx="204800" cy="117375"/>
            </a:xfrm>
            <a:custGeom>
              <a:avLst/>
              <a:gdLst/>
              <a:ahLst/>
              <a:cxnLst/>
              <a:rect l="l" t="t" r="r" b="b"/>
              <a:pathLst>
                <a:path w="8192" h="4695" extrusionOk="0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68"/>
            <p:cNvSpPr/>
            <p:nvPr/>
          </p:nvSpPr>
          <p:spPr>
            <a:xfrm>
              <a:off x="-53187200" y="4110200"/>
              <a:ext cx="205575" cy="185125"/>
            </a:xfrm>
            <a:custGeom>
              <a:avLst/>
              <a:gdLst/>
              <a:ahLst/>
              <a:cxnLst/>
              <a:rect l="l" t="t" r="r" b="b"/>
              <a:pathLst>
                <a:path w="8223" h="7405" extrusionOk="0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68"/>
            <p:cNvSpPr/>
            <p:nvPr/>
          </p:nvSpPr>
          <p:spPr>
            <a:xfrm>
              <a:off x="-53020225" y="4211800"/>
              <a:ext cx="74825" cy="83525"/>
            </a:xfrm>
            <a:custGeom>
              <a:avLst/>
              <a:gdLst/>
              <a:ahLst/>
              <a:cxnLst/>
              <a:rect l="l" t="t" r="r" b="b"/>
              <a:pathLst>
                <a:path w="2993" h="3341" extrusionOk="0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68"/>
            <p:cNvSpPr/>
            <p:nvPr/>
          </p:nvSpPr>
          <p:spPr>
            <a:xfrm>
              <a:off x="-53224225" y="4211025"/>
              <a:ext cx="74850" cy="83500"/>
            </a:xfrm>
            <a:custGeom>
              <a:avLst/>
              <a:gdLst/>
              <a:ahLst/>
              <a:cxnLst/>
              <a:rect l="l" t="t" r="r" b="b"/>
              <a:pathLst>
                <a:path w="2994" h="3340" extrusionOk="0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68"/>
            <p:cNvSpPr/>
            <p:nvPr/>
          </p:nvSpPr>
          <p:spPr>
            <a:xfrm>
              <a:off x="-52962725" y="4131475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68"/>
            <p:cNvSpPr/>
            <p:nvPr/>
          </p:nvSpPr>
          <p:spPr>
            <a:xfrm>
              <a:off x="-53125775" y="3976300"/>
              <a:ext cx="82725" cy="26800"/>
            </a:xfrm>
            <a:custGeom>
              <a:avLst/>
              <a:gdLst/>
              <a:ahLst/>
              <a:cxnLst/>
              <a:rect l="l" t="t" r="r" b="b"/>
              <a:pathLst>
                <a:path w="3309" h="1072" extrusionOk="0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8" name="Google Shape;8948;p68"/>
          <p:cNvGrpSpPr/>
          <p:nvPr/>
        </p:nvGrpSpPr>
        <p:grpSpPr>
          <a:xfrm>
            <a:off x="7961258" y="3828529"/>
            <a:ext cx="358971" cy="358408"/>
            <a:chOff x="-52043575" y="3983125"/>
            <a:chExt cx="319000" cy="318500"/>
          </a:xfrm>
        </p:grpSpPr>
        <p:sp>
          <p:nvSpPr>
            <p:cNvPr id="8949" name="Google Shape;8949;p68"/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68"/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68"/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68"/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68"/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68"/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68"/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68"/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68"/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8" name="Google Shape;8958;p68"/>
          <p:cNvGrpSpPr/>
          <p:nvPr/>
        </p:nvGrpSpPr>
        <p:grpSpPr>
          <a:xfrm>
            <a:off x="6215199" y="1532546"/>
            <a:ext cx="314662" cy="358971"/>
            <a:chOff x="-56766175" y="3198925"/>
            <a:chExt cx="279625" cy="319000"/>
          </a:xfrm>
        </p:grpSpPr>
        <p:sp>
          <p:nvSpPr>
            <p:cNvPr id="8959" name="Google Shape;8959;p68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68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68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68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68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68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68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68"/>
          <p:cNvGrpSpPr/>
          <p:nvPr/>
        </p:nvGrpSpPr>
        <p:grpSpPr>
          <a:xfrm>
            <a:off x="6214313" y="1987846"/>
            <a:ext cx="316434" cy="358099"/>
            <a:chOff x="-56766175" y="3590375"/>
            <a:chExt cx="281200" cy="318225"/>
          </a:xfrm>
        </p:grpSpPr>
        <p:sp>
          <p:nvSpPr>
            <p:cNvPr id="8967" name="Google Shape;8967;p68"/>
            <p:cNvSpPr/>
            <p:nvPr/>
          </p:nvSpPr>
          <p:spPr>
            <a:xfrm>
              <a:off x="-56766175" y="3632900"/>
              <a:ext cx="281200" cy="275700"/>
            </a:xfrm>
            <a:custGeom>
              <a:avLst/>
              <a:gdLst/>
              <a:ahLst/>
              <a:cxnLst/>
              <a:rect l="l" t="t" r="r" b="b"/>
              <a:pathLst>
                <a:path w="11248" h="11028" extrusionOk="0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68"/>
            <p:cNvSpPr/>
            <p:nvPr/>
          </p:nvSpPr>
          <p:spPr>
            <a:xfrm>
              <a:off x="-56709475" y="3722700"/>
              <a:ext cx="167800" cy="153600"/>
            </a:xfrm>
            <a:custGeom>
              <a:avLst/>
              <a:gdLst/>
              <a:ahLst/>
              <a:cxnLst/>
              <a:rect l="l" t="t" r="r" b="b"/>
              <a:pathLst>
                <a:path w="6712" h="6144" extrusionOk="0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68"/>
            <p:cNvSpPr/>
            <p:nvPr/>
          </p:nvSpPr>
          <p:spPr>
            <a:xfrm>
              <a:off x="-56654325" y="383375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68"/>
            <p:cNvSpPr/>
            <p:nvPr/>
          </p:nvSpPr>
          <p:spPr>
            <a:xfrm>
              <a:off x="-56710250" y="3590375"/>
              <a:ext cx="167775" cy="74850"/>
            </a:xfrm>
            <a:custGeom>
              <a:avLst/>
              <a:gdLst/>
              <a:ahLst/>
              <a:cxnLst/>
              <a:rect l="l" t="t" r="r" b="b"/>
              <a:pathLst>
                <a:path w="6711" h="2994" extrusionOk="0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1" name="Google Shape;8971;p68"/>
          <p:cNvGrpSpPr/>
          <p:nvPr/>
        </p:nvGrpSpPr>
        <p:grpSpPr>
          <a:xfrm>
            <a:off x="6251269" y="2429217"/>
            <a:ext cx="272126" cy="358099"/>
            <a:chOff x="-56747275" y="3982600"/>
            <a:chExt cx="241825" cy="318225"/>
          </a:xfrm>
        </p:grpSpPr>
        <p:sp>
          <p:nvSpPr>
            <p:cNvPr id="8972" name="Google Shape;8972;p68"/>
            <p:cNvSpPr/>
            <p:nvPr/>
          </p:nvSpPr>
          <p:spPr>
            <a:xfrm>
              <a:off x="-56635425" y="4076325"/>
              <a:ext cx="18125" cy="37050"/>
            </a:xfrm>
            <a:custGeom>
              <a:avLst/>
              <a:gdLst/>
              <a:ahLst/>
              <a:cxnLst/>
              <a:rect l="l" t="t" r="r" b="b"/>
              <a:pathLst>
                <a:path w="725" h="1482" extrusionOk="0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68"/>
            <p:cNvSpPr/>
            <p:nvPr/>
          </p:nvSpPr>
          <p:spPr>
            <a:xfrm>
              <a:off x="-56618900" y="3991275"/>
              <a:ext cx="113450" cy="136250"/>
            </a:xfrm>
            <a:custGeom>
              <a:avLst/>
              <a:gdLst/>
              <a:ahLst/>
              <a:cxnLst/>
              <a:rect l="l" t="t" r="r" b="b"/>
              <a:pathLst>
                <a:path w="4538" h="5450" extrusionOk="0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68"/>
            <p:cNvSpPr/>
            <p:nvPr/>
          </p:nvSpPr>
          <p:spPr>
            <a:xfrm>
              <a:off x="-56601550" y="4094450"/>
              <a:ext cx="31525" cy="19700"/>
            </a:xfrm>
            <a:custGeom>
              <a:avLst/>
              <a:gdLst/>
              <a:ahLst/>
              <a:cxnLst/>
              <a:rect l="l" t="t" r="r" b="b"/>
              <a:pathLst>
                <a:path w="1261" h="788" extrusionOk="0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68"/>
            <p:cNvSpPr/>
            <p:nvPr/>
          </p:nvSpPr>
          <p:spPr>
            <a:xfrm>
              <a:off x="-56688200" y="4085775"/>
              <a:ext cx="37050" cy="27600"/>
            </a:xfrm>
            <a:custGeom>
              <a:avLst/>
              <a:gdLst/>
              <a:ahLst/>
              <a:cxnLst/>
              <a:rect l="l" t="t" r="r" b="b"/>
              <a:pathLst>
                <a:path w="1482" h="1104" extrusionOk="0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68"/>
            <p:cNvSpPr/>
            <p:nvPr/>
          </p:nvSpPr>
          <p:spPr>
            <a:xfrm>
              <a:off x="-56747275" y="3982600"/>
              <a:ext cx="189850" cy="143850"/>
            </a:xfrm>
            <a:custGeom>
              <a:avLst/>
              <a:gdLst/>
              <a:ahLst/>
              <a:cxnLst/>
              <a:rect l="l" t="t" r="r" b="b"/>
              <a:pathLst>
                <a:path w="7594" h="5754" extrusionOk="0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68"/>
            <p:cNvSpPr/>
            <p:nvPr/>
          </p:nvSpPr>
          <p:spPr>
            <a:xfrm>
              <a:off x="-56654325" y="4217500"/>
              <a:ext cx="55150" cy="83325"/>
            </a:xfrm>
            <a:custGeom>
              <a:avLst/>
              <a:gdLst/>
              <a:ahLst/>
              <a:cxnLst/>
              <a:rect l="l" t="t" r="r" b="b"/>
              <a:pathLst>
                <a:path w="2206" h="3333" extrusionOk="0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68"/>
            <p:cNvSpPr/>
            <p:nvPr/>
          </p:nvSpPr>
          <p:spPr>
            <a:xfrm>
              <a:off x="-56729150" y="4132250"/>
              <a:ext cx="204800" cy="157550"/>
            </a:xfrm>
            <a:custGeom>
              <a:avLst/>
              <a:gdLst/>
              <a:ahLst/>
              <a:cxnLst/>
              <a:rect l="l" t="t" r="r" b="b"/>
              <a:pathLst>
                <a:path w="8192" h="6302" extrusionOk="0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9" name="Google Shape;8979;p68"/>
          <p:cNvGrpSpPr/>
          <p:nvPr/>
        </p:nvGrpSpPr>
        <p:grpSpPr>
          <a:xfrm>
            <a:off x="4881188" y="2894264"/>
            <a:ext cx="314662" cy="358971"/>
            <a:chOff x="-54793175" y="3198925"/>
            <a:chExt cx="279625" cy="319000"/>
          </a:xfrm>
        </p:grpSpPr>
        <p:sp>
          <p:nvSpPr>
            <p:cNvPr id="8980" name="Google Shape;8980;p68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68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68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68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68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68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68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7" name="Google Shape;8987;p68"/>
          <p:cNvGrpSpPr/>
          <p:nvPr/>
        </p:nvGrpSpPr>
        <p:grpSpPr>
          <a:xfrm>
            <a:off x="4859020" y="3371455"/>
            <a:ext cx="358999" cy="342991"/>
            <a:chOff x="-54812875" y="3596675"/>
            <a:chExt cx="319025" cy="304800"/>
          </a:xfrm>
        </p:grpSpPr>
        <p:sp>
          <p:nvSpPr>
            <p:cNvPr id="8988" name="Google Shape;8988;p68"/>
            <p:cNvSpPr/>
            <p:nvPr/>
          </p:nvSpPr>
          <p:spPr>
            <a:xfrm>
              <a:off x="-54812875" y="3607700"/>
              <a:ext cx="74850" cy="293775"/>
            </a:xfrm>
            <a:custGeom>
              <a:avLst/>
              <a:gdLst/>
              <a:ahLst/>
              <a:cxnLst/>
              <a:rect l="l" t="t" r="r" b="b"/>
              <a:pathLst>
                <a:path w="2994" h="11751" extrusionOk="0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68"/>
            <p:cNvSpPr/>
            <p:nvPr/>
          </p:nvSpPr>
          <p:spPr>
            <a:xfrm>
              <a:off x="-54662425" y="36218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68"/>
            <p:cNvSpPr/>
            <p:nvPr/>
          </p:nvSpPr>
          <p:spPr>
            <a:xfrm>
              <a:off x="-54737250" y="3652600"/>
              <a:ext cx="66175" cy="37825"/>
            </a:xfrm>
            <a:custGeom>
              <a:avLst/>
              <a:gdLst/>
              <a:ahLst/>
              <a:cxnLst/>
              <a:rect l="l" t="t" r="r" b="b"/>
              <a:pathLst>
                <a:path w="2647" h="1513" extrusionOk="0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68"/>
            <p:cNvSpPr/>
            <p:nvPr/>
          </p:nvSpPr>
          <p:spPr>
            <a:xfrm>
              <a:off x="-54568700" y="3608475"/>
              <a:ext cx="74850" cy="293000"/>
            </a:xfrm>
            <a:custGeom>
              <a:avLst/>
              <a:gdLst/>
              <a:ahLst/>
              <a:cxnLst/>
              <a:rect l="l" t="t" r="r" b="b"/>
              <a:pathLst>
                <a:path w="2994" h="11720" extrusionOk="0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68"/>
            <p:cNvSpPr/>
            <p:nvPr/>
          </p:nvSpPr>
          <p:spPr>
            <a:xfrm>
              <a:off x="-54636450" y="3652600"/>
              <a:ext cx="66975" cy="37825"/>
            </a:xfrm>
            <a:custGeom>
              <a:avLst/>
              <a:gdLst/>
              <a:ahLst/>
              <a:cxnLst/>
              <a:rect l="l" t="t" r="r" b="b"/>
              <a:pathLst>
                <a:path w="2679" h="1513" extrusionOk="0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68"/>
            <p:cNvSpPr/>
            <p:nvPr/>
          </p:nvSpPr>
          <p:spPr>
            <a:xfrm>
              <a:off x="-54760100" y="3596675"/>
              <a:ext cx="212675" cy="37025"/>
            </a:xfrm>
            <a:custGeom>
              <a:avLst/>
              <a:gdLst/>
              <a:ahLst/>
              <a:cxnLst/>
              <a:rect l="l" t="t" r="r" b="b"/>
              <a:pathLst>
                <a:path w="8507" h="1481" extrusionOk="0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68"/>
            <p:cNvSpPr/>
            <p:nvPr/>
          </p:nvSpPr>
          <p:spPr>
            <a:xfrm>
              <a:off x="-54738050" y="3708500"/>
              <a:ext cx="169375" cy="186700"/>
            </a:xfrm>
            <a:custGeom>
              <a:avLst/>
              <a:gdLst/>
              <a:ahLst/>
              <a:cxnLst/>
              <a:rect l="l" t="t" r="r" b="b"/>
              <a:pathLst>
                <a:path w="6775" h="7468" extrusionOk="0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5" name="Google Shape;8995;p68"/>
          <p:cNvSpPr/>
          <p:nvPr/>
        </p:nvSpPr>
        <p:spPr>
          <a:xfrm>
            <a:off x="5033910" y="3745725"/>
            <a:ext cx="8018" cy="900"/>
          </a:xfrm>
          <a:custGeom>
            <a:avLst/>
            <a:gdLst/>
            <a:ahLst/>
            <a:cxnLst/>
            <a:rect l="l" t="t" r="r" b="b"/>
            <a:pathLst>
              <a:path w="285" h="32" extrusionOk="0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6" name="Google Shape;8996;p68"/>
          <p:cNvSpPr/>
          <p:nvPr/>
        </p:nvSpPr>
        <p:spPr>
          <a:xfrm>
            <a:off x="5034361" y="3746598"/>
            <a:ext cx="7118" cy="928"/>
          </a:xfrm>
          <a:custGeom>
            <a:avLst/>
            <a:gdLst/>
            <a:ahLst/>
            <a:cxnLst/>
            <a:rect l="l" t="t" r="r" b="b"/>
            <a:pathLst>
              <a:path w="253" h="33" extrusionOk="0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7" name="Google Shape;8997;p68"/>
          <p:cNvGrpSpPr/>
          <p:nvPr/>
        </p:nvGrpSpPr>
        <p:grpSpPr>
          <a:xfrm>
            <a:off x="4881188" y="3827938"/>
            <a:ext cx="314662" cy="358099"/>
            <a:chOff x="-54793175" y="3982600"/>
            <a:chExt cx="279625" cy="318225"/>
          </a:xfrm>
        </p:grpSpPr>
        <p:sp>
          <p:nvSpPr>
            <p:cNvPr id="8998" name="Google Shape;8998;p68"/>
            <p:cNvSpPr/>
            <p:nvPr/>
          </p:nvSpPr>
          <p:spPr>
            <a:xfrm>
              <a:off x="-54646675" y="39826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68"/>
            <p:cNvSpPr/>
            <p:nvPr/>
          </p:nvSpPr>
          <p:spPr>
            <a:xfrm>
              <a:off x="-54644325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68"/>
            <p:cNvSpPr/>
            <p:nvPr/>
          </p:nvSpPr>
          <p:spPr>
            <a:xfrm>
              <a:off x="-54773475" y="3983400"/>
              <a:ext cx="113425" cy="111075"/>
            </a:xfrm>
            <a:custGeom>
              <a:avLst/>
              <a:gdLst/>
              <a:ahLst/>
              <a:cxnLst/>
              <a:rect l="l" t="t" r="r" b="b"/>
              <a:pathLst>
                <a:path w="4537" h="4443" extrusionOk="0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68"/>
            <p:cNvSpPr/>
            <p:nvPr/>
          </p:nvSpPr>
          <p:spPr>
            <a:xfrm>
              <a:off x="-54699450" y="4003075"/>
              <a:ext cx="36250" cy="90600"/>
            </a:xfrm>
            <a:custGeom>
              <a:avLst/>
              <a:gdLst/>
              <a:ahLst/>
              <a:cxnLst/>
              <a:rect l="l" t="t" r="r" b="b"/>
              <a:pathLst>
                <a:path w="1450" h="3624" extrusionOk="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68"/>
            <p:cNvSpPr/>
            <p:nvPr/>
          </p:nvSpPr>
          <p:spPr>
            <a:xfrm>
              <a:off x="-54756150" y="4112550"/>
              <a:ext cx="204800" cy="188275"/>
            </a:xfrm>
            <a:custGeom>
              <a:avLst/>
              <a:gdLst/>
              <a:ahLst/>
              <a:cxnLst/>
              <a:rect l="l" t="t" r="r" b="b"/>
              <a:pathLst>
                <a:path w="8192" h="7531" extrusionOk="0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68"/>
            <p:cNvSpPr/>
            <p:nvPr/>
          </p:nvSpPr>
          <p:spPr>
            <a:xfrm>
              <a:off x="-54532475" y="4136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68"/>
            <p:cNvSpPr/>
            <p:nvPr/>
          </p:nvSpPr>
          <p:spPr>
            <a:xfrm>
              <a:off x="-547931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5" name="Google Shape;9005;p68"/>
          <p:cNvGrpSpPr/>
          <p:nvPr/>
        </p:nvGrpSpPr>
        <p:grpSpPr>
          <a:xfrm>
            <a:off x="7092647" y="2887174"/>
            <a:ext cx="314662" cy="358099"/>
            <a:chOff x="-52832000" y="3192625"/>
            <a:chExt cx="279625" cy="318225"/>
          </a:xfrm>
        </p:grpSpPr>
        <p:sp>
          <p:nvSpPr>
            <p:cNvPr id="9006" name="Google Shape;9006;p68"/>
            <p:cNvSpPr/>
            <p:nvPr/>
          </p:nvSpPr>
          <p:spPr>
            <a:xfrm>
              <a:off x="-52574450" y="3306025"/>
              <a:ext cx="22075" cy="110300"/>
            </a:xfrm>
            <a:custGeom>
              <a:avLst/>
              <a:gdLst/>
              <a:ahLst/>
              <a:cxnLst/>
              <a:rect l="l" t="t" r="r" b="b"/>
              <a:pathLst>
                <a:path w="883" h="4412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68"/>
            <p:cNvSpPr/>
            <p:nvPr/>
          </p:nvSpPr>
          <p:spPr>
            <a:xfrm>
              <a:off x="-52826475" y="3192625"/>
              <a:ext cx="267800" cy="100050"/>
            </a:xfrm>
            <a:custGeom>
              <a:avLst/>
              <a:gdLst/>
              <a:ahLst/>
              <a:cxnLst/>
              <a:rect l="l" t="t" r="r" b="b"/>
              <a:pathLst>
                <a:path w="10712" h="4002" extrusionOk="0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68"/>
            <p:cNvSpPr/>
            <p:nvPr/>
          </p:nvSpPr>
          <p:spPr>
            <a:xfrm>
              <a:off x="-52794975" y="3361175"/>
              <a:ext cx="204800" cy="149675"/>
            </a:xfrm>
            <a:custGeom>
              <a:avLst/>
              <a:gdLst/>
              <a:ahLst/>
              <a:cxnLst/>
              <a:rect l="l" t="t" r="r" b="b"/>
              <a:pathLst>
                <a:path w="8192" h="5987" extrusionOk="0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68"/>
            <p:cNvSpPr/>
            <p:nvPr/>
          </p:nvSpPr>
          <p:spPr>
            <a:xfrm>
              <a:off x="-52791025" y="3231225"/>
              <a:ext cx="137850" cy="74825"/>
            </a:xfrm>
            <a:custGeom>
              <a:avLst/>
              <a:gdLst/>
              <a:ahLst/>
              <a:cxnLst/>
              <a:rect l="l" t="t" r="r" b="b"/>
              <a:pathLst>
                <a:path w="5514" h="2993" extrusionOk="0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68"/>
            <p:cNvSpPr/>
            <p:nvPr/>
          </p:nvSpPr>
          <p:spPr>
            <a:xfrm>
              <a:off x="-52683125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68"/>
            <p:cNvSpPr/>
            <p:nvPr/>
          </p:nvSpPr>
          <p:spPr>
            <a:xfrm>
              <a:off x="-52794975" y="3247750"/>
              <a:ext cx="204800" cy="104000"/>
            </a:xfrm>
            <a:custGeom>
              <a:avLst/>
              <a:gdLst/>
              <a:ahLst/>
              <a:cxnLst/>
              <a:rect l="l" t="t" r="r" b="b"/>
              <a:pathLst>
                <a:path w="8192" h="4160" extrusionOk="0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68"/>
            <p:cNvSpPr/>
            <p:nvPr/>
          </p:nvSpPr>
          <p:spPr>
            <a:xfrm>
              <a:off x="-52776850" y="336195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68"/>
            <p:cNvSpPr/>
            <p:nvPr/>
          </p:nvSpPr>
          <p:spPr>
            <a:xfrm>
              <a:off x="-52832000" y="3306025"/>
              <a:ext cx="21300" cy="110300"/>
            </a:xfrm>
            <a:custGeom>
              <a:avLst/>
              <a:gdLst/>
              <a:ahLst/>
              <a:cxnLst/>
              <a:rect l="l" t="t" r="r" b="b"/>
              <a:pathLst>
                <a:path w="852" h="4412" extrusionOk="0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4" name="Google Shape;9014;p68"/>
          <p:cNvGrpSpPr/>
          <p:nvPr/>
        </p:nvGrpSpPr>
        <p:grpSpPr>
          <a:xfrm>
            <a:off x="7070492" y="3359048"/>
            <a:ext cx="358971" cy="357198"/>
            <a:chOff x="-52851675" y="3585650"/>
            <a:chExt cx="319000" cy="317425"/>
          </a:xfrm>
        </p:grpSpPr>
        <p:sp>
          <p:nvSpPr>
            <p:cNvPr id="9015" name="Google Shape;9015;p68"/>
            <p:cNvSpPr/>
            <p:nvPr/>
          </p:nvSpPr>
          <p:spPr>
            <a:xfrm>
              <a:off x="-52851675" y="3641575"/>
              <a:ext cx="319000" cy="106350"/>
            </a:xfrm>
            <a:custGeom>
              <a:avLst/>
              <a:gdLst/>
              <a:ahLst/>
              <a:cxn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68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ahLst/>
              <a:cxn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68"/>
            <p:cNvSpPr/>
            <p:nvPr/>
          </p:nvSpPr>
          <p:spPr>
            <a:xfrm>
              <a:off x="-52794975" y="3696700"/>
              <a:ext cx="127625" cy="74850"/>
            </a:xfrm>
            <a:custGeom>
              <a:avLst/>
              <a:gdLst/>
              <a:ahLst/>
              <a:cxn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68"/>
            <p:cNvSpPr/>
            <p:nvPr/>
          </p:nvSpPr>
          <p:spPr>
            <a:xfrm>
              <a:off x="-52795750" y="3700625"/>
              <a:ext cx="204800" cy="202450"/>
            </a:xfrm>
            <a:custGeom>
              <a:avLst/>
              <a:gdLst/>
              <a:ahLst/>
              <a:cxn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68"/>
            <p:cNvSpPr/>
            <p:nvPr/>
          </p:nvSpPr>
          <p:spPr>
            <a:xfrm>
              <a:off x="-52832775" y="374002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68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1" name="Google Shape;9021;p68"/>
          <p:cNvGrpSpPr/>
          <p:nvPr/>
        </p:nvGrpSpPr>
        <p:grpSpPr>
          <a:xfrm>
            <a:off x="7092647" y="3820849"/>
            <a:ext cx="314662" cy="358999"/>
            <a:chOff x="-52832000" y="3976300"/>
            <a:chExt cx="279625" cy="319025"/>
          </a:xfrm>
        </p:grpSpPr>
        <p:sp>
          <p:nvSpPr>
            <p:cNvPr id="9022" name="Google Shape;9022;p68"/>
            <p:cNvSpPr/>
            <p:nvPr/>
          </p:nvSpPr>
          <p:spPr>
            <a:xfrm>
              <a:off x="-52794975" y="3976300"/>
              <a:ext cx="204800" cy="112650"/>
            </a:xfrm>
            <a:custGeom>
              <a:avLst/>
              <a:gdLst/>
              <a:ahLst/>
              <a:cxnLst/>
              <a:rect l="l" t="t" r="r" b="b"/>
              <a:pathLst>
                <a:path w="8192" h="4506" extrusionOk="0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68"/>
            <p:cNvSpPr/>
            <p:nvPr/>
          </p:nvSpPr>
          <p:spPr>
            <a:xfrm>
              <a:off x="-52757175" y="4051125"/>
              <a:ext cx="167000" cy="94550"/>
            </a:xfrm>
            <a:custGeom>
              <a:avLst/>
              <a:gdLst/>
              <a:ahLst/>
              <a:cxnLst/>
              <a:rect l="l" t="t" r="r" b="b"/>
              <a:pathLst>
                <a:path w="6680" h="3782" extrusionOk="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68"/>
            <p:cNvSpPr/>
            <p:nvPr/>
          </p:nvSpPr>
          <p:spPr>
            <a:xfrm>
              <a:off x="-52794975" y="4088925"/>
              <a:ext cx="204025" cy="206400"/>
            </a:xfrm>
            <a:custGeom>
              <a:avLst/>
              <a:gdLst/>
              <a:ahLst/>
              <a:cxnLst/>
              <a:rect l="l" t="t" r="r" b="b"/>
              <a:pathLst>
                <a:path w="8161" h="8256" extrusionOk="0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68"/>
            <p:cNvSpPr/>
            <p:nvPr/>
          </p:nvSpPr>
          <p:spPr>
            <a:xfrm>
              <a:off x="-528320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68"/>
            <p:cNvSpPr/>
            <p:nvPr/>
          </p:nvSpPr>
          <p:spPr>
            <a:xfrm>
              <a:off x="-5257130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7" name="Google Shape;9027;p68"/>
          <p:cNvGrpSpPr/>
          <p:nvPr/>
        </p:nvGrpSpPr>
        <p:grpSpPr>
          <a:xfrm>
            <a:off x="6209853" y="4275497"/>
            <a:ext cx="316434" cy="358099"/>
            <a:chOff x="-51633225" y="3198925"/>
            <a:chExt cx="281200" cy="318225"/>
          </a:xfrm>
        </p:grpSpPr>
        <p:sp>
          <p:nvSpPr>
            <p:cNvPr id="9028" name="Google Shape;9028;p68"/>
            <p:cNvSpPr/>
            <p:nvPr/>
          </p:nvSpPr>
          <p:spPr>
            <a:xfrm>
              <a:off x="-516332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68"/>
            <p:cNvSpPr/>
            <p:nvPr/>
          </p:nvSpPr>
          <p:spPr>
            <a:xfrm>
              <a:off x="-51595425" y="334857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68"/>
            <p:cNvSpPr/>
            <p:nvPr/>
          </p:nvSpPr>
          <p:spPr>
            <a:xfrm>
              <a:off x="-51633225" y="3292650"/>
              <a:ext cx="279625" cy="37050"/>
            </a:xfrm>
            <a:custGeom>
              <a:avLst/>
              <a:gdLst/>
              <a:ahLst/>
              <a:cxnLst/>
              <a:rect l="l" t="t" r="r" b="b"/>
              <a:pathLst>
                <a:path w="11185" h="1482" extrusionOk="0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68"/>
            <p:cNvSpPr/>
            <p:nvPr/>
          </p:nvSpPr>
          <p:spPr>
            <a:xfrm>
              <a:off x="-5149225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68"/>
            <p:cNvSpPr/>
            <p:nvPr/>
          </p:nvSpPr>
          <p:spPr>
            <a:xfrm>
              <a:off x="-51590700" y="319892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68"/>
            <p:cNvSpPr/>
            <p:nvPr/>
          </p:nvSpPr>
          <p:spPr>
            <a:xfrm>
              <a:off x="-51517450" y="3218600"/>
              <a:ext cx="52000" cy="55950"/>
            </a:xfrm>
            <a:custGeom>
              <a:avLst/>
              <a:gdLst/>
              <a:ahLst/>
              <a:cxnLst/>
              <a:rect l="l" t="t" r="r" b="b"/>
              <a:pathLst>
                <a:path w="2080" h="2238" extrusionOk="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68"/>
            <p:cNvSpPr/>
            <p:nvPr/>
          </p:nvSpPr>
          <p:spPr>
            <a:xfrm>
              <a:off x="-51370950" y="3354075"/>
              <a:ext cx="18925" cy="64625"/>
            </a:xfrm>
            <a:custGeom>
              <a:avLst/>
              <a:gdLst/>
              <a:ahLst/>
              <a:cxnLst/>
              <a:rect l="l" t="t" r="r" b="b"/>
              <a:pathLst>
                <a:path w="757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5" name="Google Shape;9035;p68"/>
          <p:cNvGrpSpPr/>
          <p:nvPr/>
        </p:nvGrpSpPr>
        <p:grpSpPr>
          <a:xfrm>
            <a:off x="6628676" y="1533418"/>
            <a:ext cx="365188" cy="357226"/>
            <a:chOff x="-56396775" y="3199700"/>
            <a:chExt cx="324525" cy="317450"/>
          </a:xfrm>
        </p:grpSpPr>
        <p:sp>
          <p:nvSpPr>
            <p:cNvPr id="9036" name="Google Shape;9036;p68"/>
            <p:cNvSpPr/>
            <p:nvPr/>
          </p:nvSpPr>
          <p:spPr>
            <a:xfrm>
              <a:off x="-56374725" y="33533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68"/>
            <p:cNvSpPr/>
            <p:nvPr/>
          </p:nvSpPr>
          <p:spPr>
            <a:xfrm>
              <a:off x="-56333775" y="3199700"/>
              <a:ext cx="198500" cy="73275"/>
            </a:xfrm>
            <a:custGeom>
              <a:avLst/>
              <a:gdLst/>
              <a:ahLst/>
              <a:cxnLst/>
              <a:rect l="l" t="t" r="r" b="b"/>
              <a:pathLst>
                <a:path w="7940" h="2931" extrusionOk="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68"/>
            <p:cNvSpPr/>
            <p:nvPr/>
          </p:nvSpPr>
          <p:spPr>
            <a:xfrm>
              <a:off x="-56396775" y="3273325"/>
              <a:ext cx="324525" cy="58725"/>
            </a:xfrm>
            <a:custGeom>
              <a:avLst/>
              <a:gdLst/>
              <a:ahLst/>
              <a:cxnLst/>
              <a:rect l="l" t="t" r="r" b="b"/>
              <a:pathLst>
                <a:path w="12981" h="2349" extrusionOk="0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68"/>
            <p:cNvSpPr/>
            <p:nvPr/>
          </p:nvSpPr>
          <p:spPr>
            <a:xfrm>
              <a:off x="-56336925" y="3346200"/>
              <a:ext cx="204800" cy="78800"/>
            </a:xfrm>
            <a:custGeom>
              <a:avLst/>
              <a:gdLst/>
              <a:ahLst/>
              <a:cxnLst/>
              <a:rect l="l" t="t" r="r" b="b"/>
              <a:pathLst>
                <a:path w="8192" h="3152" extrusionOk="0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68"/>
            <p:cNvSpPr/>
            <p:nvPr/>
          </p:nvSpPr>
          <p:spPr>
            <a:xfrm>
              <a:off x="-56332200" y="3406850"/>
              <a:ext cx="193775" cy="110300"/>
            </a:xfrm>
            <a:custGeom>
              <a:avLst/>
              <a:gdLst/>
              <a:ahLst/>
              <a:cxnLst/>
              <a:rect l="l" t="t" r="r" b="b"/>
              <a:pathLst>
                <a:path w="7751" h="4412" extrusionOk="0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68"/>
            <p:cNvSpPr/>
            <p:nvPr/>
          </p:nvSpPr>
          <p:spPr>
            <a:xfrm>
              <a:off x="-56113225" y="3354075"/>
              <a:ext cx="18125" cy="64625"/>
            </a:xfrm>
            <a:custGeom>
              <a:avLst/>
              <a:gdLst/>
              <a:ahLst/>
              <a:cxnLst/>
              <a:rect l="l" t="t" r="r" b="b"/>
              <a:pathLst>
                <a:path w="725" h="2585" extrusionOk="0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2" name="Google Shape;9042;p68"/>
          <p:cNvGrpSpPr/>
          <p:nvPr/>
        </p:nvGrpSpPr>
        <p:grpSpPr>
          <a:xfrm>
            <a:off x="6631771" y="1999353"/>
            <a:ext cx="358999" cy="335958"/>
            <a:chOff x="-56394425" y="3600600"/>
            <a:chExt cx="319025" cy="298550"/>
          </a:xfrm>
        </p:grpSpPr>
        <p:sp>
          <p:nvSpPr>
            <p:cNvPr id="9043" name="Google Shape;9043;p68"/>
            <p:cNvSpPr/>
            <p:nvPr/>
          </p:nvSpPr>
          <p:spPr>
            <a:xfrm>
              <a:off x="-56272325" y="3861300"/>
              <a:ext cx="74825" cy="37850"/>
            </a:xfrm>
            <a:custGeom>
              <a:avLst/>
              <a:gdLst/>
              <a:ahLst/>
              <a:cxnLst/>
              <a:rect l="l" t="t" r="r" b="b"/>
              <a:pathLst>
                <a:path w="2993" h="1514" extrusionOk="0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68"/>
            <p:cNvSpPr/>
            <p:nvPr/>
          </p:nvSpPr>
          <p:spPr>
            <a:xfrm>
              <a:off x="-56297550" y="3600600"/>
              <a:ext cx="126050" cy="71700"/>
            </a:xfrm>
            <a:custGeom>
              <a:avLst/>
              <a:gdLst/>
              <a:ahLst/>
              <a:cxnLst/>
              <a:rect l="l" t="t" r="r" b="b"/>
              <a:pathLst>
                <a:path w="5042" h="2868" extrusionOk="0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68"/>
            <p:cNvSpPr/>
            <p:nvPr/>
          </p:nvSpPr>
          <p:spPr>
            <a:xfrm>
              <a:off x="-56394425" y="3635275"/>
              <a:ext cx="319025" cy="233925"/>
            </a:xfrm>
            <a:custGeom>
              <a:avLst/>
              <a:gdLst/>
              <a:ahLst/>
              <a:cxnLst/>
              <a:rect l="l" t="t" r="r" b="b"/>
              <a:pathLst>
                <a:path w="12761" h="9357" extrusionOk="0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46" name="Google Shape;9046;p68"/>
          <p:cNvGrpSpPr/>
          <p:nvPr/>
        </p:nvGrpSpPr>
        <p:grpSpPr>
          <a:xfrm>
            <a:off x="6662538" y="2430117"/>
            <a:ext cx="327068" cy="357198"/>
            <a:chOff x="-56379450" y="3983400"/>
            <a:chExt cx="290650" cy="317425"/>
          </a:xfrm>
        </p:grpSpPr>
        <p:sp>
          <p:nvSpPr>
            <p:cNvPr id="9047" name="Google Shape;9047;p68"/>
            <p:cNvSpPr/>
            <p:nvPr/>
          </p:nvSpPr>
          <p:spPr>
            <a:xfrm>
              <a:off x="-56330625" y="3983400"/>
              <a:ext cx="241825" cy="111075"/>
            </a:xfrm>
            <a:custGeom>
              <a:avLst/>
              <a:gdLst/>
              <a:ahLst/>
              <a:cxnLst/>
              <a:rect l="l" t="t" r="r" b="b"/>
              <a:pathLst>
                <a:path w="9673" h="4443" extrusionOk="0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68"/>
            <p:cNvSpPr/>
            <p:nvPr/>
          </p:nvSpPr>
          <p:spPr>
            <a:xfrm>
              <a:off x="-56350300" y="4058225"/>
              <a:ext cx="186675" cy="55150"/>
            </a:xfrm>
            <a:custGeom>
              <a:avLst/>
              <a:gdLst/>
              <a:ahLst/>
              <a:cxnLst/>
              <a:rect l="l" t="t" r="r" b="b"/>
              <a:pathLst>
                <a:path w="7467" h="2206" extrusionOk="0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68"/>
            <p:cNvSpPr/>
            <p:nvPr/>
          </p:nvSpPr>
          <p:spPr>
            <a:xfrm>
              <a:off x="-56245550" y="4168275"/>
              <a:ext cx="78000" cy="26600"/>
            </a:xfrm>
            <a:custGeom>
              <a:avLst/>
              <a:gdLst/>
              <a:ahLst/>
              <a:cxnLst/>
              <a:rect l="l" t="t" r="r" b="b"/>
              <a:pathLst>
                <a:path w="3120" h="1064" extrusionOk="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68"/>
            <p:cNvSpPr/>
            <p:nvPr/>
          </p:nvSpPr>
          <p:spPr>
            <a:xfrm>
              <a:off x="-56359750" y="4112550"/>
              <a:ext cx="204800" cy="53100"/>
            </a:xfrm>
            <a:custGeom>
              <a:avLst/>
              <a:gdLst/>
              <a:ahLst/>
              <a:cxnLst/>
              <a:rect l="l" t="t" r="r" b="b"/>
              <a:pathLst>
                <a:path w="8192" h="2124" extrusionOk="0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68"/>
            <p:cNvSpPr/>
            <p:nvPr/>
          </p:nvSpPr>
          <p:spPr>
            <a:xfrm>
              <a:off x="-56345575" y="4169000"/>
              <a:ext cx="77200" cy="26325"/>
            </a:xfrm>
            <a:custGeom>
              <a:avLst/>
              <a:gdLst/>
              <a:ahLst/>
              <a:cxnLst/>
              <a:rect l="l" t="t" r="r" b="b"/>
              <a:pathLst>
                <a:path w="3088" h="1053" extrusionOk="0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68"/>
            <p:cNvSpPr/>
            <p:nvPr/>
          </p:nvSpPr>
          <p:spPr>
            <a:xfrm>
              <a:off x="-56379450" y="4180300"/>
              <a:ext cx="242600" cy="120525"/>
            </a:xfrm>
            <a:custGeom>
              <a:avLst/>
              <a:gdLst/>
              <a:ahLst/>
              <a:cxnLst/>
              <a:rect l="l" t="t" r="r" b="b"/>
              <a:pathLst>
                <a:path w="9704" h="4821" extrusionOk="0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68"/>
            <p:cNvSpPr/>
            <p:nvPr/>
          </p:nvSpPr>
          <p:spPr>
            <a:xfrm>
              <a:off x="-56181750" y="40393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68"/>
            <p:cNvSpPr/>
            <p:nvPr/>
          </p:nvSpPr>
          <p:spPr>
            <a:xfrm>
              <a:off x="-56332200" y="4039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5" name="Google Shape;9055;p68"/>
          <p:cNvGrpSpPr/>
          <p:nvPr/>
        </p:nvGrpSpPr>
        <p:grpSpPr>
          <a:xfrm>
            <a:off x="5326242" y="2894264"/>
            <a:ext cx="316434" cy="358971"/>
            <a:chOff x="-54401725" y="3198925"/>
            <a:chExt cx="281200" cy="319000"/>
          </a:xfrm>
        </p:grpSpPr>
        <p:sp>
          <p:nvSpPr>
            <p:cNvPr id="9056" name="Google Shape;9056;p68"/>
            <p:cNvSpPr/>
            <p:nvPr/>
          </p:nvSpPr>
          <p:spPr>
            <a:xfrm>
              <a:off x="-54159150" y="3465925"/>
              <a:ext cx="38625" cy="52000"/>
            </a:xfrm>
            <a:custGeom>
              <a:avLst/>
              <a:gdLst/>
              <a:ahLst/>
              <a:cxnLst/>
              <a:rect l="l" t="t" r="r" b="b"/>
              <a:pathLst>
                <a:path w="1545" h="2080" extrusionOk="0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68"/>
            <p:cNvSpPr/>
            <p:nvPr/>
          </p:nvSpPr>
          <p:spPr>
            <a:xfrm>
              <a:off x="-54401725" y="3465925"/>
              <a:ext cx="38600" cy="52000"/>
            </a:xfrm>
            <a:custGeom>
              <a:avLst/>
              <a:gdLst/>
              <a:ahLst/>
              <a:cxnLst/>
              <a:rect l="l" t="t" r="r" b="b"/>
              <a:pathLst>
                <a:path w="1544" h="2080" extrusionOk="0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68"/>
            <p:cNvSpPr/>
            <p:nvPr/>
          </p:nvSpPr>
          <p:spPr>
            <a:xfrm>
              <a:off x="-54176475" y="3224125"/>
              <a:ext cx="17350" cy="61450"/>
            </a:xfrm>
            <a:custGeom>
              <a:avLst/>
              <a:gdLst/>
              <a:ahLst/>
              <a:cxnLst/>
              <a:rect l="l" t="t" r="r" b="b"/>
              <a:pathLst>
                <a:path w="694" h="2458" extrusionOk="0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68"/>
            <p:cNvSpPr/>
            <p:nvPr/>
          </p:nvSpPr>
          <p:spPr>
            <a:xfrm>
              <a:off x="-54385975" y="3198925"/>
              <a:ext cx="198500" cy="74850"/>
            </a:xfrm>
            <a:custGeom>
              <a:avLst/>
              <a:gdLst/>
              <a:ahLst/>
              <a:cxnLst/>
              <a:rect l="l" t="t" r="r" b="b"/>
              <a:pathLst>
                <a:path w="7940" h="2994" extrusionOk="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68"/>
            <p:cNvSpPr/>
            <p:nvPr/>
          </p:nvSpPr>
          <p:spPr>
            <a:xfrm>
              <a:off x="-544009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68"/>
            <p:cNvSpPr/>
            <p:nvPr/>
          </p:nvSpPr>
          <p:spPr>
            <a:xfrm>
              <a:off x="-54401725" y="3292650"/>
              <a:ext cx="128400" cy="74850"/>
            </a:xfrm>
            <a:custGeom>
              <a:avLst/>
              <a:gdLst/>
              <a:ahLst/>
              <a:cxnLst/>
              <a:rect l="l" t="t" r="r" b="b"/>
              <a:pathLst>
                <a:path w="5136" h="2994" extrusionOk="0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68"/>
            <p:cNvSpPr/>
            <p:nvPr/>
          </p:nvSpPr>
          <p:spPr>
            <a:xfrm>
              <a:off x="-54250500" y="3266650"/>
              <a:ext cx="128400" cy="99275"/>
            </a:xfrm>
            <a:custGeom>
              <a:avLst/>
              <a:gdLst/>
              <a:ahLst/>
              <a:cxnLst/>
              <a:rect l="l" t="t" r="r" b="b"/>
              <a:pathLst>
                <a:path w="5136" h="3971" extrusionOk="0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68"/>
            <p:cNvSpPr/>
            <p:nvPr/>
          </p:nvSpPr>
          <p:spPr>
            <a:xfrm>
              <a:off x="-54159150" y="3385575"/>
              <a:ext cx="37050" cy="19725"/>
            </a:xfrm>
            <a:custGeom>
              <a:avLst/>
              <a:gdLst/>
              <a:ahLst/>
              <a:cxnLst/>
              <a:rect l="l" t="t" r="r" b="b"/>
              <a:pathLst>
                <a:path w="1482" h="789" extrusionOk="0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68"/>
            <p:cNvSpPr/>
            <p:nvPr/>
          </p:nvSpPr>
          <p:spPr>
            <a:xfrm>
              <a:off x="-54345025" y="3309975"/>
              <a:ext cx="167000" cy="207175"/>
            </a:xfrm>
            <a:custGeom>
              <a:avLst/>
              <a:gdLst/>
              <a:ahLst/>
              <a:cxnLst/>
              <a:rect l="l" t="t" r="r" b="b"/>
              <a:pathLst>
                <a:path w="6680" h="8287" extrusionOk="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68"/>
            <p:cNvSpPr/>
            <p:nvPr/>
          </p:nvSpPr>
          <p:spPr>
            <a:xfrm>
              <a:off x="-54401725" y="3424175"/>
              <a:ext cx="37825" cy="40975"/>
            </a:xfrm>
            <a:custGeom>
              <a:avLst/>
              <a:gdLst/>
              <a:ahLst/>
              <a:cxnLst/>
              <a:rect l="l" t="t" r="r" b="b"/>
              <a:pathLst>
                <a:path w="1513" h="1639" extrusionOk="0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68"/>
            <p:cNvSpPr/>
            <p:nvPr/>
          </p:nvSpPr>
          <p:spPr>
            <a:xfrm>
              <a:off x="-54159150" y="3424175"/>
              <a:ext cx="37050" cy="40975"/>
            </a:xfrm>
            <a:custGeom>
              <a:avLst/>
              <a:gdLst/>
              <a:ahLst/>
              <a:cxnLst/>
              <a:rect l="l" t="t" r="r" b="b"/>
              <a:pathLst>
                <a:path w="1482" h="1639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7" name="Google Shape;9067;p68"/>
          <p:cNvGrpSpPr/>
          <p:nvPr/>
        </p:nvGrpSpPr>
        <p:grpSpPr>
          <a:xfrm>
            <a:off x="5327128" y="3364365"/>
            <a:ext cx="314662" cy="358099"/>
            <a:chOff x="-54401725" y="3590375"/>
            <a:chExt cx="279625" cy="318225"/>
          </a:xfrm>
        </p:grpSpPr>
        <p:sp>
          <p:nvSpPr>
            <p:cNvPr id="9068" name="Google Shape;9068;p68"/>
            <p:cNvSpPr/>
            <p:nvPr/>
          </p:nvSpPr>
          <p:spPr>
            <a:xfrm>
              <a:off x="-54194575" y="3721900"/>
              <a:ext cx="35450" cy="19725"/>
            </a:xfrm>
            <a:custGeom>
              <a:avLst/>
              <a:gdLst/>
              <a:ahLst/>
              <a:cxnLst/>
              <a:rect l="l" t="t" r="r" b="b"/>
              <a:pathLst>
                <a:path w="1418" h="789" extrusionOk="0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68"/>
            <p:cNvSpPr/>
            <p:nvPr/>
          </p:nvSpPr>
          <p:spPr>
            <a:xfrm>
              <a:off x="-54380450" y="3590375"/>
              <a:ext cx="237075" cy="112650"/>
            </a:xfrm>
            <a:custGeom>
              <a:avLst/>
              <a:gdLst/>
              <a:ahLst/>
              <a:cxnLst/>
              <a:rect l="l" t="t" r="r" b="b"/>
              <a:pathLst>
                <a:path w="9483" h="4506" extrusionOk="0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68"/>
            <p:cNvSpPr/>
            <p:nvPr/>
          </p:nvSpPr>
          <p:spPr>
            <a:xfrm>
              <a:off x="-54363925" y="3721900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68"/>
            <p:cNvSpPr/>
            <p:nvPr/>
          </p:nvSpPr>
          <p:spPr>
            <a:xfrm>
              <a:off x="-54363925" y="3721900"/>
              <a:ext cx="204800" cy="186700"/>
            </a:xfrm>
            <a:custGeom>
              <a:avLst/>
              <a:gdLst/>
              <a:ahLst/>
              <a:cxnLst/>
              <a:rect l="l" t="t" r="r" b="b"/>
              <a:pathLst>
                <a:path w="8192" h="7468" extrusionOk="0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68"/>
            <p:cNvSpPr/>
            <p:nvPr/>
          </p:nvSpPr>
          <p:spPr>
            <a:xfrm>
              <a:off x="-54401725" y="37471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68"/>
            <p:cNvSpPr/>
            <p:nvPr/>
          </p:nvSpPr>
          <p:spPr>
            <a:xfrm>
              <a:off x="-54140225" y="374632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4" name="Google Shape;9074;p68"/>
          <p:cNvGrpSpPr/>
          <p:nvPr/>
        </p:nvGrpSpPr>
        <p:grpSpPr>
          <a:xfrm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9075" name="Google Shape;9075;p68"/>
            <p:cNvSpPr/>
            <p:nvPr/>
          </p:nvSpPr>
          <p:spPr>
            <a:xfrm>
              <a:off x="-54273350" y="40369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68"/>
            <p:cNvSpPr/>
            <p:nvPr/>
          </p:nvSpPr>
          <p:spPr>
            <a:xfrm>
              <a:off x="-54383600" y="3982600"/>
              <a:ext cx="241800" cy="130775"/>
            </a:xfrm>
            <a:custGeom>
              <a:avLst/>
              <a:gdLst/>
              <a:ahLst/>
              <a:cxnLst/>
              <a:rect l="l" t="t" r="r" b="b"/>
              <a:pathLst>
                <a:path w="9672" h="5231" extrusionOk="0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68"/>
            <p:cNvSpPr/>
            <p:nvPr/>
          </p:nvSpPr>
          <p:spPr>
            <a:xfrm>
              <a:off x="-54403300" y="4122000"/>
              <a:ext cx="58300" cy="140225"/>
            </a:xfrm>
            <a:custGeom>
              <a:avLst/>
              <a:gdLst/>
              <a:ahLst/>
              <a:cxnLst/>
              <a:rect l="l" t="t" r="r" b="b"/>
              <a:pathLst>
                <a:path w="2332" h="5609" extrusionOk="0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68"/>
            <p:cNvSpPr/>
            <p:nvPr/>
          </p:nvSpPr>
          <p:spPr>
            <a:xfrm>
              <a:off x="-54346600" y="4132250"/>
              <a:ext cx="167800" cy="168575"/>
            </a:xfrm>
            <a:custGeom>
              <a:avLst/>
              <a:gdLst/>
              <a:ahLst/>
              <a:cxnLst/>
              <a:rect l="l" t="t" r="r" b="b"/>
              <a:pathLst>
                <a:path w="6712" h="6743" extrusionOk="0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68"/>
            <p:cNvSpPr/>
            <p:nvPr/>
          </p:nvSpPr>
          <p:spPr>
            <a:xfrm>
              <a:off x="-54177250" y="4122000"/>
              <a:ext cx="57500" cy="141025"/>
            </a:xfrm>
            <a:custGeom>
              <a:avLst/>
              <a:gdLst/>
              <a:ahLst/>
              <a:cxnLst/>
              <a:rect l="l" t="t" r="r" b="b"/>
              <a:pathLst>
                <a:path w="2300" h="5641" extrusionOk="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0" name="Google Shape;9080;p68"/>
          <p:cNvGrpSpPr/>
          <p:nvPr/>
        </p:nvGrpSpPr>
        <p:grpSpPr>
          <a:xfrm>
            <a:off x="7512313" y="2889172"/>
            <a:ext cx="356298" cy="356973"/>
            <a:chOff x="-52458650" y="3194400"/>
            <a:chExt cx="316625" cy="317225"/>
          </a:xfrm>
        </p:grpSpPr>
        <p:sp>
          <p:nvSpPr>
            <p:cNvPr id="9081" name="Google Shape;9081;p68"/>
            <p:cNvSpPr/>
            <p:nvPr/>
          </p:nvSpPr>
          <p:spPr>
            <a:xfrm>
              <a:off x="-52458650" y="3194400"/>
              <a:ext cx="316625" cy="166000"/>
            </a:xfrm>
            <a:custGeom>
              <a:avLst/>
              <a:gdLst/>
              <a:ahLst/>
              <a:cxnLst/>
              <a:rect l="l" t="t" r="r" b="b"/>
              <a:pathLst>
                <a:path w="12665" h="6640" extrusionOk="0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68"/>
            <p:cNvSpPr/>
            <p:nvPr/>
          </p:nvSpPr>
          <p:spPr>
            <a:xfrm>
              <a:off x="-52379100" y="3287125"/>
              <a:ext cx="156750" cy="18925"/>
            </a:xfrm>
            <a:custGeom>
              <a:avLst/>
              <a:gdLst/>
              <a:ahLst/>
              <a:cxnLst/>
              <a:rect l="l" t="t" r="r" b="b"/>
              <a:pathLst>
                <a:path w="6270" h="757" extrusionOk="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68"/>
            <p:cNvSpPr/>
            <p:nvPr/>
          </p:nvSpPr>
          <p:spPr>
            <a:xfrm>
              <a:off x="-52383825" y="3361950"/>
              <a:ext cx="55150" cy="37050"/>
            </a:xfrm>
            <a:custGeom>
              <a:avLst/>
              <a:gdLst/>
              <a:ahLst/>
              <a:cxnLst/>
              <a:rect l="l" t="t" r="r" b="b"/>
              <a:pathLst>
                <a:path w="2206" h="1482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68"/>
            <p:cNvSpPr/>
            <p:nvPr/>
          </p:nvSpPr>
          <p:spPr>
            <a:xfrm>
              <a:off x="-52401950" y="3380075"/>
              <a:ext cx="204800" cy="131550"/>
            </a:xfrm>
            <a:custGeom>
              <a:avLst/>
              <a:gdLst/>
              <a:ahLst/>
              <a:cxnLst/>
              <a:rect l="l" t="t" r="r" b="b"/>
              <a:pathLst>
                <a:path w="8192" h="5262" extrusionOk="0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68"/>
            <p:cNvSpPr/>
            <p:nvPr/>
          </p:nvSpPr>
          <p:spPr>
            <a:xfrm>
              <a:off x="-52272000" y="3361950"/>
              <a:ext cx="55175" cy="37050"/>
            </a:xfrm>
            <a:custGeom>
              <a:avLst/>
              <a:gdLst/>
              <a:ahLst/>
              <a:cxnLst/>
              <a:rect l="l" t="t" r="r" b="b"/>
              <a:pathLst>
                <a:path w="2207" h="1482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68"/>
            <p:cNvSpPr/>
            <p:nvPr/>
          </p:nvSpPr>
          <p:spPr>
            <a:xfrm>
              <a:off x="-52402750" y="3324950"/>
              <a:ext cx="204825" cy="46475"/>
            </a:xfrm>
            <a:custGeom>
              <a:avLst/>
              <a:gdLst/>
              <a:ahLst/>
              <a:cxnLst/>
              <a:rect l="l" t="t" r="r" b="b"/>
              <a:pathLst>
                <a:path w="8193" h="1859" extrusionOk="0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68"/>
            <p:cNvSpPr/>
            <p:nvPr/>
          </p:nvSpPr>
          <p:spPr>
            <a:xfrm>
              <a:off x="-52440550" y="33493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68"/>
            <p:cNvSpPr/>
            <p:nvPr/>
          </p:nvSpPr>
          <p:spPr>
            <a:xfrm>
              <a:off x="-52179050" y="33485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9" name="Google Shape;9089;p68"/>
          <p:cNvGrpSpPr/>
          <p:nvPr/>
        </p:nvGrpSpPr>
        <p:grpSpPr>
          <a:xfrm>
            <a:off x="7521611" y="3358148"/>
            <a:ext cx="337703" cy="357845"/>
            <a:chOff x="-52450000" y="3584850"/>
            <a:chExt cx="300100" cy="318000"/>
          </a:xfrm>
        </p:grpSpPr>
        <p:sp>
          <p:nvSpPr>
            <p:cNvPr id="9090" name="Google Shape;9090;p68"/>
            <p:cNvSpPr/>
            <p:nvPr/>
          </p:nvSpPr>
          <p:spPr>
            <a:xfrm>
              <a:off x="-52206625" y="3601400"/>
              <a:ext cx="55150" cy="55950"/>
            </a:xfrm>
            <a:custGeom>
              <a:avLst/>
              <a:gdLst/>
              <a:ahLst/>
              <a:cxnLst/>
              <a:rect l="l" t="t" r="r" b="b"/>
              <a:pathLst>
                <a:path w="2206" h="2238" extrusionOk="0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68"/>
            <p:cNvSpPr/>
            <p:nvPr/>
          </p:nvSpPr>
          <p:spPr>
            <a:xfrm>
              <a:off x="-52271200" y="3601700"/>
              <a:ext cx="29950" cy="11525"/>
            </a:xfrm>
            <a:custGeom>
              <a:avLst/>
              <a:gdLst/>
              <a:ahLst/>
              <a:cxnLst/>
              <a:rect l="l" t="t" r="r" b="b"/>
              <a:pathLst>
                <a:path w="1198" h="461" extrusionOk="0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68"/>
            <p:cNvSpPr/>
            <p:nvPr/>
          </p:nvSpPr>
          <p:spPr>
            <a:xfrm>
              <a:off x="-52225525" y="3584850"/>
              <a:ext cx="30750" cy="44925"/>
            </a:xfrm>
            <a:custGeom>
              <a:avLst/>
              <a:gdLst/>
              <a:ahLst/>
              <a:cxnLst/>
              <a:rect l="l" t="t" r="r" b="b"/>
              <a:pathLst>
                <a:path w="1230" h="1797" extrusionOk="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68"/>
            <p:cNvSpPr/>
            <p:nvPr/>
          </p:nvSpPr>
          <p:spPr>
            <a:xfrm>
              <a:off x="-52412200" y="3694325"/>
              <a:ext cx="205600" cy="208525"/>
            </a:xfrm>
            <a:custGeom>
              <a:avLst/>
              <a:gdLst/>
              <a:ahLst/>
              <a:cxnLst/>
              <a:rect l="l" t="t" r="r" b="b"/>
              <a:pathLst>
                <a:path w="8224" h="8341" extrusionOk="0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68"/>
            <p:cNvSpPr/>
            <p:nvPr/>
          </p:nvSpPr>
          <p:spPr>
            <a:xfrm>
              <a:off x="-52430300" y="3619500"/>
              <a:ext cx="219775" cy="92975"/>
            </a:xfrm>
            <a:custGeom>
              <a:avLst/>
              <a:gdLst/>
              <a:ahLst/>
              <a:cxnLst/>
              <a:rect l="l" t="t" r="r" b="b"/>
              <a:pathLst>
                <a:path w="8791" h="3719" extrusionOk="0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68"/>
            <p:cNvSpPr/>
            <p:nvPr/>
          </p:nvSpPr>
          <p:spPr>
            <a:xfrm>
              <a:off x="-52192450" y="3666775"/>
              <a:ext cx="42550" cy="120525"/>
            </a:xfrm>
            <a:custGeom>
              <a:avLst/>
              <a:gdLst/>
              <a:ahLst/>
              <a:cxnLst/>
              <a:rect l="l" t="t" r="r" b="b"/>
              <a:pathLst>
                <a:path w="1702" h="4821" extrusionOk="0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68"/>
            <p:cNvSpPr/>
            <p:nvPr/>
          </p:nvSpPr>
          <p:spPr>
            <a:xfrm>
              <a:off x="-52450000" y="374002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7" name="Google Shape;9097;p68"/>
          <p:cNvGrpSpPr/>
          <p:nvPr/>
        </p:nvGrpSpPr>
        <p:grpSpPr>
          <a:xfrm>
            <a:off x="7533131" y="3822621"/>
            <a:ext cx="314662" cy="357226"/>
            <a:chOff x="-52440550" y="3977875"/>
            <a:chExt cx="279625" cy="317450"/>
          </a:xfrm>
        </p:grpSpPr>
        <p:sp>
          <p:nvSpPr>
            <p:cNvPr id="9098" name="Google Shape;9098;p68"/>
            <p:cNvSpPr/>
            <p:nvPr/>
          </p:nvSpPr>
          <p:spPr>
            <a:xfrm>
              <a:off x="-52403525" y="4052700"/>
              <a:ext cx="76425" cy="18150"/>
            </a:xfrm>
            <a:custGeom>
              <a:avLst/>
              <a:gdLst/>
              <a:ahLst/>
              <a:cxnLst/>
              <a:rect l="l" t="t" r="r" b="b"/>
              <a:pathLst>
                <a:path w="3057" h="726" extrusionOk="0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68"/>
            <p:cNvSpPr/>
            <p:nvPr/>
          </p:nvSpPr>
          <p:spPr>
            <a:xfrm>
              <a:off x="-52357850" y="4088925"/>
              <a:ext cx="168575" cy="33075"/>
            </a:xfrm>
            <a:custGeom>
              <a:avLst/>
              <a:gdLst/>
              <a:ahLst/>
              <a:cxnLst/>
              <a:rect l="l" t="t" r="r" b="b"/>
              <a:pathLst>
                <a:path w="6743" h="1323" extrusionOk="0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68"/>
            <p:cNvSpPr/>
            <p:nvPr/>
          </p:nvSpPr>
          <p:spPr>
            <a:xfrm>
              <a:off x="-52309000" y="40519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68"/>
            <p:cNvSpPr/>
            <p:nvPr/>
          </p:nvSpPr>
          <p:spPr>
            <a:xfrm>
              <a:off x="-52402750" y="3977875"/>
              <a:ext cx="204825" cy="55950"/>
            </a:xfrm>
            <a:custGeom>
              <a:avLst/>
              <a:gdLst/>
              <a:ahLst/>
              <a:cxnLst/>
              <a:rect l="l" t="t" r="r" b="b"/>
              <a:pathLst>
                <a:path w="8193" h="2238" extrusionOk="0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68"/>
            <p:cNvSpPr/>
            <p:nvPr/>
          </p:nvSpPr>
          <p:spPr>
            <a:xfrm>
              <a:off x="-52275150" y="4052700"/>
              <a:ext cx="77225" cy="17350"/>
            </a:xfrm>
            <a:custGeom>
              <a:avLst/>
              <a:gdLst/>
              <a:ahLst/>
              <a:cxnLst/>
              <a:rect l="l" t="t" r="r" b="b"/>
              <a:pathLst>
                <a:path w="3089" h="694" extrusionOk="0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68"/>
            <p:cNvSpPr/>
            <p:nvPr/>
          </p:nvSpPr>
          <p:spPr>
            <a:xfrm>
              <a:off x="-52403525" y="4089725"/>
              <a:ext cx="204800" cy="205600"/>
            </a:xfrm>
            <a:custGeom>
              <a:avLst/>
              <a:gdLst/>
              <a:ahLst/>
              <a:cxnLst/>
              <a:rect l="l" t="t" r="r" b="b"/>
              <a:pathLst>
                <a:path w="8192" h="8224" extrusionOk="0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68"/>
            <p:cNvSpPr/>
            <p:nvPr/>
          </p:nvSpPr>
          <p:spPr>
            <a:xfrm>
              <a:off x="-52179050" y="4132250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68"/>
            <p:cNvSpPr/>
            <p:nvPr/>
          </p:nvSpPr>
          <p:spPr>
            <a:xfrm>
              <a:off x="-52440550" y="413225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6" name="Google Shape;9106;p68"/>
          <p:cNvGrpSpPr/>
          <p:nvPr/>
        </p:nvGrpSpPr>
        <p:grpSpPr>
          <a:xfrm>
            <a:off x="6645066" y="4278827"/>
            <a:ext cx="314662" cy="358999"/>
            <a:chOff x="-51623775" y="3584850"/>
            <a:chExt cx="279625" cy="319025"/>
          </a:xfrm>
        </p:grpSpPr>
        <p:sp>
          <p:nvSpPr>
            <p:cNvPr id="9107" name="Google Shape;9107;p68"/>
            <p:cNvSpPr/>
            <p:nvPr/>
          </p:nvSpPr>
          <p:spPr>
            <a:xfrm>
              <a:off x="-51497750" y="3832175"/>
              <a:ext cx="26000" cy="13200"/>
            </a:xfrm>
            <a:custGeom>
              <a:avLst/>
              <a:gdLst/>
              <a:ahLst/>
              <a:cxnLst/>
              <a:rect l="l" t="t" r="r" b="b"/>
              <a:pathLst>
                <a:path w="1040" h="528" extrusionOk="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68"/>
            <p:cNvSpPr/>
            <p:nvPr/>
          </p:nvSpPr>
          <p:spPr>
            <a:xfrm>
              <a:off x="-51574150" y="3809300"/>
              <a:ext cx="78000" cy="26550"/>
            </a:xfrm>
            <a:custGeom>
              <a:avLst/>
              <a:gdLst/>
              <a:ahLst/>
              <a:cxnLst/>
              <a:rect l="l" t="t" r="r" b="b"/>
              <a:pathLst>
                <a:path w="3120" h="1062" extrusionOk="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68"/>
            <p:cNvSpPr/>
            <p:nvPr/>
          </p:nvSpPr>
          <p:spPr>
            <a:xfrm>
              <a:off x="-51579675" y="3837675"/>
              <a:ext cx="190625" cy="66200"/>
            </a:xfrm>
            <a:custGeom>
              <a:avLst/>
              <a:gdLst/>
              <a:ahLst/>
              <a:cxnLst/>
              <a:rect l="l" t="t" r="r" b="b"/>
              <a:pathLst>
                <a:path w="7625" h="2648" extrusionOk="0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68"/>
            <p:cNvSpPr/>
            <p:nvPr/>
          </p:nvSpPr>
          <p:spPr>
            <a:xfrm>
              <a:off x="-51473350" y="3809250"/>
              <a:ext cx="78000" cy="26500"/>
            </a:xfrm>
            <a:custGeom>
              <a:avLst/>
              <a:gdLst/>
              <a:ahLst/>
              <a:cxnLst/>
              <a:rect l="l" t="t" r="r" b="b"/>
              <a:pathLst>
                <a:path w="3120" h="1060" extrusionOk="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68"/>
            <p:cNvSpPr/>
            <p:nvPr/>
          </p:nvSpPr>
          <p:spPr>
            <a:xfrm>
              <a:off x="-51598575" y="3584850"/>
              <a:ext cx="226850" cy="111875"/>
            </a:xfrm>
            <a:custGeom>
              <a:avLst/>
              <a:gdLst/>
              <a:ahLst/>
              <a:cxnLst/>
              <a:rect l="l" t="t" r="r" b="b"/>
              <a:pathLst>
                <a:path w="9074" h="4475" extrusionOk="0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68"/>
            <p:cNvSpPr/>
            <p:nvPr/>
          </p:nvSpPr>
          <p:spPr>
            <a:xfrm>
              <a:off x="-51623775" y="3703775"/>
              <a:ext cx="18125" cy="63825"/>
            </a:xfrm>
            <a:custGeom>
              <a:avLst/>
              <a:gdLst/>
              <a:ahLst/>
              <a:cxnLst/>
              <a:rect l="l" t="t" r="r" b="b"/>
              <a:pathLst>
                <a:path w="725" h="2553" extrusionOk="0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68"/>
            <p:cNvSpPr/>
            <p:nvPr/>
          </p:nvSpPr>
          <p:spPr>
            <a:xfrm>
              <a:off x="-51363075" y="3703000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68"/>
            <p:cNvSpPr/>
            <p:nvPr/>
          </p:nvSpPr>
          <p:spPr>
            <a:xfrm>
              <a:off x="-51586750" y="3716375"/>
              <a:ext cx="207150" cy="89775"/>
            </a:xfrm>
            <a:custGeom>
              <a:avLst/>
              <a:gdLst/>
              <a:ahLst/>
              <a:cxnLst/>
              <a:rect l="l" t="t" r="r" b="b"/>
              <a:pathLst>
                <a:path w="8286" h="3591" extrusionOk="0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68"/>
            <p:cNvSpPr/>
            <p:nvPr/>
          </p:nvSpPr>
          <p:spPr>
            <a:xfrm>
              <a:off x="-51497750" y="3666775"/>
              <a:ext cx="26000" cy="26800"/>
            </a:xfrm>
            <a:custGeom>
              <a:avLst/>
              <a:gdLst/>
              <a:ahLst/>
              <a:cxnLst/>
              <a:rect l="l" t="t" r="r" b="b"/>
              <a:pathLst>
                <a:path w="1040" h="1072" extrusionOk="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Google Shape;9120;p69"/>
          <p:cNvSpPr txBox="1">
            <a:spLocks noGrp="1"/>
          </p:cNvSpPr>
          <p:nvPr>
            <p:ph type="title" idx="4294967295"/>
          </p:nvPr>
        </p:nvSpPr>
        <p:spPr>
          <a:xfrm>
            <a:off x="849675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Creative Process I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1" name="Google Shape;9121;p69"/>
          <p:cNvSpPr txBox="1">
            <a:spLocks noGrp="1"/>
          </p:cNvSpPr>
          <p:nvPr>
            <p:ph type="title" idx="4294967295"/>
          </p:nvPr>
        </p:nvSpPr>
        <p:spPr>
          <a:xfrm>
            <a:off x="4858400" y="943800"/>
            <a:ext cx="3482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Performing Arts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22" name="Google Shape;9122;p69"/>
          <p:cNvGrpSpPr/>
          <p:nvPr/>
        </p:nvGrpSpPr>
        <p:grpSpPr>
          <a:xfrm>
            <a:off x="885675" y="1539249"/>
            <a:ext cx="276003" cy="357300"/>
            <a:chOff x="-50469125" y="3183175"/>
            <a:chExt cx="233150" cy="301825"/>
          </a:xfrm>
        </p:grpSpPr>
        <p:sp>
          <p:nvSpPr>
            <p:cNvPr id="9123" name="Google Shape;9123;p69"/>
            <p:cNvSpPr/>
            <p:nvPr/>
          </p:nvSpPr>
          <p:spPr>
            <a:xfrm>
              <a:off x="-50388775" y="32272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69"/>
            <p:cNvSpPr/>
            <p:nvPr/>
          </p:nvSpPr>
          <p:spPr>
            <a:xfrm>
              <a:off x="-50469125" y="3290275"/>
              <a:ext cx="233150" cy="194725"/>
            </a:xfrm>
            <a:custGeom>
              <a:avLst/>
              <a:gdLst/>
              <a:ahLst/>
              <a:cxnLst/>
              <a:rect l="l" t="t" r="r" b="b"/>
              <a:pathLst>
                <a:path w="9326" h="7789" extrusionOk="0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69"/>
            <p:cNvSpPr/>
            <p:nvPr/>
          </p:nvSpPr>
          <p:spPr>
            <a:xfrm>
              <a:off x="-50379325" y="3183175"/>
              <a:ext cx="52775" cy="34675"/>
            </a:xfrm>
            <a:custGeom>
              <a:avLst/>
              <a:gdLst/>
              <a:ahLst/>
              <a:cxnLst/>
              <a:rect l="l" t="t" r="r" b="b"/>
              <a:pathLst>
                <a:path w="2111" h="1387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6" name="Google Shape;9126;p69"/>
          <p:cNvGrpSpPr/>
          <p:nvPr/>
        </p:nvGrpSpPr>
        <p:grpSpPr>
          <a:xfrm>
            <a:off x="845574" y="1974651"/>
            <a:ext cx="356205" cy="355288"/>
            <a:chOff x="-50504575" y="3550975"/>
            <a:chExt cx="300900" cy="300125"/>
          </a:xfrm>
        </p:grpSpPr>
        <p:sp>
          <p:nvSpPr>
            <p:cNvPr id="9127" name="Google Shape;9127;p69"/>
            <p:cNvSpPr/>
            <p:nvPr/>
          </p:nvSpPr>
          <p:spPr>
            <a:xfrm>
              <a:off x="-50504575" y="3550975"/>
              <a:ext cx="300900" cy="176475"/>
            </a:xfrm>
            <a:custGeom>
              <a:avLst/>
              <a:gdLst/>
              <a:ahLst/>
              <a:cxnLst/>
              <a:rect l="l" t="t" r="r" b="b"/>
              <a:pathLst>
                <a:path w="12036" h="7059" extrusionOk="0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69"/>
            <p:cNvSpPr/>
            <p:nvPr/>
          </p:nvSpPr>
          <p:spPr>
            <a:xfrm>
              <a:off x="-50432100" y="3622650"/>
              <a:ext cx="157550" cy="175675"/>
            </a:xfrm>
            <a:custGeom>
              <a:avLst/>
              <a:gdLst/>
              <a:ahLst/>
              <a:cxnLst/>
              <a:rect l="l" t="t" r="r" b="b"/>
              <a:pathLst>
                <a:path w="6302" h="7027" extrusionOk="0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69"/>
            <p:cNvSpPr/>
            <p:nvPr/>
          </p:nvSpPr>
          <p:spPr>
            <a:xfrm>
              <a:off x="-50414775" y="3815625"/>
              <a:ext cx="122900" cy="35475"/>
            </a:xfrm>
            <a:custGeom>
              <a:avLst/>
              <a:gdLst/>
              <a:ahLst/>
              <a:cxnLst/>
              <a:rect l="l" t="t" r="r" b="b"/>
              <a:pathLst>
                <a:path w="4916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69"/>
            <p:cNvSpPr/>
            <p:nvPr/>
          </p:nvSpPr>
          <p:spPr>
            <a:xfrm>
              <a:off x="-50362000" y="3727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1" name="Google Shape;9131;p69"/>
          <p:cNvGrpSpPr/>
          <p:nvPr/>
        </p:nvGrpSpPr>
        <p:grpSpPr>
          <a:xfrm>
            <a:off x="845574" y="2412893"/>
            <a:ext cx="356205" cy="354341"/>
            <a:chOff x="-50503000" y="3921175"/>
            <a:chExt cx="300900" cy="299325"/>
          </a:xfrm>
        </p:grpSpPr>
        <p:sp>
          <p:nvSpPr>
            <p:cNvPr id="9132" name="Google Shape;9132;p69"/>
            <p:cNvSpPr/>
            <p:nvPr/>
          </p:nvSpPr>
          <p:spPr>
            <a:xfrm>
              <a:off x="-50432900" y="3921175"/>
              <a:ext cx="177250" cy="53575"/>
            </a:xfrm>
            <a:custGeom>
              <a:avLst/>
              <a:gdLst/>
              <a:ahLst/>
              <a:cxnLst/>
              <a:rect l="l" t="t" r="r" b="b"/>
              <a:pathLst>
                <a:path w="7090" h="2143" extrusionOk="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69"/>
            <p:cNvSpPr/>
            <p:nvPr/>
          </p:nvSpPr>
          <p:spPr>
            <a:xfrm>
              <a:off x="-50503000" y="39211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69"/>
            <p:cNvSpPr/>
            <p:nvPr/>
          </p:nvSpPr>
          <p:spPr>
            <a:xfrm>
              <a:off x="-50237550" y="3921175"/>
              <a:ext cx="35450" cy="53575"/>
            </a:xfrm>
            <a:custGeom>
              <a:avLst/>
              <a:gdLst/>
              <a:ahLst/>
              <a:cxnLst/>
              <a:rect l="l" t="t" r="r" b="b"/>
              <a:pathLst>
                <a:path w="141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69"/>
            <p:cNvSpPr/>
            <p:nvPr/>
          </p:nvSpPr>
          <p:spPr>
            <a:xfrm>
              <a:off x="-50414775" y="4045625"/>
              <a:ext cx="159125" cy="122875"/>
            </a:xfrm>
            <a:custGeom>
              <a:avLst/>
              <a:gdLst/>
              <a:ahLst/>
              <a:cxnLst/>
              <a:rect l="l" t="t" r="r" b="b"/>
              <a:pathLst>
                <a:path w="6365" h="4915" extrusionOk="0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69"/>
            <p:cNvSpPr/>
            <p:nvPr/>
          </p:nvSpPr>
          <p:spPr>
            <a:xfrm>
              <a:off x="-50503000" y="3992050"/>
              <a:ext cx="300900" cy="228450"/>
            </a:xfrm>
            <a:custGeom>
              <a:avLst/>
              <a:gdLst/>
              <a:ahLst/>
              <a:cxnLst/>
              <a:rect l="l" t="t" r="r" b="b"/>
              <a:pathLst>
                <a:path w="12036" h="9138" extrusionOk="0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7" name="Google Shape;9137;p69"/>
          <p:cNvGrpSpPr/>
          <p:nvPr/>
        </p:nvGrpSpPr>
        <p:grpSpPr>
          <a:xfrm>
            <a:off x="3049627" y="1558811"/>
            <a:ext cx="355258" cy="356205"/>
            <a:chOff x="-48630025" y="3199700"/>
            <a:chExt cx="300100" cy="300900"/>
          </a:xfrm>
        </p:grpSpPr>
        <p:sp>
          <p:nvSpPr>
            <p:cNvPr id="9138" name="Google Shape;9138;p69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69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69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1" name="Google Shape;9141;p69"/>
          <p:cNvGrpSpPr/>
          <p:nvPr/>
        </p:nvGrpSpPr>
        <p:grpSpPr>
          <a:xfrm>
            <a:off x="3049627" y="1996107"/>
            <a:ext cx="355258" cy="355258"/>
            <a:chOff x="-48630025" y="3569100"/>
            <a:chExt cx="300100" cy="300100"/>
          </a:xfrm>
        </p:grpSpPr>
        <p:sp>
          <p:nvSpPr>
            <p:cNvPr id="9142" name="Google Shape;9142;p69"/>
            <p:cNvSpPr/>
            <p:nvPr/>
          </p:nvSpPr>
          <p:spPr>
            <a:xfrm>
              <a:off x="-48400825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69"/>
            <p:cNvSpPr/>
            <p:nvPr/>
          </p:nvSpPr>
          <p:spPr>
            <a:xfrm>
              <a:off x="-48400825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69"/>
            <p:cNvSpPr/>
            <p:nvPr/>
          </p:nvSpPr>
          <p:spPr>
            <a:xfrm>
              <a:off x="-48488250" y="371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69"/>
            <p:cNvSpPr/>
            <p:nvPr/>
          </p:nvSpPr>
          <p:spPr>
            <a:xfrm>
              <a:off x="-48488250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69"/>
            <p:cNvSpPr/>
            <p:nvPr/>
          </p:nvSpPr>
          <p:spPr>
            <a:xfrm>
              <a:off x="-48400825" y="36400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69"/>
            <p:cNvSpPr/>
            <p:nvPr/>
          </p:nvSpPr>
          <p:spPr>
            <a:xfrm>
              <a:off x="-48541800" y="3569100"/>
              <a:ext cx="211875" cy="300100"/>
            </a:xfrm>
            <a:custGeom>
              <a:avLst/>
              <a:gdLst/>
              <a:ahLst/>
              <a:cxnLst/>
              <a:rect l="l" t="t" r="r" b="b"/>
              <a:pathLst>
                <a:path w="8475" h="12004" extrusionOk="0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69"/>
            <p:cNvSpPr/>
            <p:nvPr/>
          </p:nvSpPr>
          <p:spPr>
            <a:xfrm>
              <a:off x="-48488250" y="37817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69"/>
            <p:cNvSpPr/>
            <p:nvPr/>
          </p:nvSpPr>
          <p:spPr>
            <a:xfrm>
              <a:off x="-48630025" y="3569900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69"/>
            <p:cNvSpPr/>
            <p:nvPr/>
          </p:nvSpPr>
          <p:spPr>
            <a:xfrm>
              <a:off x="-48626875" y="3668350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69"/>
            <p:cNvSpPr/>
            <p:nvPr/>
          </p:nvSpPr>
          <p:spPr>
            <a:xfrm>
              <a:off x="-48630025" y="3727425"/>
              <a:ext cx="70925" cy="141775"/>
            </a:xfrm>
            <a:custGeom>
              <a:avLst/>
              <a:gdLst/>
              <a:ahLst/>
              <a:cxnLst/>
              <a:rect l="l" t="t" r="r" b="b"/>
              <a:pathLst>
                <a:path w="2837" h="5671" extrusionOk="0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2" name="Google Shape;9152;p69"/>
          <p:cNvGrpSpPr/>
          <p:nvPr/>
        </p:nvGrpSpPr>
        <p:grpSpPr>
          <a:xfrm>
            <a:off x="3050101" y="2433403"/>
            <a:ext cx="354311" cy="353394"/>
            <a:chOff x="-48629225" y="3938500"/>
            <a:chExt cx="299300" cy="298525"/>
          </a:xfrm>
        </p:grpSpPr>
        <p:sp>
          <p:nvSpPr>
            <p:cNvPr id="9153" name="Google Shape;9153;p69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69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69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69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7" name="Google Shape;9157;p69"/>
          <p:cNvGrpSpPr/>
          <p:nvPr/>
        </p:nvGrpSpPr>
        <p:grpSpPr>
          <a:xfrm>
            <a:off x="1785504" y="2904744"/>
            <a:ext cx="311458" cy="354341"/>
            <a:chOff x="-46762575" y="3200500"/>
            <a:chExt cx="263100" cy="299325"/>
          </a:xfrm>
        </p:grpSpPr>
        <p:sp>
          <p:nvSpPr>
            <p:cNvPr id="9158" name="Google Shape;9158;p6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6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6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6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6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3" name="Google Shape;9163;p69"/>
          <p:cNvGrpSpPr/>
          <p:nvPr/>
        </p:nvGrpSpPr>
        <p:grpSpPr>
          <a:xfrm>
            <a:off x="1763589" y="3363466"/>
            <a:ext cx="355288" cy="312375"/>
            <a:chOff x="-46779900" y="3588000"/>
            <a:chExt cx="300125" cy="263875"/>
          </a:xfrm>
        </p:grpSpPr>
        <p:sp>
          <p:nvSpPr>
            <p:cNvPr id="9164" name="Google Shape;9164;p69"/>
            <p:cNvSpPr/>
            <p:nvPr/>
          </p:nvSpPr>
          <p:spPr>
            <a:xfrm>
              <a:off x="-46746025" y="3588000"/>
              <a:ext cx="230800" cy="263875"/>
            </a:xfrm>
            <a:custGeom>
              <a:avLst/>
              <a:gdLst/>
              <a:ahLst/>
              <a:cxnLst/>
              <a:rect l="l" t="t" r="r" b="b"/>
              <a:pathLst>
                <a:path w="9232" h="10555" extrusionOk="0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69"/>
            <p:cNvSpPr/>
            <p:nvPr/>
          </p:nvSpPr>
          <p:spPr>
            <a:xfrm>
              <a:off x="-46674350" y="3710075"/>
              <a:ext cx="91400" cy="122900"/>
            </a:xfrm>
            <a:custGeom>
              <a:avLst/>
              <a:gdLst/>
              <a:ahLst/>
              <a:cxnLst/>
              <a:rect l="l" t="t" r="r" b="b"/>
              <a:pathLst>
                <a:path w="3656" h="4916" extrusionOk="0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69"/>
            <p:cNvSpPr/>
            <p:nvPr/>
          </p:nvSpPr>
          <p:spPr>
            <a:xfrm>
              <a:off x="-46779900" y="3754200"/>
              <a:ext cx="17350" cy="70125"/>
            </a:xfrm>
            <a:custGeom>
              <a:avLst/>
              <a:gdLst/>
              <a:ahLst/>
              <a:cxnLst/>
              <a:rect l="l" t="t" r="r" b="b"/>
              <a:pathLst>
                <a:path w="694" h="2805" extrusionOk="0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69"/>
            <p:cNvSpPr/>
            <p:nvPr/>
          </p:nvSpPr>
          <p:spPr>
            <a:xfrm>
              <a:off x="-46497925" y="3754200"/>
              <a:ext cx="18150" cy="70125"/>
            </a:xfrm>
            <a:custGeom>
              <a:avLst/>
              <a:gdLst/>
              <a:ahLst/>
              <a:cxnLst/>
              <a:rect l="l" t="t" r="r" b="b"/>
              <a:pathLst>
                <a:path w="726" h="2805" extrusionOk="0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8" name="Google Shape;9168;p69"/>
          <p:cNvGrpSpPr/>
          <p:nvPr/>
        </p:nvGrpSpPr>
        <p:grpSpPr>
          <a:xfrm>
            <a:off x="1764062" y="3778388"/>
            <a:ext cx="354341" cy="353394"/>
            <a:chOff x="-46779100" y="3938500"/>
            <a:chExt cx="299325" cy="298525"/>
          </a:xfrm>
        </p:grpSpPr>
        <p:sp>
          <p:nvSpPr>
            <p:cNvPr id="9169" name="Google Shape;9169;p69"/>
            <p:cNvSpPr/>
            <p:nvPr/>
          </p:nvSpPr>
          <p:spPr>
            <a:xfrm>
              <a:off x="-46656225" y="406137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69"/>
            <p:cNvSpPr/>
            <p:nvPr/>
          </p:nvSpPr>
          <p:spPr>
            <a:xfrm>
              <a:off x="-46779100" y="3938500"/>
              <a:ext cx="299325" cy="298525"/>
            </a:xfrm>
            <a:custGeom>
              <a:avLst/>
              <a:gdLst/>
              <a:ahLst/>
              <a:cxnLst/>
              <a:rect l="l" t="t" r="r" b="b"/>
              <a:pathLst>
                <a:path w="11973" h="11941" extrusionOk="0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1" name="Google Shape;9171;p69"/>
          <p:cNvGrpSpPr/>
          <p:nvPr/>
        </p:nvGrpSpPr>
        <p:grpSpPr>
          <a:xfrm>
            <a:off x="3971800" y="2911255"/>
            <a:ext cx="355258" cy="355288"/>
            <a:chOff x="-44924250" y="3206000"/>
            <a:chExt cx="300100" cy="300125"/>
          </a:xfrm>
        </p:grpSpPr>
        <p:sp>
          <p:nvSpPr>
            <p:cNvPr id="9172" name="Google Shape;9172;p69"/>
            <p:cNvSpPr/>
            <p:nvPr/>
          </p:nvSpPr>
          <p:spPr>
            <a:xfrm>
              <a:off x="-44747025" y="3365100"/>
              <a:ext cx="122875" cy="87450"/>
            </a:xfrm>
            <a:custGeom>
              <a:avLst/>
              <a:gdLst/>
              <a:ahLst/>
              <a:cxnLst/>
              <a:rect l="l" t="t" r="r" b="b"/>
              <a:pathLst>
                <a:path w="491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69"/>
            <p:cNvSpPr/>
            <p:nvPr/>
          </p:nvSpPr>
          <p:spPr>
            <a:xfrm>
              <a:off x="-44747025" y="3470650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69"/>
            <p:cNvSpPr/>
            <p:nvPr/>
          </p:nvSpPr>
          <p:spPr>
            <a:xfrm>
              <a:off x="-44747025" y="3313125"/>
              <a:ext cx="122875" cy="35475"/>
            </a:xfrm>
            <a:custGeom>
              <a:avLst/>
              <a:gdLst/>
              <a:ahLst/>
              <a:cxnLst/>
              <a:rect l="l" t="t" r="r" b="b"/>
              <a:pathLst>
                <a:path w="4915" h="141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69"/>
            <p:cNvSpPr/>
            <p:nvPr/>
          </p:nvSpPr>
          <p:spPr>
            <a:xfrm>
              <a:off x="-44924250" y="3384000"/>
              <a:ext cx="159125" cy="69350"/>
            </a:xfrm>
            <a:custGeom>
              <a:avLst/>
              <a:gdLst/>
              <a:ahLst/>
              <a:cxnLst/>
              <a:rect l="l" t="t" r="r" b="b"/>
              <a:pathLst>
                <a:path w="6365" h="2774" extrusionOk="0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69"/>
            <p:cNvSpPr/>
            <p:nvPr/>
          </p:nvSpPr>
          <p:spPr>
            <a:xfrm>
              <a:off x="-44924250" y="3206000"/>
              <a:ext cx="264675" cy="159125"/>
            </a:xfrm>
            <a:custGeom>
              <a:avLst/>
              <a:gdLst/>
              <a:ahLst/>
              <a:cxnLst/>
              <a:rect l="l" t="t" r="r" b="b"/>
              <a:pathLst>
                <a:path w="10587" h="6365" extrusionOk="0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7" name="Google Shape;9177;p69"/>
          <p:cNvGrpSpPr/>
          <p:nvPr/>
        </p:nvGrpSpPr>
        <p:grpSpPr>
          <a:xfrm>
            <a:off x="1286286" y="1539249"/>
            <a:ext cx="355258" cy="355258"/>
            <a:chOff x="-50134375" y="3183175"/>
            <a:chExt cx="300100" cy="300100"/>
          </a:xfrm>
        </p:grpSpPr>
        <p:sp>
          <p:nvSpPr>
            <p:cNvPr id="9178" name="Google Shape;9178;p69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69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69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69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69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69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69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69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69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69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8" name="Google Shape;9188;p69"/>
          <p:cNvGrpSpPr/>
          <p:nvPr/>
        </p:nvGrpSpPr>
        <p:grpSpPr>
          <a:xfrm>
            <a:off x="1286286" y="1974651"/>
            <a:ext cx="355258" cy="355288"/>
            <a:chOff x="-50134375" y="3550975"/>
            <a:chExt cx="300100" cy="300125"/>
          </a:xfrm>
        </p:grpSpPr>
        <p:sp>
          <p:nvSpPr>
            <p:cNvPr id="9189" name="Google Shape;9189;p69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69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1" name="Google Shape;9191;p69"/>
          <p:cNvGrpSpPr/>
          <p:nvPr/>
        </p:nvGrpSpPr>
        <p:grpSpPr>
          <a:xfrm>
            <a:off x="1286286" y="2412183"/>
            <a:ext cx="355258" cy="355051"/>
            <a:chOff x="-50134375" y="3920575"/>
            <a:chExt cx="300100" cy="299925"/>
          </a:xfrm>
        </p:grpSpPr>
        <p:sp>
          <p:nvSpPr>
            <p:cNvPr id="9192" name="Google Shape;9192;p69"/>
            <p:cNvSpPr/>
            <p:nvPr/>
          </p:nvSpPr>
          <p:spPr>
            <a:xfrm>
              <a:off x="-49985525" y="3920575"/>
              <a:ext cx="151250" cy="151850"/>
            </a:xfrm>
            <a:custGeom>
              <a:avLst/>
              <a:gdLst/>
              <a:ahLst/>
              <a:cxnLst/>
              <a:rect l="l" t="t" r="r" b="b"/>
              <a:pathLst>
                <a:path w="6050" h="6074" extrusionOk="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69"/>
            <p:cNvSpPr/>
            <p:nvPr/>
          </p:nvSpPr>
          <p:spPr>
            <a:xfrm>
              <a:off x="-50134375" y="4069250"/>
              <a:ext cx="151250" cy="151250"/>
            </a:xfrm>
            <a:custGeom>
              <a:avLst/>
              <a:gdLst/>
              <a:ahLst/>
              <a:cxnLst/>
              <a:rect l="l" t="t" r="r" b="b"/>
              <a:pathLst>
                <a:path w="6050" h="6050" extrusionOk="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69"/>
            <p:cNvSpPr/>
            <p:nvPr/>
          </p:nvSpPr>
          <p:spPr>
            <a:xfrm>
              <a:off x="-50090275" y="3964500"/>
              <a:ext cx="211100" cy="211100"/>
            </a:xfrm>
            <a:custGeom>
              <a:avLst/>
              <a:gdLst/>
              <a:ahLst/>
              <a:cxnLst/>
              <a:rect l="l" t="t" r="r" b="b"/>
              <a:pathLst>
                <a:path w="8444" h="8444" extrusionOk="0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5" name="Google Shape;9195;p69"/>
          <p:cNvGrpSpPr/>
          <p:nvPr/>
        </p:nvGrpSpPr>
        <p:grpSpPr>
          <a:xfrm>
            <a:off x="3497010" y="1559758"/>
            <a:ext cx="357123" cy="355258"/>
            <a:chOff x="-48262200" y="3200500"/>
            <a:chExt cx="301675" cy="300100"/>
          </a:xfrm>
        </p:grpSpPr>
        <p:sp>
          <p:nvSpPr>
            <p:cNvPr id="9196" name="Google Shape;9196;p69"/>
            <p:cNvSpPr/>
            <p:nvPr/>
          </p:nvSpPr>
          <p:spPr>
            <a:xfrm>
              <a:off x="-48191325" y="32887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69"/>
            <p:cNvSpPr/>
            <p:nvPr/>
          </p:nvSpPr>
          <p:spPr>
            <a:xfrm>
              <a:off x="-48155875" y="33241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69"/>
            <p:cNvSpPr/>
            <p:nvPr/>
          </p:nvSpPr>
          <p:spPr>
            <a:xfrm>
              <a:off x="-48085775" y="3206000"/>
              <a:ext cx="47275" cy="47300"/>
            </a:xfrm>
            <a:custGeom>
              <a:avLst/>
              <a:gdLst/>
              <a:ahLst/>
              <a:cxnLst/>
              <a:rect l="l" t="t" r="r" b="b"/>
              <a:pathLst>
                <a:path w="1891" h="1892" extrusionOk="0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69"/>
            <p:cNvSpPr/>
            <p:nvPr/>
          </p:nvSpPr>
          <p:spPr>
            <a:xfrm>
              <a:off x="-48262200" y="3200500"/>
              <a:ext cx="228425" cy="300100"/>
            </a:xfrm>
            <a:custGeom>
              <a:avLst/>
              <a:gdLst/>
              <a:ahLst/>
              <a:cxnLst/>
              <a:rect l="l" t="t" r="r" b="b"/>
              <a:pathLst>
                <a:path w="9137" h="12004" extrusionOk="0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69"/>
            <p:cNvSpPr/>
            <p:nvPr/>
          </p:nvSpPr>
          <p:spPr>
            <a:xfrm>
              <a:off x="-48155075" y="33225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69"/>
            <p:cNvSpPr/>
            <p:nvPr/>
          </p:nvSpPr>
          <p:spPr>
            <a:xfrm>
              <a:off x="-48014100" y="3417100"/>
              <a:ext cx="53575" cy="18125"/>
            </a:xfrm>
            <a:custGeom>
              <a:avLst/>
              <a:gdLst/>
              <a:ahLst/>
              <a:cxnLst/>
              <a:rect l="l" t="t" r="r" b="b"/>
              <a:pathLst>
                <a:path w="2143" h="725" extrusionOk="0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69"/>
            <p:cNvSpPr/>
            <p:nvPr/>
          </p:nvSpPr>
          <p:spPr>
            <a:xfrm>
              <a:off x="-48014100" y="3289500"/>
              <a:ext cx="53575" cy="110300"/>
            </a:xfrm>
            <a:custGeom>
              <a:avLst/>
              <a:gdLst/>
              <a:ahLst/>
              <a:cxnLst/>
              <a:rect l="l" t="t" r="r" b="b"/>
              <a:pathLst>
                <a:path w="2143" h="4412" extrusionOk="0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69"/>
            <p:cNvSpPr/>
            <p:nvPr/>
          </p:nvSpPr>
          <p:spPr>
            <a:xfrm>
              <a:off x="-48014100" y="3451750"/>
              <a:ext cx="53575" cy="48075"/>
            </a:xfrm>
            <a:custGeom>
              <a:avLst/>
              <a:gdLst/>
              <a:ahLst/>
              <a:cxnLst/>
              <a:rect l="l" t="t" r="r" b="b"/>
              <a:pathLst>
                <a:path w="2143" h="1923" extrusionOk="0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69"/>
            <p:cNvSpPr/>
            <p:nvPr/>
          </p:nvSpPr>
          <p:spPr>
            <a:xfrm>
              <a:off x="-48011725" y="3220375"/>
              <a:ext cx="48050" cy="51025"/>
            </a:xfrm>
            <a:custGeom>
              <a:avLst/>
              <a:gdLst/>
              <a:ahLst/>
              <a:cxnLst/>
              <a:rect l="l" t="t" r="r" b="b"/>
              <a:pathLst>
                <a:path w="1922" h="2041" extrusionOk="0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5" name="Google Shape;9205;p69"/>
          <p:cNvGrpSpPr/>
          <p:nvPr/>
        </p:nvGrpSpPr>
        <p:grpSpPr>
          <a:xfrm>
            <a:off x="3526383" y="1996847"/>
            <a:ext cx="298377" cy="354519"/>
            <a:chOff x="-48233050" y="3569725"/>
            <a:chExt cx="252050" cy="299475"/>
          </a:xfrm>
        </p:grpSpPr>
        <p:sp>
          <p:nvSpPr>
            <p:cNvPr id="9206" name="Google Shape;9206;p69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69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69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9" name="Google Shape;9209;p69"/>
          <p:cNvGrpSpPr/>
          <p:nvPr/>
        </p:nvGrpSpPr>
        <p:grpSpPr>
          <a:xfrm>
            <a:off x="3550148" y="2430591"/>
            <a:ext cx="250847" cy="358070"/>
            <a:chOff x="-48216525" y="3936125"/>
            <a:chExt cx="211900" cy="302475"/>
          </a:xfrm>
        </p:grpSpPr>
        <p:sp>
          <p:nvSpPr>
            <p:cNvPr id="9210" name="Google Shape;9210;p69"/>
            <p:cNvSpPr/>
            <p:nvPr/>
          </p:nvSpPr>
          <p:spPr>
            <a:xfrm>
              <a:off x="-48207850" y="3955825"/>
              <a:ext cx="105550" cy="158325"/>
            </a:xfrm>
            <a:custGeom>
              <a:avLst/>
              <a:gdLst/>
              <a:ahLst/>
              <a:cxnLst/>
              <a:rect l="l" t="t" r="r" b="b"/>
              <a:pathLst>
                <a:path w="4222" h="6333" extrusionOk="0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69"/>
            <p:cNvSpPr/>
            <p:nvPr/>
          </p:nvSpPr>
          <p:spPr>
            <a:xfrm>
              <a:off x="-48192100" y="4184225"/>
              <a:ext cx="163850" cy="54375"/>
            </a:xfrm>
            <a:custGeom>
              <a:avLst/>
              <a:gdLst/>
              <a:ahLst/>
              <a:cxnLst/>
              <a:rect l="l" t="t" r="r" b="b"/>
              <a:pathLst>
                <a:path w="6554" h="2175" extrusionOk="0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69"/>
            <p:cNvSpPr/>
            <p:nvPr/>
          </p:nvSpPr>
          <p:spPr>
            <a:xfrm>
              <a:off x="-48216525" y="4131475"/>
              <a:ext cx="211900" cy="34675"/>
            </a:xfrm>
            <a:custGeom>
              <a:avLst/>
              <a:gdLst/>
              <a:ahLst/>
              <a:cxnLst/>
              <a:rect l="l" t="t" r="r" b="b"/>
              <a:pathLst>
                <a:path w="8476" h="1387" extrusionOk="0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69"/>
            <p:cNvSpPr/>
            <p:nvPr/>
          </p:nvSpPr>
          <p:spPr>
            <a:xfrm>
              <a:off x="-48113350" y="3936125"/>
              <a:ext cx="98475" cy="178025"/>
            </a:xfrm>
            <a:custGeom>
              <a:avLst/>
              <a:gdLst/>
              <a:ahLst/>
              <a:cxnLst/>
              <a:rect l="l" t="t" r="r" b="b"/>
              <a:pathLst>
                <a:path w="3939" h="7121" extrusionOk="0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4" name="Google Shape;9214;p69"/>
          <p:cNvGrpSpPr/>
          <p:nvPr/>
        </p:nvGrpSpPr>
        <p:grpSpPr>
          <a:xfrm>
            <a:off x="2205866" y="2905661"/>
            <a:ext cx="355258" cy="355288"/>
            <a:chOff x="-46410500" y="3201275"/>
            <a:chExt cx="300100" cy="300125"/>
          </a:xfrm>
        </p:grpSpPr>
        <p:sp>
          <p:nvSpPr>
            <p:cNvPr id="9215" name="Google Shape;9215;p69"/>
            <p:cNvSpPr/>
            <p:nvPr/>
          </p:nvSpPr>
          <p:spPr>
            <a:xfrm>
              <a:off x="-46358500" y="3201275"/>
              <a:ext cx="37825" cy="87450"/>
            </a:xfrm>
            <a:custGeom>
              <a:avLst/>
              <a:gdLst/>
              <a:ahLst/>
              <a:cxnLst/>
              <a:rect l="l" t="t" r="r" b="b"/>
              <a:pathLst>
                <a:path w="1513" h="3498" extrusionOk="0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69"/>
            <p:cNvSpPr/>
            <p:nvPr/>
          </p:nvSpPr>
          <p:spPr>
            <a:xfrm>
              <a:off x="-46307325" y="3201275"/>
              <a:ext cx="38625" cy="88250"/>
            </a:xfrm>
            <a:custGeom>
              <a:avLst/>
              <a:gdLst/>
              <a:ahLst/>
              <a:cxnLst/>
              <a:rect l="l" t="t" r="r" b="b"/>
              <a:pathLst>
                <a:path w="1545" h="3530" extrusionOk="0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69"/>
            <p:cNvSpPr/>
            <p:nvPr/>
          </p:nvSpPr>
          <p:spPr>
            <a:xfrm>
              <a:off x="-46253750" y="3201275"/>
              <a:ext cx="38600" cy="87450"/>
            </a:xfrm>
            <a:custGeom>
              <a:avLst/>
              <a:gdLst/>
              <a:ahLst/>
              <a:cxnLst/>
              <a:rect l="l" t="t" r="r" b="b"/>
              <a:pathLst>
                <a:path w="1544" h="3498" extrusionOk="0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69"/>
            <p:cNvSpPr/>
            <p:nvPr/>
          </p:nvSpPr>
          <p:spPr>
            <a:xfrm>
              <a:off x="-46410500" y="3306025"/>
              <a:ext cx="300100" cy="141025"/>
            </a:xfrm>
            <a:custGeom>
              <a:avLst/>
              <a:gdLst/>
              <a:ahLst/>
              <a:cxnLst/>
              <a:rect l="l" t="t" r="r" b="b"/>
              <a:pathLst>
                <a:path w="12004" h="5641" extrusionOk="0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69"/>
            <p:cNvSpPr/>
            <p:nvPr/>
          </p:nvSpPr>
          <p:spPr>
            <a:xfrm>
              <a:off x="-46401050" y="3465925"/>
              <a:ext cx="226075" cy="35475"/>
            </a:xfrm>
            <a:custGeom>
              <a:avLst/>
              <a:gdLst/>
              <a:ahLst/>
              <a:cxnLst/>
              <a:rect l="l" t="t" r="r" b="b"/>
              <a:pathLst>
                <a:path w="9043" h="1419" extrusionOk="0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69"/>
          <p:cNvGrpSpPr/>
          <p:nvPr/>
        </p:nvGrpSpPr>
        <p:grpSpPr>
          <a:xfrm>
            <a:off x="2205866" y="3341092"/>
            <a:ext cx="355258" cy="356205"/>
            <a:chOff x="-46409700" y="3569100"/>
            <a:chExt cx="300100" cy="300900"/>
          </a:xfrm>
        </p:grpSpPr>
        <p:sp>
          <p:nvSpPr>
            <p:cNvPr id="9221" name="Google Shape;9221;p69"/>
            <p:cNvSpPr/>
            <p:nvPr/>
          </p:nvSpPr>
          <p:spPr>
            <a:xfrm>
              <a:off x="-46234850" y="3569100"/>
              <a:ext cx="18125" cy="52800"/>
            </a:xfrm>
            <a:custGeom>
              <a:avLst/>
              <a:gdLst/>
              <a:ahLst/>
              <a:cxnLst/>
              <a:rect l="l" t="t" r="r" b="b"/>
              <a:pathLst>
                <a:path w="725" h="2112" extrusionOk="0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69"/>
            <p:cNvSpPr/>
            <p:nvPr/>
          </p:nvSpPr>
          <p:spPr>
            <a:xfrm>
              <a:off x="-46270300" y="37455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69"/>
            <p:cNvSpPr/>
            <p:nvPr/>
          </p:nvSpPr>
          <p:spPr>
            <a:xfrm>
              <a:off x="-46305750" y="3710875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69"/>
            <p:cNvSpPr/>
            <p:nvPr/>
          </p:nvSpPr>
          <p:spPr>
            <a:xfrm>
              <a:off x="-46409700" y="3569900"/>
              <a:ext cx="300100" cy="300100"/>
            </a:xfrm>
            <a:custGeom>
              <a:avLst/>
              <a:gdLst/>
              <a:ahLst/>
              <a:cxnLst/>
              <a:rect l="l" t="t" r="r" b="b"/>
              <a:pathLst>
                <a:path w="12004" h="12004" extrusionOk="0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69"/>
            <p:cNvSpPr/>
            <p:nvPr/>
          </p:nvSpPr>
          <p:spPr>
            <a:xfrm>
              <a:off x="-46341175" y="3569100"/>
              <a:ext cx="159125" cy="87450"/>
            </a:xfrm>
            <a:custGeom>
              <a:avLst/>
              <a:gdLst/>
              <a:ahLst/>
              <a:cxnLst/>
              <a:rect l="l" t="t" r="r" b="b"/>
              <a:pathLst>
                <a:path w="6365" h="3498" extrusionOk="0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6" name="Google Shape;9226;p69"/>
          <p:cNvGrpSpPr/>
          <p:nvPr/>
        </p:nvGrpSpPr>
        <p:grpSpPr>
          <a:xfrm>
            <a:off x="2193747" y="3776524"/>
            <a:ext cx="379497" cy="358070"/>
            <a:chOff x="-46422300" y="3936925"/>
            <a:chExt cx="320575" cy="302475"/>
          </a:xfrm>
        </p:grpSpPr>
        <p:sp>
          <p:nvSpPr>
            <p:cNvPr id="9227" name="Google Shape;9227;p69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69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9" name="Google Shape;9229;p69"/>
          <p:cNvGrpSpPr/>
          <p:nvPr/>
        </p:nvGrpSpPr>
        <p:grpSpPr>
          <a:xfrm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9230" name="Google Shape;9230;p69"/>
            <p:cNvSpPr/>
            <p:nvPr/>
          </p:nvSpPr>
          <p:spPr>
            <a:xfrm>
              <a:off x="-44914800" y="3560450"/>
              <a:ext cx="300900" cy="300100"/>
            </a:xfrm>
            <a:custGeom>
              <a:avLst/>
              <a:gdLst/>
              <a:ahLst/>
              <a:cxnLst/>
              <a:rect l="l" t="t" r="r" b="b"/>
              <a:pathLst>
                <a:path w="12036" h="12004" extrusionOk="0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69"/>
            <p:cNvSpPr/>
            <p:nvPr/>
          </p:nvSpPr>
          <p:spPr>
            <a:xfrm>
              <a:off x="-44861250" y="3632100"/>
              <a:ext cx="193800" cy="146525"/>
            </a:xfrm>
            <a:custGeom>
              <a:avLst/>
              <a:gdLst/>
              <a:ahLst/>
              <a:cxnLst/>
              <a:rect l="l" t="t" r="r" b="b"/>
              <a:pathLst>
                <a:path w="7752" h="5861" extrusionOk="0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69"/>
            <p:cNvSpPr/>
            <p:nvPr/>
          </p:nvSpPr>
          <p:spPr>
            <a:xfrm>
              <a:off x="-44773800" y="3675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69"/>
            <p:cNvSpPr/>
            <p:nvPr/>
          </p:nvSpPr>
          <p:spPr>
            <a:xfrm>
              <a:off x="-44750975" y="3741600"/>
              <a:ext cx="70900" cy="48050"/>
            </a:xfrm>
            <a:custGeom>
              <a:avLst/>
              <a:gdLst/>
              <a:ahLst/>
              <a:cxnLst/>
              <a:rect l="l" t="t" r="r" b="b"/>
              <a:pathLst>
                <a:path w="2836" h="1922" extrusionOk="0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69"/>
            <p:cNvSpPr/>
            <p:nvPr/>
          </p:nvSpPr>
          <p:spPr>
            <a:xfrm>
              <a:off x="-44848625" y="3740025"/>
              <a:ext cx="97675" cy="49625"/>
            </a:xfrm>
            <a:custGeom>
              <a:avLst/>
              <a:gdLst/>
              <a:ahLst/>
              <a:cxnLst/>
              <a:rect l="l" t="t" r="r" b="b"/>
              <a:pathLst>
                <a:path w="3907" h="1985" extrusionOk="0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5" name="Google Shape;9235;p69"/>
          <p:cNvGrpSpPr/>
          <p:nvPr/>
        </p:nvGrpSpPr>
        <p:grpSpPr>
          <a:xfrm>
            <a:off x="1726378" y="1539486"/>
            <a:ext cx="354311" cy="354104"/>
            <a:chOff x="-49764975" y="3183375"/>
            <a:chExt cx="299300" cy="299125"/>
          </a:xfrm>
        </p:grpSpPr>
        <p:sp>
          <p:nvSpPr>
            <p:cNvPr id="9236" name="Google Shape;9236;p69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69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69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69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69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69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69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69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69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5" name="Google Shape;9245;p69"/>
          <p:cNvGrpSpPr/>
          <p:nvPr/>
        </p:nvGrpSpPr>
        <p:grpSpPr>
          <a:xfrm>
            <a:off x="1726378" y="1974947"/>
            <a:ext cx="354311" cy="355909"/>
            <a:chOff x="-49764975" y="3551225"/>
            <a:chExt cx="299300" cy="300650"/>
          </a:xfrm>
        </p:grpSpPr>
        <p:sp>
          <p:nvSpPr>
            <p:cNvPr id="9246" name="Google Shape;9246;p69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69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69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69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69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69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69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69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69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69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69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7" name="Google Shape;9257;p69"/>
          <p:cNvGrpSpPr/>
          <p:nvPr/>
        </p:nvGrpSpPr>
        <p:grpSpPr>
          <a:xfrm>
            <a:off x="1724040" y="2411710"/>
            <a:ext cx="358987" cy="355525"/>
            <a:chOff x="-49766550" y="3920175"/>
            <a:chExt cx="303250" cy="300325"/>
          </a:xfrm>
        </p:grpSpPr>
        <p:sp>
          <p:nvSpPr>
            <p:cNvPr id="9258" name="Google Shape;9258;p69"/>
            <p:cNvSpPr/>
            <p:nvPr/>
          </p:nvSpPr>
          <p:spPr>
            <a:xfrm>
              <a:off x="-49764975" y="3920175"/>
              <a:ext cx="228425" cy="89225"/>
            </a:xfrm>
            <a:custGeom>
              <a:avLst/>
              <a:gdLst/>
              <a:ahLst/>
              <a:cxnLst/>
              <a:rect l="l" t="t" r="r" b="b"/>
              <a:pathLst>
                <a:path w="9137" h="3569" extrusionOk="0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69"/>
            <p:cNvSpPr/>
            <p:nvPr/>
          </p:nvSpPr>
          <p:spPr>
            <a:xfrm>
              <a:off x="-49764975" y="3998350"/>
              <a:ext cx="141775" cy="115800"/>
            </a:xfrm>
            <a:custGeom>
              <a:avLst/>
              <a:gdLst/>
              <a:ahLst/>
              <a:cxnLst/>
              <a:rect l="l" t="t" r="r" b="b"/>
              <a:pathLst>
                <a:path w="5671" h="4632" extrusionOk="0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69"/>
            <p:cNvSpPr/>
            <p:nvPr/>
          </p:nvSpPr>
          <p:spPr>
            <a:xfrm>
              <a:off x="-49627150" y="3996000"/>
              <a:ext cx="163850" cy="148100"/>
            </a:xfrm>
            <a:custGeom>
              <a:avLst/>
              <a:gdLst/>
              <a:ahLst/>
              <a:cxnLst/>
              <a:rect l="l" t="t" r="r" b="b"/>
              <a:pathLst>
                <a:path w="6554" h="5924" extrusionOk="0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69"/>
            <p:cNvSpPr/>
            <p:nvPr/>
          </p:nvSpPr>
          <p:spPr>
            <a:xfrm>
              <a:off x="-49766550" y="4061375"/>
              <a:ext cx="230000" cy="159125"/>
            </a:xfrm>
            <a:custGeom>
              <a:avLst/>
              <a:gdLst/>
              <a:ahLst/>
              <a:cxnLst/>
              <a:rect l="l" t="t" r="r" b="b"/>
              <a:pathLst>
                <a:path w="9200" h="6365" extrusionOk="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2" name="Google Shape;9262;p69"/>
          <p:cNvGrpSpPr/>
          <p:nvPr/>
        </p:nvGrpSpPr>
        <p:grpSpPr>
          <a:xfrm>
            <a:off x="3939571" y="1559758"/>
            <a:ext cx="357123" cy="354341"/>
            <a:chOff x="-47892800" y="3200500"/>
            <a:chExt cx="301675" cy="299325"/>
          </a:xfrm>
        </p:grpSpPr>
        <p:sp>
          <p:nvSpPr>
            <p:cNvPr id="9263" name="Google Shape;9263;p69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69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69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69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69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69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9" name="Google Shape;9269;p69"/>
          <p:cNvGrpSpPr/>
          <p:nvPr/>
        </p:nvGrpSpPr>
        <p:grpSpPr>
          <a:xfrm>
            <a:off x="4003437" y="1996107"/>
            <a:ext cx="229391" cy="355258"/>
            <a:chOff x="-47839250" y="3569100"/>
            <a:chExt cx="193775" cy="300100"/>
          </a:xfrm>
        </p:grpSpPr>
        <p:sp>
          <p:nvSpPr>
            <p:cNvPr id="9270" name="Google Shape;9270;p69"/>
            <p:cNvSpPr/>
            <p:nvPr/>
          </p:nvSpPr>
          <p:spPr>
            <a:xfrm>
              <a:off x="-47786475" y="3657325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69"/>
            <p:cNvSpPr/>
            <p:nvPr/>
          </p:nvSpPr>
          <p:spPr>
            <a:xfrm>
              <a:off x="-47751025" y="36927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69"/>
            <p:cNvSpPr/>
            <p:nvPr/>
          </p:nvSpPr>
          <p:spPr>
            <a:xfrm>
              <a:off x="-47838450" y="3569100"/>
              <a:ext cx="192975" cy="35475"/>
            </a:xfrm>
            <a:custGeom>
              <a:avLst/>
              <a:gdLst/>
              <a:ahLst/>
              <a:cxnLst/>
              <a:rect l="l" t="t" r="r" b="b"/>
              <a:pathLst>
                <a:path w="7719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69"/>
            <p:cNvSpPr/>
            <p:nvPr/>
          </p:nvSpPr>
          <p:spPr>
            <a:xfrm>
              <a:off x="-47751025" y="36919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69"/>
            <p:cNvSpPr/>
            <p:nvPr/>
          </p:nvSpPr>
          <p:spPr>
            <a:xfrm>
              <a:off x="-47839250" y="3621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69"/>
            <p:cNvSpPr/>
            <p:nvPr/>
          </p:nvSpPr>
          <p:spPr>
            <a:xfrm>
              <a:off x="-47839250" y="3799075"/>
              <a:ext cx="193000" cy="70125"/>
            </a:xfrm>
            <a:custGeom>
              <a:avLst/>
              <a:gdLst/>
              <a:ahLst/>
              <a:cxnLst/>
              <a:rect l="l" t="t" r="r" b="b"/>
              <a:pathLst>
                <a:path w="7720" h="2805" extrusionOk="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6" name="Google Shape;9276;p69"/>
          <p:cNvGrpSpPr/>
          <p:nvPr/>
        </p:nvGrpSpPr>
        <p:grpSpPr>
          <a:xfrm>
            <a:off x="3940503" y="2432456"/>
            <a:ext cx="355258" cy="356205"/>
            <a:chOff x="-47892800" y="3937700"/>
            <a:chExt cx="300100" cy="300900"/>
          </a:xfrm>
        </p:grpSpPr>
        <p:sp>
          <p:nvSpPr>
            <p:cNvPr id="9277" name="Google Shape;9277;p69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69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69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69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69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69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69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69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5" name="Google Shape;9285;p69"/>
          <p:cNvGrpSpPr/>
          <p:nvPr/>
        </p:nvGrpSpPr>
        <p:grpSpPr>
          <a:xfrm>
            <a:off x="2645798" y="2926170"/>
            <a:ext cx="355258" cy="311458"/>
            <a:chOff x="-46042675" y="3218600"/>
            <a:chExt cx="300100" cy="263100"/>
          </a:xfrm>
        </p:grpSpPr>
        <p:sp>
          <p:nvSpPr>
            <p:cNvPr id="9286" name="Google Shape;9286;p69"/>
            <p:cNvSpPr/>
            <p:nvPr/>
          </p:nvSpPr>
          <p:spPr>
            <a:xfrm>
              <a:off x="-46042675" y="3302875"/>
              <a:ext cx="35475" cy="130000"/>
            </a:xfrm>
            <a:custGeom>
              <a:avLst/>
              <a:gdLst/>
              <a:ahLst/>
              <a:cxnLst/>
              <a:rect l="l" t="t" r="r" b="b"/>
              <a:pathLst>
                <a:path w="1419" h="5200" extrusionOk="0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69"/>
            <p:cNvSpPr/>
            <p:nvPr/>
          </p:nvSpPr>
          <p:spPr>
            <a:xfrm>
              <a:off x="-45919025" y="3341475"/>
              <a:ext cx="53600" cy="52800"/>
            </a:xfrm>
            <a:custGeom>
              <a:avLst/>
              <a:gdLst/>
              <a:ahLst/>
              <a:cxnLst/>
              <a:rect l="l" t="t" r="r" b="b"/>
              <a:pathLst>
                <a:path w="2144" h="2112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69"/>
            <p:cNvSpPr/>
            <p:nvPr/>
          </p:nvSpPr>
          <p:spPr>
            <a:xfrm>
              <a:off x="-45778025" y="3302875"/>
              <a:ext cx="35450" cy="130000"/>
            </a:xfrm>
            <a:custGeom>
              <a:avLst/>
              <a:gdLst/>
              <a:ahLst/>
              <a:cxnLst/>
              <a:rect l="l" t="t" r="r" b="b"/>
              <a:pathLst>
                <a:path w="1418" h="5200" extrusionOk="0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69"/>
            <p:cNvSpPr/>
            <p:nvPr/>
          </p:nvSpPr>
          <p:spPr>
            <a:xfrm>
              <a:off x="-46042675" y="3235950"/>
              <a:ext cx="300100" cy="245750"/>
            </a:xfrm>
            <a:custGeom>
              <a:avLst/>
              <a:gdLst/>
              <a:ahLst/>
              <a:cxnLst/>
              <a:rect l="l" t="t" r="r" b="b"/>
              <a:pathLst>
                <a:path w="12004" h="9830" extrusionOk="0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69"/>
            <p:cNvSpPr/>
            <p:nvPr/>
          </p:nvSpPr>
          <p:spPr>
            <a:xfrm>
              <a:off x="-45952875" y="3306025"/>
              <a:ext cx="122100" cy="122125"/>
            </a:xfrm>
            <a:custGeom>
              <a:avLst/>
              <a:gdLst/>
              <a:ahLst/>
              <a:cxnLst/>
              <a:rect l="l" t="t" r="r" b="b"/>
              <a:pathLst>
                <a:path w="4884" h="4885" extrusionOk="0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69"/>
            <p:cNvSpPr/>
            <p:nvPr/>
          </p:nvSpPr>
          <p:spPr>
            <a:xfrm>
              <a:off x="-45941075" y="3218600"/>
              <a:ext cx="98475" cy="17375"/>
            </a:xfrm>
            <a:custGeom>
              <a:avLst/>
              <a:gdLst/>
              <a:ahLst/>
              <a:cxnLst/>
              <a:rect l="l" t="t" r="r" b="b"/>
              <a:pathLst>
                <a:path w="3939" h="695" extrusionOk="0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69"/>
          <p:cNvGrpSpPr/>
          <p:nvPr/>
        </p:nvGrpSpPr>
        <p:grpSpPr>
          <a:xfrm>
            <a:off x="2645798" y="3340619"/>
            <a:ext cx="355258" cy="323118"/>
            <a:chOff x="-46042675" y="3568700"/>
            <a:chExt cx="300100" cy="272950"/>
          </a:xfrm>
        </p:grpSpPr>
        <p:sp>
          <p:nvSpPr>
            <p:cNvPr id="9293" name="Google Shape;9293;p69"/>
            <p:cNvSpPr/>
            <p:nvPr/>
          </p:nvSpPr>
          <p:spPr>
            <a:xfrm>
              <a:off x="-46042675" y="3758125"/>
              <a:ext cx="115025" cy="83525"/>
            </a:xfrm>
            <a:custGeom>
              <a:avLst/>
              <a:gdLst/>
              <a:ahLst/>
              <a:cxnLst/>
              <a:rect l="l" t="t" r="r" b="b"/>
              <a:pathLst>
                <a:path w="4601" h="3341" extrusionOk="0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69"/>
            <p:cNvSpPr/>
            <p:nvPr/>
          </p:nvSpPr>
          <p:spPr>
            <a:xfrm>
              <a:off x="-45866250" y="3654175"/>
              <a:ext cx="37825" cy="3782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69"/>
            <p:cNvSpPr/>
            <p:nvPr/>
          </p:nvSpPr>
          <p:spPr>
            <a:xfrm>
              <a:off x="-45828450" y="36297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69"/>
            <p:cNvSpPr/>
            <p:nvPr/>
          </p:nvSpPr>
          <p:spPr>
            <a:xfrm>
              <a:off x="-45979675" y="3568700"/>
              <a:ext cx="237100" cy="237800"/>
            </a:xfrm>
            <a:custGeom>
              <a:avLst/>
              <a:gdLst/>
              <a:ahLst/>
              <a:cxnLst/>
              <a:rect l="l" t="t" r="r" b="b"/>
              <a:pathLst>
                <a:path w="9484" h="9512" extrusionOk="0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7" name="Google Shape;9297;p69"/>
          <p:cNvGrpSpPr/>
          <p:nvPr/>
        </p:nvGrpSpPr>
        <p:grpSpPr>
          <a:xfrm>
            <a:off x="2687749" y="3777589"/>
            <a:ext cx="271357" cy="356057"/>
            <a:chOff x="-46007225" y="3937825"/>
            <a:chExt cx="229225" cy="300775"/>
          </a:xfrm>
        </p:grpSpPr>
        <p:sp>
          <p:nvSpPr>
            <p:cNvPr id="9298" name="Google Shape;9298;p69"/>
            <p:cNvSpPr/>
            <p:nvPr/>
          </p:nvSpPr>
          <p:spPr>
            <a:xfrm>
              <a:off x="-45813475" y="39904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69"/>
            <p:cNvSpPr/>
            <p:nvPr/>
          </p:nvSpPr>
          <p:spPr>
            <a:xfrm>
              <a:off x="-46007225" y="39904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69"/>
            <p:cNvSpPr/>
            <p:nvPr/>
          </p:nvSpPr>
          <p:spPr>
            <a:xfrm>
              <a:off x="-45826875" y="3937825"/>
              <a:ext cx="35475" cy="26750"/>
            </a:xfrm>
            <a:custGeom>
              <a:avLst/>
              <a:gdLst/>
              <a:ahLst/>
              <a:cxnLst/>
              <a:rect l="l" t="t" r="r" b="b"/>
              <a:pathLst>
                <a:path w="1419" h="1070" extrusionOk="0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69"/>
            <p:cNvSpPr/>
            <p:nvPr/>
          </p:nvSpPr>
          <p:spPr>
            <a:xfrm>
              <a:off x="-45993850" y="4034625"/>
              <a:ext cx="35475" cy="25850"/>
            </a:xfrm>
            <a:custGeom>
              <a:avLst/>
              <a:gdLst/>
              <a:ahLst/>
              <a:cxnLst/>
              <a:rect l="l" t="t" r="r" b="b"/>
              <a:pathLst>
                <a:path w="1419" h="1034" extrusionOk="0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69"/>
            <p:cNvSpPr/>
            <p:nvPr/>
          </p:nvSpPr>
          <p:spPr>
            <a:xfrm>
              <a:off x="-45825300" y="4034625"/>
              <a:ext cx="34675" cy="25725"/>
            </a:xfrm>
            <a:custGeom>
              <a:avLst/>
              <a:gdLst/>
              <a:ahLst/>
              <a:cxnLst/>
              <a:rect l="l" t="t" r="r" b="b"/>
              <a:pathLst>
                <a:path w="1387" h="1029" extrusionOk="0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69"/>
            <p:cNvSpPr/>
            <p:nvPr/>
          </p:nvSpPr>
          <p:spPr>
            <a:xfrm>
              <a:off x="-45992275" y="3938175"/>
              <a:ext cx="33900" cy="25525"/>
            </a:xfrm>
            <a:custGeom>
              <a:avLst/>
              <a:gdLst/>
              <a:ahLst/>
              <a:cxnLst/>
              <a:rect l="l" t="t" r="r" b="b"/>
              <a:pathLst>
                <a:path w="1356" h="1021" extrusionOk="0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69"/>
            <p:cNvSpPr/>
            <p:nvPr/>
          </p:nvSpPr>
          <p:spPr>
            <a:xfrm>
              <a:off x="-45953675" y="4078700"/>
              <a:ext cx="122900" cy="35450"/>
            </a:xfrm>
            <a:custGeom>
              <a:avLst/>
              <a:gdLst/>
              <a:ahLst/>
              <a:cxnLst/>
              <a:rect l="l" t="t" r="r" b="b"/>
              <a:pathLst>
                <a:path w="4916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69"/>
            <p:cNvSpPr/>
            <p:nvPr/>
          </p:nvSpPr>
          <p:spPr>
            <a:xfrm>
              <a:off x="-45956025" y="3938325"/>
              <a:ext cx="126025" cy="123075"/>
            </a:xfrm>
            <a:custGeom>
              <a:avLst/>
              <a:gdLst/>
              <a:ahLst/>
              <a:cxnLst/>
              <a:rect l="l" t="t" r="r" b="b"/>
              <a:pathLst>
                <a:path w="5041" h="4923" extrusionOk="0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69"/>
            <p:cNvSpPr/>
            <p:nvPr/>
          </p:nvSpPr>
          <p:spPr>
            <a:xfrm>
              <a:off x="-45927675" y="4132250"/>
              <a:ext cx="70125" cy="39400"/>
            </a:xfrm>
            <a:custGeom>
              <a:avLst/>
              <a:gdLst/>
              <a:ahLst/>
              <a:cxnLst/>
              <a:rect l="l" t="t" r="r" b="b"/>
              <a:pathLst>
                <a:path w="2805" h="1576" extrusionOk="0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69"/>
            <p:cNvSpPr/>
            <p:nvPr/>
          </p:nvSpPr>
          <p:spPr>
            <a:xfrm>
              <a:off x="-45921375" y="4176950"/>
              <a:ext cx="59100" cy="61650"/>
            </a:xfrm>
            <a:custGeom>
              <a:avLst/>
              <a:gdLst/>
              <a:ahLst/>
              <a:cxnLst/>
              <a:rect l="l" t="t" r="r" b="b"/>
              <a:pathLst>
                <a:path w="2364" h="2466" extrusionOk="0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8" name="Google Shape;9308;p69"/>
          <p:cNvGrpSpPr/>
          <p:nvPr/>
        </p:nvGrpSpPr>
        <p:grpSpPr>
          <a:xfrm>
            <a:off x="3993241" y="3767675"/>
            <a:ext cx="312375" cy="357596"/>
            <a:chOff x="-44895900" y="3929450"/>
            <a:chExt cx="263875" cy="302075"/>
          </a:xfrm>
        </p:grpSpPr>
        <p:sp>
          <p:nvSpPr>
            <p:cNvPr id="9309" name="Google Shape;9309;p69"/>
            <p:cNvSpPr/>
            <p:nvPr/>
          </p:nvSpPr>
          <p:spPr>
            <a:xfrm>
              <a:off x="-44813975" y="4100750"/>
              <a:ext cx="101625" cy="50425"/>
            </a:xfrm>
            <a:custGeom>
              <a:avLst/>
              <a:gdLst/>
              <a:ahLst/>
              <a:cxnLst/>
              <a:rect l="l" t="t" r="r" b="b"/>
              <a:pathLst>
                <a:path w="4065" h="2017" extrusionOk="0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69"/>
            <p:cNvSpPr/>
            <p:nvPr/>
          </p:nvSpPr>
          <p:spPr>
            <a:xfrm>
              <a:off x="-44885650" y="3929450"/>
              <a:ext cx="244175" cy="87825"/>
            </a:xfrm>
            <a:custGeom>
              <a:avLst/>
              <a:gdLst/>
              <a:ahLst/>
              <a:cxnLst/>
              <a:rect l="l" t="t" r="r" b="b"/>
              <a:pathLst>
                <a:path w="9767" h="3513" extrusionOk="0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69"/>
            <p:cNvSpPr/>
            <p:nvPr/>
          </p:nvSpPr>
          <p:spPr>
            <a:xfrm>
              <a:off x="-44825000" y="4006225"/>
              <a:ext cx="52000" cy="105575"/>
            </a:xfrm>
            <a:custGeom>
              <a:avLst/>
              <a:gdLst/>
              <a:ahLst/>
              <a:cxnLst/>
              <a:rect l="l" t="t" r="r" b="b"/>
              <a:pathLst>
                <a:path w="2080" h="4223" extrusionOk="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69"/>
            <p:cNvSpPr/>
            <p:nvPr/>
          </p:nvSpPr>
          <p:spPr>
            <a:xfrm>
              <a:off x="-44754900" y="4005450"/>
              <a:ext cx="122875" cy="222925"/>
            </a:xfrm>
            <a:custGeom>
              <a:avLst/>
              <a:gdLst/>
              <a:ahLst/>
              <a:cxnLst/>
              <a:rect l="l" t="t" r="r" b="b"/>
              <a:pathLst>
                <a:path w="4915" h="8917" extrusionOk="0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69"/>
            <p:cNvSpPr/>
            <p:nvPr/>
          </p:nvSpPr>
          <p:spPr>
            <a:xfrm>
              <a:off x="-44754900" y="4006225"/>
              <a:ext cx="52775" cy="105575"/>
            </a:xfrm>
            <a:custGeom>
              <a:avLst/>
              <a:gdLst/>
              <a:ahLst/>
              <a:cxnLst/>
              <a:rect l="l" t="t" r="r" b="b"/>
              <a:pathLst>
                <a:path w="2111" h="4223" extrusionOk="0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69"/>
            <p:cNvSpPr/>
            <p:nvPr/>
          </p:nvSpPr>
          <p:spPr>
            <a:xfrm>
              <a:off x="-44895900" y="4006225"/>
              <a:ext cx="122900" cy="225300"/>
            </a:xfrm>
            <a:custGeom>
              <a:avLst/>
              <a:gdLst/>
              <a:ahLst/>
              <a:cxnLst/>
              <a:rect l="l" t="t" r="r" b="b"/>
              <a:pathLst>
                <a:path w="4916" h="9012" extrusionOk="0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5" name="Google Shape;9315;p69"/>
          <p:cNvGrpSpPr/>
          <p:nvPr/>
        </p:nvGrpSpPr>
        <p:grpSpPr>
          <a:xfrm>
            <a:off x="2167060" y="1550436"/>
            <a:ext cx="356205" cy="332885"/>
            <a:chOff x="-49397175" y="3192625"/>
            <a:chExt cx="300900" cy="281200"/>
          </a:xfrm>
        </p:grpSpPr>
        <p:sp>
          <p:nvSpPr>
            <p:cNvPr id="9316" name="Google Shape;9316;p69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69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69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69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69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69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69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3" name="Google Shape;9323;p69"/>
          <p:cNvGrpSpPr/>
          <p:nvPr/>
        </p:nvGrpSpPr>
        <p:grpSpPr>
          <a:xfrm>
            <a:off x="2193163" y="1974651"/>
            <a:ext cx="304000" cy="356205"/>
            <a:chOff x="-49375900" y="3550975"/>
            <a:chExt cx="256800" cy="300900"/>
          </a:xfrm>
        </p:grpSpPr>
        <p:sp>
          <p:nvSpPr>
            <p:cNvPr id="9324" name="Google Shape;9324;p69"/>
            <p:cNvSpPr/>
            <p:nvPr/>
          </p:nvSpPr>
          <p:spPr>
            <a:xfrm>
              <a:off x="-4923177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69"/>
            <p:cNvSpPr/>
            <p:nvPr/>
          </p:nvSpPr>
          <p:spPr>
            <a:xfrm>
              <a:off x="-49291625" y="3726625"/>
              <a:ext cx="87450" cy="123675"/>
            </a:xfrm>
            <a:custGeom>
              <a:avLst/>
              <a:gdLst/>
              <a:ahLst/>
              <a:cxnLst/>
              <a:rect l="l" t="t" r="r" b="b"/>
              <a:pathLst>
                <a:path w="3498" h="4947" extrusionOk="0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69"/>
            <p:cNvSpPr/>
            <p:nvPr/>
          </p:nvSpPr>
          <p:spPr>
            <a:xfrm>
              <a:off x="-49288475" y="3647075"/>
              <a:ext cx="81150" cy="61450"/>
            </a:xfrm>
            <a:custGeom>
              <a:avLst/>
              <a:gdLst/>
              <a:ahLst/>
              <a:cxnLst/>
              <a:rect l="l" t="t" r="r" b="b"/>
              <a:pathLst>
                <a:path w="3246" h="2458" extrusionOk="0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69"/>
            <p:cNvSpPr/>
            <p:nvPr/>
          </p:nvSpPr>
          <p:spPr>
            <a:xfrm>
              <a:off x="-49375900" y="3648650"/>
              <a:ext cx="59100" cy="59875"/>
            </a:xfrm>
            <a:custGeom>
              <a:avLst/>
              <a:gdLst/>
              <a:ahLst/>
              <a:cxnLst/>
              <a:rect l="l" t="t" r="r" b="b"/>
              <a:pathLst>
                <a:path w="2364" h="2395" extrusionOk="0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69"/>
            <p:cNvSpPr/>
            <p:nvPr/>
          </p:nvSpPr>
          <p:spPr>
            <a:xfrm>
              <a:off x="-49229400" y="3726625"/>
              <a:ext cx="109500" cy="125250"/>
            </a:xfrm>
            <a:custGeom>
              <a:avLst/>
              <a:gdLst/>
              <a:ahLst/>
              <a:cxnLst/>
              <a:rect l="l" t="t" r="r" b="b"/>
              <a:pathLst>
                <a:path w="4380" h="5010" extrusionOk="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69"/>
            <p:cNvSpPr/>
            <p:nvPr/>
          </p:nvSpPr>
          <p:spPr>
            <a:xfrm>
              <a:off x="-49179000" y="3648650"/>
              <a:ext cx="59900" cy="59875"/>
            </a:xfrm>
            <a:custGeom>
              <a:avLst/>
              <a:gdLst/>
              <a:ahLst/>
              <a:cxnLst/>
              <a:rect l="l" t="t" r="r" b="b"/>
              <a:pathLst>
                <a:path w="2396" h="2395" extrusionOk="0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69"/>
            <p:cNvSpPr/>
            <p:nvPr/>
          </p:nvSpPr>
          <p:spPr>
            <a:xfrm>
              <a:off x="-49323125" y="3638425"/>
              <a:ext cx="59100" cy="59075"/>
            </a:xfrm>
            <a:custGeom>
              <a:avLst/>
              <a:gdLst/>
              <a:ahLst/>
              <a:cxnLst/>
              <a:rect l="l" t="t" r="r" b="b"/>
              <a:pathLst>
                <a:path w="2364" h="2363" extrusionOk="0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69"/>
            <p:cNvSpPr/>
            <p:nvPr/>
          </p:nvSpPr>
          <p:spPr>
            <a:xfrm>
              <a:off x="-49375100" y="3726625"/>
              <a:ext cx="108700" cy="125250"/>
            </a:xfrm>
            <a:custGeom>
              <a:avLst/>
              <a:gdLst/>
              <a:ahLst/>
              <a:cxnLst/>
              <a:rect l="l" t="t" r="r" b="b"/>
              <a:pathLst>
                <a:path w="4348" h="5010" extrusionOk="0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69"/>
            <p:cNvSpPr/>
            <p:nvPr/>
          </p:nvSpPr>
          <p:spPr>
            <a:xfrm>
              <a:off x="-49256975" y="3550975"/>
              <a:ext cx="17350" cy="53600"/>
            </a:xfrm>
            <a:custGeom>
              <a:avLst/>
              <a:gdLst/>
              <a:ahLst/>
              <a:cxnLst/>
              <a:rect l="l" t="t" r="r" b="b"/>
              <a:pathLst>
                <a:path w="694" h="2144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69"/>
            <p:cNvSpPr/>
            <p:nvPr/>
          </p:nvSpPr>
          <p:spPr>
            <a:xfrm>
              <a:off x="-49323125" y="3575850"/>
              <a:ext cx="43350" cy="32650"/>
            </a:xfrm>
            <a:custGeom>
              <a:avLst/>
              <a:gdLst/>
              <a:ahLst/>
              <a:cxnLst/>
              <a:rect l="l" t="t" r="r" b="b"/>
              <a:pathLst>
                <a:path w="1734" h="1306" extrusionOk="0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69"/>
            <p:cNvSpPr/>
            <p:nvPr/>
          </p:nvSpPr>
          <p:spPr>
            <a:xfrm>
              <a:off x="-49217575" y="3575525"/>
              <a:ext cx="44900" cy="32975"/>
            </a:xfrm>
            <a:custGeom>
              <a:avLst/>
              <a:gdLst/>
              <a:ahLst/>
              <a:cxnLst/>
              <a:rect l="l" t="t" r="r" b="b"/>
              <a:pathLst>
                <a:path w="1796" h="1319" extrusionOk="0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5" name="Google Shape;9335;p69"/>
          <p:cNvGrpSpPr/>
          <p:nvPr/>
        </p:nvGrpSpPr>
        <p:grpSpPr>
          <a:xfrm>
            <a:off x="2188516" y="2411946"/>
            <a:ext cx="313293" cy="356205"/>
            <a:chOff x="-49378250" y="3920375"/>
            <a:chExt cx="264650" cy="300900"/>
          </a:xfrm>
        </p:grpSpPr>
        <p:sp>
          <p:nvSpPr>
            <p:cNvPr id="9336" name="Google Shape;9336;p69"/>
            <p:cNvSpPr/>
            <p:nvPr/>
          </p:nvSpPr>
          <p:spPr>
            <a:xfrm>
              <a:off x="-49272725" y="4185025"/>
              <a:ext cx="70925" cy="35475"/>
            </a:xfrm>
            <a:custGeom>
              <a:avLst/>
              <a:gdLst/>
              <a:ahLst/>
              <a:cxnLst/>
              <a:rect l="l" t="t" r="r" b="b"/>
              <a:pathLst>
                <a:path w="2837" h="1419" extrusionOk="0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69"/>
            <p:cNvSpPr/>
            <p:nvPr/>
          </p:nvSpPr>
          <p:spPr>
            <a:xfrm>
              <a:off x="-49378250" y="3920375"/>
              <a:ext cx="87425" cy="300900"/>
            </a:xfrm>
            <a:custGeom>
              <a:avLst/>
              <a:gdLst/>
              <a:ahLst/>
              <a:cxnLst/>
              <a:rect l="l" t="t" r="r" b="b"/>
              <a:pathLst>
                <a:path w="3497" h="1203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69"/>
            <p:cNvSpPr/>
            <p:nvPr/>
          </p:nvSpPr>
          <p:spPr>
            <a:xfrm>
              <a:off x="-49185300" y="3920375"/>
              <a:ext cx="71700" cy="87450"/>
            </a:xfrm>
            <a:custGeom>
              <a:avLst/>
              <a:gdLst/>
              <a:ahLst/>
              <a:cxnLst/>
              <a:rect l="l" t="t" r="r" b="b"/>
              <a:pathLst>
                <a:path w="2868" h="3498" extrusionOk="0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69"/>
            <p:cNvSpPr/>
            <p:nvPr/>
          </p:nvSpPr>
          <p:spPr>
            <a:xfrm>
              <a:off x="-49182150" y="4019625"/>
              <a:ext cx="64625" cy="42550"/>
            </a:xfrm>
            <a:custGeom>
              <a:avLst/>
              <a:gdLst/>
              <a:ahLst/>
              <a:cxnLst/>
              <a:rect l="l" t="t" r="r" b="b"/>
              <a:pathLst>
                <a:path w="2585" h="1702" extrusionOk="0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69"/>
            <p:cNvSpPr/>
            <p:nvPr/>
          </p:nvSpPr>
          <p:spPr>
            <a:xfrm>
              <a:off x="-49185300" y="4078700"/>
              <a:ext cx="70925" cy="141800"/>
            </a:xfrm>
            <a:custGeom>
              <a:avLst/>
              <a:gdLst/>
              <a:ahLst/>
              <a:cxnLst/>
              <a:rect l="l" t="t" r="r" b="b"/>
              <a:pathLst>
                <a:path w="2837" h="5672" extrusionOk="0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69"/>
            <p:cNvSpPr/>
            <p:nvPr/>
          </p:nvSpPr>
          <p:spPr>
            <a:xfrm>
              <a:off x="-49271150" y="3920375"/>
              <a:ext cx="65400" cy="70125"/>
            </a:xfrm>
            <a:custGeom>
              <a:avLst/>
              <a:gdLst/>
              <a:ahLst/>
              <a:cxnLst/>
              <a:rect l="l" t="t" r="r" b="b"/>
              <a:pathLst>
                <a:path w="2616" h="2805" extrusionOk="0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69"/>
            <p:cNvSpPr/>
            <p:nvPr/>
          </p:nvSpPr>
          <p:spPr>
            <a:xfrm>
              <a:off x="-49272725" y="4007800"/>
              <a:ext cx="70125" cy="159925"/>
            </a:xfrm>
            <a:custGeom>
              <a:avLst/>
              <a:gdLst/>
              <a:ahLst/>
              <a:cxnLst/>
              <a:rect l="l" t="t" r="r" b="b"/>
              <a:pathLst>
                <a:path w="2805" h="6397" extrusionOk="0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3" name="Google Shape;9343;p69"/>
          <p:cNvGrpSpPr/>
          <p:nvPr/>
        </p:nvGrpSpPr>
        <p:grpSpPr>
          <a:xfrm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9344" name="Google Shape;9344;p69"/>
            <p:cNvSpPr/>
            <p:nvPr/>
          </p:nvSpPr>
          <p:spPr>
            <a:xfrm>
              <a:off x="-47382425" y="3306025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69"/>
            <p:cNvSpPr/>
            <p:nvPr/>
          </p:nvSpPr>
          <p:spPr>
            <a:xfrm>
              <a:off x="-47382425" y="3306025"/>
              <a:ext cx="15775" cy="15800"/>
            </a:xfrm>
            <a:custGeom>
              <a:avLst/>
              <a:gdLst/>
              <a:ahLst/>
              <a:cxnLst/>
              <a:rect l="l" t="t" r="r" b="b"/>
              <a:pathLst>
                <a:path w="631" h="632" extrusionOk="0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69"/>
            <p:cNvSpPr/>
            <p:nvPr/>
          </p:nvSpPr>
          <p:spPr>
            <a:xfrm>
              <a:off x="-47487975" y="3200500"/>
              <a:ext cx="210325" cy="301675"/>
            </a:xfrm>
            <a:custGeom>
              <a:avLst/>
              <a:gdLst/>
              <a:ahLst/>
              <a:cxnLst/>
              <a:rect l="l" t="t" r="r" b="b"/>
              <a:pathLst>
                <a:path w="8413" h="12067" extrusionOk="0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69"/>
            <p:cNvSpPr/>
            <p:nvPr/>
          </p:nvSpPr>
          <p:spPr>
            <a:xfrm>
              <a:off x="-47417875" y="32713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69"/>
            <p:cNvSpPr/>
            <p:nvPr/>
          </p:nvSpPr>
          <p:spPr>
            <a:xfrm>
              <a:off x="-47505300" y="32359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69"/>
            <p:cNvSpPr/>
            <p:nvPr/>
          </p:nvSpPr>
          <p:spPr>
            <a:xfrm>
              <a:off x="-47505300" y="34470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69"/>
            <p:cNvSpPr/>
            <p:nvPr/>
          </p:nvSpPr>
          <p:spPr>
            <a:xfrm>
              <a:off x="-47505300" y="3394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69"/>
            <p:cNvSpPr/>
            <p:nvPr/>
          </p:nvSpPr>
          <p:spPr>
            <a:xfrm>
              <a:off x="-47505300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69"/>
            <p:cNvSpPr/>
            <p:nvPr/>
          </p:nvSpPr>
          <p:spPr>
            <a:xfrm>
              <a:off x="-47505300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69"/>
            <p:cNvSpPr/>
            <p:nvPr/>
          </p:nvSpPr>
          <p:spPr>
            <a:xfrm>
              <a:off x="-47259550" y="3411575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69"/>
            <p:cNvSpPr/>
            <p:nvPr/>
          </p:nvSpPr>
          <p:spPr>
            <a:xfrm>
              <a:off x="-47259550" y="3306025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69"/>
            <p:cNvSpPr/>
            <p:nvPr/>
          </p:nvSpPr>
          <p:spPr>
            <a:xfrm>
              <a:off x="-47259550" y="3359600"/>
              <a:ext cx="18125" cy="34675"/>
            </a:xfrm>
            <a:custGeom>
              <a:avLst/>
              <a:gdLst/>
              <a:ahLst/>
              <a:cxnLst/>
              <a:rect l="l" t="t" r="r" b="b"/>
              <a:pathLst>
                <a:path w="72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69"/>
            <p:cNvSpPr/>
            <p:nvPr/>
          </p:nvSpPr>
          <p:spPr>
            <a:xfrm>
              <a:off x="-47259550" y="3238300"/>
              <a:ext cx="18125" cy="51225"/>
            </a:xfrm>
            <a:custGeom>
              <a:avLst/>
              <a:gdLst/>
              <a:ahLst/>
              <a:cxnLst/>
              <a:rect l="l" t="t" r="r" b="b"/>
              <a:pathLst>
                <a:path w="725" h="2049" extrusionOk="0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7" name="Google Shape;9357;p69"/>
          <p:cNvGrpSpPr/>
          <p:nvPr/>
        </p:nvGrpSpPr>
        <p:grpSpPr>
          <a:xfrm>
            <a:off x="885604" y="3341092"/>
            <a:ext cx="356176" cy="355051"/>
            <a:chOff x="-47524975" y="3569100"/>
            <a:chExt cx="300875" cy="299925"/>
          </a:xfrm>
        </p:grpSpPr>
        <p:sp>
          <p:nvSpPr>
            <p:cNvPr id="9358" name="Google Shape;9358;p69"/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69"/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69"/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69"/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69"/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3" name="Google Shape;9363;p69"/>
          <p:cNvGrpSpPr/>
          <p:nvPr/>
        </p:nvGrpSpPr>
        <p:grpSpPr>
          <a:xfrm>
            <a:off x="886062" y="3820354"/>
            <a:ext cx="355258" cy="270410"/>
            <a:chOff x="-47523400" y="3973950"/>
            <a:chExt cx="300100" cy="228425"/>
          </a:xfrm>
        </p:grpSpPr>
        <p:sp>
          <p:nvSpPr>
            <p:cNvPr id="9364" name="Google Shape;9364;p69"/>
            <p:cNvSpPr/>
            <p:nvPr/>
          </p:nvSpPr>
          <p:spPr>
            <a:xfrm>
              <a:off x="-47417075" y="4061375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69"/>
            <p:cNvSpPr/>
            <p:nvPr/>
          </p:nvSpPr>
          <p:spPr>
            <a:xfrm>
              <a:off x="-47417875" y="4061375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69"/>
            <p:cNvSpPr/>
            <p:nvPr/>
          </p:nvSpPr>
          <p:spPr>
            <a:xfrm>
              <a:off x="-47453300" y="40267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69"/>
            <p:cNvSpPr/>
            <p:nvPr/>
          </p:nvSpPr>
          <p:spPr>
            <a:xfrm>
              <a:off x="-47506875" y="3973950"/>
              <a:ext cx="264675" cy="174875"/>
            </a:xfrm>
            <a:custGeom>
              <a:avLst/>
              <a:gdLst/>
              <a:ahLst/>
              <a:cxnLst/>
              <a:rect l="l" t="t" r="r" b="b"/>
              <a:pathLst>
                <a:path w="10587" h="6995" extrusionOk="0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69"/>
            <p:cNvSpPr/>
            <p:nvPr/>
          </p:nvSpPr>
          <p:spPr>
            <a:xfrm>
              <a:off x="-47523400" y="4166900"/>
              <a:ext cx="300100" cy="35475"/>
            </a:xfrm>
            <a:custGeom>
              <a:avLst/>
              <a:gdLst/>
              <a:ahLst/>
              <a:cxnLst/>
              <a:rect l="l" t="t" r="r" b="b"/>
              <a:pathLst>
                <a:path w="12004" h="1419" extrusionOk="0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9" name="Google Shape;9369;p69"/>
          <p:cNvGrpSpPr/>
          <p:nvPr/>
        </p:nvGrpSpPr>
        <p:grpSpPr>
          <a:xfrm>
            <a:off x="3091183" y="2903353"/>
            <a:ext cx="354341" cy="357596"/>
            <a:chOff x="-45673275" y="3199325"/>
            <a:chExt cx="299325" cy="302075"/>
          </a:xfrm>
        </p:grpSpPr>
        <p:sp>
          <p:nvSpPr>
            <p:cNvPr id="9370" name="Google Shape;9370;p69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69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69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3" name="Google Shape;9373;p69"/>
          <p:cNvGrpSpPr/>
          <p:nvPr/>
        </p:nvGrpSpPr>
        <p:grpSpPr>
          <a:xfrm>
            <a:off x="3090251" y="3361602"/>
            <a:ext cx="356205" cy="314240"/>
            <a:chOff x="-45674075" y="3586425"/>
            <a:chExt cx="300900" cy="265450"/>
          </a:xfrm>
        </p:grpSpPr>
        <p:sp>
          <p:nvSpPr>
            <p:cNvPr id="9374" name="Google Shape;9374;p69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69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6" name="Google Shape;9376;p69"/>
          <p:cNvGrpSpPr/>
          <p:nvPr/>
        </p:nvGrpSpPr>
        <p:grpSpPr>
          <a:xfrm>
            <a:off x="3091183" y="3777441"/>
            <a:ext cx="354341" cy="356205"/>
            <a:chOff x="-45673275" y="3937700"/>
            <a:chExt cx="299325" cy="300900"/>
          </a:xfrm>
        </p:grpSpPr>
        <p:sp>
          <p:nvSpPr>
            <p:cNvPr id="9377" name="Google Shape;9377;p6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6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6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6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6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6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3" name="Google Shape;9383;p69"/>
          <p:cNvGrpSpPr/>
          <p:nvPr/>
        </p:nvGrpSpPr>
        <p:grpSpPr>
          <a:xfrm>
            <a:off x="2205349" y="4270225"/>
            <a:ext cx="356205" cy="356205"/>
            <a:chOff x="-44512325" y="3176075"/>
            <a:chExt cx="300900" cy="300900"/>
          </a:xfrm>
        </p:grpSpPr>
        <p:sp>
          <p:nvSpPr>
            <p:cNvPr id="9384" name="Google Shape;9384;p6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6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6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7" name="Google Shape;9387;p69"/>
          <p:cNvGrpSpPr/>
          <p:nvPr/>
        </p:nvGrpSpPr>
        <p:grpSpPr>
          <a:xfrm>
            <a:off x="2608689" y="1539249"/>
            <a:ext cx="354341" cy="354341"/>
            <a:chOff x="-49027775" y="3183175"/>
            <a:chExt cx="299325" cy="299325"/>
          </a:xfrm>
        </p:grpSpPr>
        <p:sp>
          <p:nvSpPr>
            <p:cNvPr id="9388" name="Google Shape;9388;p69"/>
            <p:cNvSpPr/>
            <p:nvPr/>
          </p:nvSpPr>
          <p:spPr>
            <a:xfrm>
              <a:off x="-48870250" y="3183175"/>
              <a:ext cx="141800" cy="185900"/>
            </a:xfrm>
            <a:custGeom>
              <a:avLst/>
              <a:gdLst/>
              <a:ahLst/>
              <a:cxnLst/>
              <a:rect l="l" t="t" r="r" b="b"/>
              <a:pathLst>
                <a:path w="5672" h="7436" extrusionOk="0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69"/>
            <p:cNvSpPr/>
            <p:nvPr/>
          </p:nvSpPr>
          <p:spPr>
            <a:xfrm>
              <a:off x="-49027775" y="3183175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69"/>
            <p:cNvSpPr/>
            <p:nvPr/>
          </p:nvSpPr>
          <p:spPr>
            <a:xfrm>
              <a:off x="-49027775" y="3295800"/>
              <a:ext cx="141800" cy="186700"/>
            </a:xfrm>
            <a:custGeom>
              <a:avLst/>
              <a:gdLst/>
              <a:ahLst/>
              <a:cxnLst/>
              <a:rect l="l" t="t" r="r" b="b"/>
              <a:pathLst>
                <a:path w="5672" h="7468" extrusionOk="0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69"/>
            <p:cNvSpPr/>
            <p:nvPr/>
          </p:nvSpPr>
          <p:spPr>
            <a:xfrm>
              <a:off x="-48914350" y="3340700"/>
              <a:ext cx="185900" cy="141800"/>
            </a:xfrm>
            <a:custGeom>
              <a:avLst/>
              <a:gdLst/>
              <a:ahLst/>
              <a:cxnLst/>
              <a:rect l="l" t="t" r="r" b="b"/>
              <a:pathLst>
                <a:path w="7436" h="5672" extrusionOk="0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2" name="Google Shape;9392;p69"/>
          <p:cNvGrpSpPr/>
          <p:nvPr/>
        </p:nvGrpSpPr>
        <p:grpSpPr>
          <a:xfrm>
            <a:off x="2608230" y="1974651"/>
            <a:ext cx="355258" cy="357152"/>
            <a:chOff x="-49027775" y="3550975"/>
            <a:chExt cx="300100" cy="301700"/>
          </a:xfrm>
        </p:grpSpPr>
        <p:sp>
          <p:nvSpPr>
            <p:cNvPr id="9393" name="Google Shape;9393;p69"/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69"/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69"/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69"/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69"/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69"/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69"/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69"/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69"/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69"/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3" name="Google Shape;9403;p69"/>
          <p:cNvGrpSpPr/>
          <p:nvPr/>
        </p:nvGrpSpPr>
        <p:grpSpPr>
          <a:xfrm>
            <a:off x="2606306" y="2411710"/>
            <a:ext cx="359106" cy="355525"/>
            <a:chOff x="-49031025" y="3920175"/>
            <a:chExt cx="303350" cy="300325"/>
          </a:xfrm>
        </p:grpSpPr>
        <p:sp>
          <p:nvSpPr>
            <p:cNvPr id="9404" name="Google Shape;9404;p69"/>
            <p:cNvSpPr/>
            <p:nvPr/>
          </p:nvSpPr>
          <p:spPr>
            <a:xfrm>
              <a:off x="-49031025" y="4131875"/>
              <a:ext cx="109600" cy="88625"/>
            </a:xfrm>
            <a:custGeom>
              <a:avLst/>
              <a:gdLst/>
              <a:ahLst/>
              <a:cxnLst/>
              <a:rect l="l" t="t" r="r" b="b"/>
              <a:pathLst>
                <a:path w="4384" h="3545" extrusionOk="0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69"/>
            <p:cNvSpPr/>
            <p:nvPr/>
          </p:nvSpPr>
          <p:spPr>
            <a:xfrm>
              <a:off x="-48921450" y="3920175"/>
              <a:ext cx="79575" cy="130975"/>
            </a:xfrm>
            <a:custGeom>
              <a:avLst/>
              <a:gdLst/>
              <a:ahLst/>
              <a:cxnLst/>
              <a:rect l="l" t="t" r="r" b="b"/>
              <a:pathLst>
                <a:path w="3183" h="5239" extrusionOk="0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69"/>
            <p:cNvSpPr/>
            <p:nvPr/>
          </p:nvSpPr>
          <p:spPr>
            <a:xfrm>
              <a:off x="-48842675" y="4008100"/>
              <a:ext cx="115000" cy="53300"/>
            </a:xfrm>
            <a:custGeom>
              <a:avLst/>
              <a:gdLst/>
              <a:ahLst/>
              <a:cxnLst/>
              <a:rect l="l" t="t" r="r" b="b"/>
              <a:pathLst>
                <a:path w="4600" h="2132" extrusionOk="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69"/>
            <p:cNvSpPr/>
            <p:nvPr/>
          </p:nvSpPr>
          <p:spPr>
            <a:xfrm>
              <a:off x="-48838750" y="4078700"/>
              <a:ext cx="51225" cy="66975"/>
            </a:xfrm>
            <a:custGeom>
              <a:avLst/>
              <a:gdLst/>
              <a:ahLst/>
              <a:cxnLst/>
              <a:rect l="l" t="t" r="r" b="b"/>
              <a:pathLst>
                <a:path w="2049" h="2679" extrusionOk="0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69"/>
            <p:cNvSpPr/>
            <p:nvPr/>
          </p:nvSpPr>
          <p:spPr>
            <a:xfrm>
              <a:off x="-48975000" y="3920575"/>
              <a:ext cx="173300" cy="248725"/>
            </a:xfrm>
            <a:custGeom>
              <a:avLst/>
              <a:gdLst/>
              <a:ahLst/>
              <a:cxnLst/>
              <a:rect l="l" t="t" r="r" b="b"/>
              <a:pathLst>
                <a:path w="6932" h="9949" extrusionOk="0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69"/>
            <p:cNvSpPr/>
            <p:nvPr/>
          </p:nvSpPr>
          <p:spPr>
            <a:xfrm>
              <a:off x="-48955300" y="4129900"/>
              <a:ext cx="151250" cy="89800"/>
            </a:xfrm>
            <a:custGeom>
              <a:avLst/>
              <a:gdLst/>
              <a:ahLst/>
              <a:cxnLst/>
              <a:rect l="l" t="t" r="r" b="b"/>
              <a:pathLst>
                <a:path w="6050" h="3592" extrusionOk="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0" name="Google Shape;9410;p69"/>
          <p:cNvGrpSpPr/>
          <p:nvPr/>
        </p:nvGrpSpPr>
        <p:grpSpPr>
          <a:xfrm>
            <a:off x="1322411" y="2904744"/>
            <a:ext cx="356176" cy="354341"/>
            <a:chOff x="-47155575" y="3200500"/>
            <a:chExt cx="300875" cy="299325"/>
          </a:xfrm>
        </p:grpSpPr>
        <p:sp>
          <p:nvSpPr>
            <p:cNvPr id="9411" name="Google Shape;9411;p69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69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69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69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69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69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7" name="Google Shape;9417;p69"/>
          <p:cNvGrpSpPr/>
          <p:nvPr/>
        </p:nvGrpSpPr>
        <p:grpSpPr>
          <a:xfrm>
            <a:off x="1322870" y="3341092"/>
            <a:ext cx="355258" cy="355258"/>
            <a:chOff x="-47154800" y="3569100"/>
            <a:chExt cx="300100" cy="300100"/>
          </a:xfrm>
        </p:grpSpPr>
        <p:sp>
          <p:nvSpPr>
            <p:cNvPr id="9418" name="Google Shape;9418;p69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69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69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69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69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69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4" name="Google Shape;9424;p69"/>
          <p:cNvGrpSpPr/>
          <p:nvPr/>
        </p:nvGrpSpPr>
        <p:grpSpPr>
          <a:xfrm>
            <a:off x="1323343" y="3779305"/>
            <a:ext cx="354311" cy="353423"/>
            <a:chOff x="-47154000" y="3939275"/>
            <a:chExt cx="299300" cy="298550"/>
          </a:xfrm>
        </p:grpSpPr>
        <p:sp>
          <p:nvSpPr>
            <p:cNvPr id="9425" name="Google Shape;9425;p69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69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69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69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9" name="Google Shape;9429;p69"/>
          <p:cNvGrpSpPr/>
          <p:nvPr/>
        </p:nvGrpSpPr>
        <p:grpSpPr>
          <a:xfrm>
            <a:off x="3548633" y="2904744"/>
            <a:ext cx="312375" cy="354341"/>
            <a:chOff x="-45286550" y="3200500"/>
            <a:chExt cx="263875" cy="299325"/>
          </a:xfrm>
        </p:grpSpPr>
        <p:sp>
          <p:nvSpPr>
            <p:cNvPr id="9430" name="Google Shape;9430;p69"/>
            <p:cNvSpPr/>
            <p:nvPr/>
          </p:nvSpPr>
          <p:spPr>
            <a:xfrm>
              <a:off x="-45233000" y="3200500"/>
              <a:ext cx="210325" cy="247325"/>
            </a:xfrm>
            <a:custGeom>
              <a:avLst/>
              <a:gdLst/>
              <a:ahLst/>
              <a:cxnLst/>
              <a:rect l="l" t="t" r="r" b="b"/>
              <a:pathLst>
                <a:path w="8413" h="9893" extrusionOk="0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69"/>
            <p:cNvSpPr/>
            <p:nvPr/>
          </p:nvSpPr>
          <p:spPr>
            <a:xfrm>
              <a:off x="-45216450" y="3340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69"/>
            <p:cNvSpPr/>
            <p:nvPr/>
          </p:nvSpPr>
          <p:spPr>
            <a:xfrm>
              <a:off x="-45286550" y="3289500"/>
              <a:ext cx="158325" cy="210325"/>
            </a:xfrm>
            <a:custGeom>
              <a:avLst/>
              <a:gdLst/>
              <a:ahLst/>
              <a:cxnLst/>
              <a:rect l="l" t="t" r="r" b="b"/>
              <a:pathLst>
                <a:path w="6333" h="8413" extrusionOk="0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3" name="Google Shape;9433;p69"/>
          <p:cNvGrpSpPr/>
          <p:nvPr/>
        </p:nvGrpSpPr>
        <p:grpSpPr>
          <a:xfrm>
            <a:off x="3548633" y="3342039"/>
            <a:ext cx="312375" cy="354311"/>
            <a:chOff x="-45286550" y="3569900"/>
            <a:chExt cx="263875" cy="299300"/>
          </a:xfrm>
        </p:grpSpPr>
        <p:sp>
          <p:nvSpPr>
            <p:cNvPr id="9434" name="Google Shape;9434;p69"/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69"/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69"/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69"/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69"/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69"/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0" name="Google Shape;9440;p69"/>
          <p:cNvGrpSpPr/>
          <p:nvPr/>
        </p:nvGrpSpPr>
        <p:grpSpPr>
          <a:xfrm>
            <a:off x="3559820" y="3778388"/>
            <a:ext cx="290001" cy="355258"/>
            <a:chOff x="-45277900" y="3938500"/>
            <a:chExt cx="244975" cy="300100"/>
          </a:xfrm>
        </p:grpSpPr>
        <p:sp>
          <p:nvSpPr>
            <p:cNvPr id="9441" name="Google Shape;9441;p69"/>
            <p:cNvSpPr/>
            <p:nvPr/>
          </p:nvSpPr>
          <p:spPr>
            <a:xfrm>
              <a:off x="-45210950" y="4107825"/>
              <a:ext cx="23650" cy="24450"/>
            </a:xfrm>
            <a:custGeom>
              <a:avLst/>
              <a:gdLst/>
              <a:ahLst/>
              <a:cxnLst/>
              <a:rect l="l" t="t" r="r" b="b"/>
              <a:pathLst>
                <a:path w="946" h="978" extrusionOk="0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69"/>
            <p:cNvSpPr/>
            <p:nvPr/>
          </p:nvSpPr>
          <p:spPr>
            <a:xfrm>
              <a:off x="-45084925" y="39432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69"/>
            <p:cNvSpPr/>
            <p:nvPr/>
          </p:nvSpPr>
          <p:spPr>
            <a:xfrm>
              <a:off x="-45260575" y="3938500"/>
              <a:ext cx="227650" cy="300100"/>
            </a:xfrm>
            <a:custGeom>
              <a:avLst/>
              <a:gdLst/>
              <a:ahLst/>
              <a:cxnLst/>
              <a:rect l="l" t="t" r="r" b="b"/>
              <a:pathLst>
                <a:path w="9106" h="1200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69"/>
            <p:cNvSpPr/>
            <p:nvPr/>
          </p:nvSpPr>
          <p:spPr>
            <a:xfrm>
              <a:off x="-45277900" y="4061375"/>
              <a:ext cx="193000" cy="122875"/>
            </a:xfrm>
            <a:custGeom>
              <a:avLst/>
              <a:gdLst/>
              <a:ahLst/>
              <a:cxnLst/>
              <a:rect l="l" t="t" r="r" b="b"/>
              <a:pathLst>
                <a:path w="7720" h="4915" extrusionOk="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5" name="Google Shape;9445;p69"/>
          <p:cNvGrpSpPr/>
          <p:nvPr/>
        </p:nvGrpSpPr>
        <p:grpSpPr>
          <a:xfrm>
            <a:off x="2645769" y="4247490"/>
            <a:ext cx="355258" cy="355258"/>
            <a:chOff x="-44502875" y="3576975"/>
            <a:chExt cx="300100" cy="300100"/>
          </a:xfrm>
        </p:grpSpPr>
        <p:sp>
          <p:nvSpPr>
            <p:cNvPr id="9446" name="Google Shape;9446;p69"/>
            <p:cNvSpPr/>
            <p:nvPr/>
          </p:nvSpPr>
          <p:spPr>
            <a:xfrm>
              <a:off x="-44466650" y="3576975"/>
              <a:ext cx="53600" cy="18925"/>
            </a:xfrm>
            <a:custGeom>
              <a:avLst/>
              <a:gdLst/>
              <a:ahLst/>
              <a:cxnLst/>
              <a:rect l="l" t="t" r="r" b="b"/>
              <a:pathLst>
                <a:path w="2144" h="757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69"/>
            <p:cNvSpPr/>
            <p:nvPr/>
          </p:nvSpPr>
          <p:spPr>
            <a:xfrm>
              <a:off x="-44502875" y="3595100"/>
              <a:ext cx="283575" cy="281975"/>
            </a:xfrm>
            <a:custGeom>
              <a:avLst/>
              <a:gdLst/>
              <a:ahLst/>
              <a:cxnLst/>
              <a:rect l="l" t="t" r="r" b="b"/>
              <a:pathLst>
                <a:path w="11343" h="11279" extrusionOk="0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69"/>
            <p:cNvSpPr/>
            <p:nvPr/>
          </p:nvSpPr>
          <p:spPr>
            <a:xfrm>
              <a:off x="-44221675" y="3788850"/>
              <a:ext cx="18900" cy="52800"/>
            </a:xfrm>
            <a:custGeom>
              <a:avLst/>
              <a:gdLst/>
              <a:ahLst/>
              <a:cxnLst/>
              <a:rect l="l" t="t" r="r" b="b"/>
              <a:pathLst>
                <a:path w="756" h="2112" extrusionOk="0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9" name="Google Shape;9449;p69"/>
          <p:cNvGrpSpPr/>
          <p:nvPr/>
        </p:nvGrpSpPr>
        <p:grpSpPr>
          <a:xfrm>
            <a:off x="4858968" y="1532275"/>
            <a:ext cx="356221" cy="354973"/>
            <a:chOff x="-13947000" y="3212800"/>
            <a:chExt cx="353675" cy="352400"/>
          </a:xfrm>
        </p:grpSpPr>
        <p:sp>
          <p:nvSpPr>
            <p:cNvPr id="9450" name="Google Shape;9450;p69"/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69"/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2" name="Google Shape;9452;p69"/>
          <p:cNvGrpSpPr/>
          <p:nvPr/>
        </p:nvGrpSpPr>
        <p:grpSpPr>
          <a:xfrm>
            <a:off x="4858981" y="1973145"/>
            <a:ext cx="356196" cy="354670"/>
            <a:chOff x="-13946200" y="3647075"/>
            <a:chExt cx="353650" cy="352100"/>
          </a:xfrm>
        </p:grpSpPr>
        <p:sp>
          <p:nvSpPr>
            <p:cNvPr id="9453" name="Google Shape;9453;p69"/>
            <p:cNvSpPr/>
            <p:nvPr/>
          </p:nvSpPr>
          <p:spPr>
            <a:xfrm>
              <a:off x="-13717000" y="3647075"/>
              <a:ext cx="124450" cy="144150"/>
            </a:xfrm>
            <a:custGeom>
              <a:avLst/>
              <a:gdLst/>
              <a:ahLst/>
              <a:cxnLst/>
              <a:rect l="l" t="t" r="r" b="b"/>
              <a:pathLst>
                <a:path w="4978" h="5766" extrusionOk="0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69"/>
            <p:cNvSpPr/>
            <p:nvPr/>
          </p:nvSpPr>
          <p:spPr>
            <a:xfrm>
              <a:off x="-13801275" y="3647075"/>
              <a:ext cx="63025" cy="61075"/>
            </a:xfrm>
            <a:custGeom>
              <a:avLst/>
              <a:gdLst/>
              <a:ahLst/>
              <a:cxnLst/>
              <a:rect l="l" t="t" r="r" b="b"/>
              <a:pathLst>
                <a:path w="2521" h="2443" extrusionOk="0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69"/>
            <p:cNvSpPr/>
            <p:nvPr/>
          </p:nvSpPr>
          <p:spPr>
            <a:xfrm>
              <a:off x="-13946200" y="3647075"/>
              <a:ext cx="124450" cy="143400"/>
            </a:xfrm>
            <a:custGeom>
              <a:avLst/>
              <a:gdLst/>
              <a:ahLst/>
              <a:cxnLst/>
              <a:rect l="l" t="t" r="r" b="b"/>
              <a:pathLst>
                <a:path w="4978" h="5736" extrusionOk="0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69"/>
            <p:cNvSpPr/>
            <p:nvPr/>
          </p:nvSpPr>
          <p:spPr>
            <a:xfrm>
              <a:off x="-13946200" y="3873900"/>
              <a:ext cx="352875" cy="125275"/>
            </a:xfrm>
            <a:custGeom>
              <a:avLst/>
              <a:gdLst/>
              <a:ahLst/>
              <a:cxnLst/>
              <a:rect l="l" t="t" r="r" b="b"/>
              <a:pathLst>
                <a:path w="14115" h="5011" extrusionOk="0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69"/>
            <p:cNvSpPr/>
            <p:nvPr/>
          </p:nvSpPr>
          <p:spPr>
            <a:xfrm>
              <a:off x="-13713850" y="3810125"/>
              <a:ext cx="120525" cy="105075"/>
            </a:xfrm>
            <a:custGeom>
              <a:avLst/>
              <a:gdLst/>
              <a:ahLst/>
              <a:cxnLst/>
              <a:rect l="l" t="t" r="r" b="b"/>
              <a:pathLst>
                <a:path w="4821" h="4203" extrusionOk="0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69"/>
            <p:cNvSpPr/>
            <p:nvPr/>
          </p:nvSpPr>
          <p:spPr>
            <a:xfrm>
              <a:off x="-13946200" y="3810125"/>
              <a:ext cx="121300" cy="105175"/>
            </a:xfrm>
            <a:custGeom>
              <a:avLst/>
              <a:gdLst/>
              <a:ahLst/>
              <a:cxnLst/>
              <a:rect l="l" t="t" r="r" b="b"/>
              <a:pathLst>
                <a:path w="4852" h="4207" extrusionOk="0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9" name="Google Shape;9459;p69"/>
          <p:cNvSpPr/>
          <p:nvPr/>
        </p:nvSpPr>
        <p:spPr>
          <a:xfrm>
            <a:off x="4902088" y="2417809"/>
            <a:ext cx="271340" cy="353864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0" name="Google Shape;9460;p69"/>
          <p:cNvGrpSpPr/>
          <p:nvPr/>
        </p:nvGrpSpPr>
        <p:grpSpPr>
          <a:xfrm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9461" name="Google Shape;9461;p69"/>
            <p:cNvSpPr/>
            <p:nvPr/>
          </p:nvSpPr>
          <p:spPr>
            <a:xfrm>
              <a:off x="-12163025" y="3214275"/>
              <a:ext cx="354450" cy="165025"/>
            </a:xfrm>
            <a:custGeom>
              <a:avLst/>
              <a:gdLst/>
              <a:ahLst/>
              <a:cxnLst/>
              <a:rect l="l" t="t" r="r" b="b"/>
              <a:pathLst>
                <a:path w="14178" h="6601" extrusionOk="0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69"/>
            <p:cNvSpPr/>
            <p:nvPr/>
          </p:nvSpPr>
          <p:spPr>
            <a:xfrm>
              <a:off x="-12161450" y="3503725"/>
              <a:ext cx="41775" cy="62250"/>
            </a:xfrm>
            <a:custGeom>
              <a:avLst/>
              <a:gdLst/>
              <a:ahLst/>
              <a:cxnLst/>
              <a:rect l="l" t="t" r="r" b="b"/>
              <a:pathLst>
                <a:path w="1671" h="2490" extrusionOk="0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69"/>
            <p:cNvSpPr/>
            <p:nvPr/>
          </p:nvSpPr>
          <p:spPr>
            <a:xfrm>
              <a:off x="-12161450" y="3350150"/>
              <a:ext cx="41775" cy="133125"/>
            </a:xfrm>
            <a:custGeom>
              <a:avLst/>
              <a:gdLst/>
              <a:ahLst/>
              <a:cxnLst/>
              <a:rect l="l" t="t" r="r" b="b"/>
              <a:pathLst>
                <a:path w="1671" h="5325" extrusionOk="0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4" name="Google Shape;9464;p69"/>
          <p:cNvGrpSpPr/>
          <p:nvPr/>
        </p:nvGrpSpPr>
        <p:grpSpPr>
          <a:xfrm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9465" name="Google Shape;9465;p69"/>
            <p:cNvSpPr/>
            <p:nvPr/>
          </p:nvSpPr>
          <p:spPr>
            <a:xfrm>
              <a:off x="-12059850" y="3958975"/>
              <a:ext cx="149675" cy="42550"/>
            </a:xfrm>
            <a:custGeom>
              <a:avLst/>
              <a:gdLst/>
              <a:ahLst/>
              <a:cxnLst/>
              <a:rect l="l" t="t" r="r" b="b"/>
              <a:pathLst>
                <a:path w="5987" h="1702" extrusionOk="0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69"/>
            <p:cNvSpPr/>
            <p:nvPr/>
          </p:nvSpPr>
          <p:spPr>
            <a:xfrm>
              <a:off x="-11850350" y="3749475"/>
              <a:ext cx="42575" cy="149675"/>
            </a:xfrm>
            <a:custGeom>
              <a:avLst/>
              <a:gdLst/>
              <a:ahLst/>
              <a:cxnLst/>
              <a:rect l="l" t="t" r="r" b="b"/>
              <a:pathLst>
                <a:path w="1703" h="5987" extrusionOk="0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69"/>
            <p:cNvSpPr/>
            <p:nvPr/>
          </p:nvSpPr>
          <p:spPr>
            <a:xfrm>
              <a:off x="-12059850" y="3647875"/>
              <a:ext cx="148875" cy="42550"/>
            </a:xfrm>
            <a:custGeom>
              <a:avLst/>
              <a:gdLst/>
              <a:ahLst/>
              <a:cxnLst/>
              <a:rect l="l" t="t" r="r" b="b"/>
              <a:pathLst>
                <a:path w="5955" h="1702" extrusionOk="0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69"/>
            <p:cNvSpPr/>
            <p:nvPr/>
          </p:nvSpPr>
          <p:spPr>
            <a:xfrm>
              <a:off x="-12160675" y="3750250"/>
              <a:ext cx="41775" cy="148900"/>
            </a:xfrm>
            <a:custGeom>
              <a:avLst/>
              <a:gdLst/>
              <a:ahLst/>
              <a:cxnLst/>
              <a:rect l="l" t="t" r="r" b="b"/>
              <a:pathLst>
                <a:path w="1671" h="5956" extrusionOk="0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69"/>
            <p:cNvSpPr/>
            <p:nvPr/>
          </p:nvSpPr>
          <p:spPr>
            <a:xfrm>
              <a:off x="-12099225" y="3710875"/>
              <a:ext cx="228425" cy="226200"/>
            </a:xfrm>
            <a:custGeom>
              <a:avLst/>
              <a:gdLst/>
              <a:ahLst/>
              <a:cxnLst/>
              <a:rect l="l" t="t" r="r" b="b"/>
              <a:pathLst>
                <a:path w="9137" h="9048" extrusionOk="0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69"/>
            <p:cNvSpPr/>
            <p:nvPr/>
          </p:nvSpPr>
          <p:spPr>
            <a:xfrm>
              <a:off x="-12056700" y="37518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69"/>
            <p:cNvSpPr/>
            <p:nvPr/>
          </p:nvSpPr>
          <p:spPr>
            <a:xfrm>
              <a:off x="-12016525" y="3792775"/>
              <a:ext cx="63025" cy="63050"/>
            </a:xfrm>
            <a:custGeom>
              <a:avLst/>
              <a:gdLst/>
              <a:ahLst/>
              <a:cxnLst/>
              <a:rect l="l" t="t" r="r" b="b"/>
              <a:pathLst>
                <a:path w="2521" h="2522" extrusionOk="0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2" name="Google Shape;9472;p69"/>
          <p:cNvGrpSpPr/>
          <p:nvPr/>
        </p:nvGrpSpPr>
        <p:grpSpPr>
          <a:xfrm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9473" name="Google Shape;9473;p69"/>
            <p:cNvSpPr/>
            <p:nvPr/>
          </p:nvSpPr>
          <p:spPr>
            <a:xfrm>
              <a:off x="-12014950" y="4081850"/>
              <a:ext cx="61450" cy="62275"/>
            </a:xfrm>
            <a:custGeom>
              <a:avLst/>
              <a:gdLst/>
              <a:ahLst/>
              <a:cxnLst/>
              <a:rect l="l" t="t" r="r" b="b"/>
              <a:pathLst>
                <a:path w="2458" h="2491" extrusionOk="0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69"/>
            <p:cNvSpPr/>
            <p:nvPr/>
          </p:nvSpPr>
          <p:spPr>
            <a:xfrm>
              <a:off x="-12077175" y="4352000"/>
              <a:ext cx="186700" cy="83500"/>
            </a:xfrm>
            <a:custGeom>
              <a:avLst/>
              <a:gdLst/>
              <a:ahLst/>
              <a:cxnLst/>
              <a:rect l="l" t="t" r="r" b="b"/>
              <a:pathLst>
                <a:path w="7468" h="3340" extrusionOk="0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69"/>
            <p:cNvSpPr/>
            <p:nvPr/>
          </p:nvSpPr>
          <p:spPr>
            <a:xfrm>
              <a:off x="-11911775" y="4186000"/>
              <a:ext cx="103200" cy="101425"/>
            </a:xfrm>
            <a:custGeom>
              <a:avLst/>
              <a:gdLst/>
              <a:ahLst/>
              <a:cxnLst/>
              <a:rect l="l" t="t" r="r" b="b"/>
              <a:pathLst>
                <a:path w="4128" h="4057" extrusionOk="0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69"/>
            <p:cNvSpPr/>
            <p:nvPr/>
          </p:nvSpPr>
          <p:spPr>
            <a:xfrm>
              <a:off x="-12160675" y="4186000"/>
              <a:ext cx="104000" cy="101425"/>
            </a:xfrm>
            <a:custGeom>
              <a:avLst/>
              <a:gdLst/>
              <a:ahLst/>
              <a:cxnLst/>
              <a:rect l="l" t="t" r="r" b="b"/>
              <a:pathLst>
                <a:path w="4160" h="4057" extrusionOk="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69"/>
            <p:cNvSpPr/>
            <p:nvPr/>
          </p:nvSpPr>
          <p:spPr>
            <a:xfrm>
              <a:off x="-12049600" y="4144075"/>
              <a:ext cx="127600" cy="67750"/>
            </a:xfrm>
            <a:custGeom>
              <a:avLst/>
              <a:gdLst/>
              <a:ahLst/>
              <a:cxnLst/>
              <a:rect l="l" t="t" r="r" b="b"/>
              <a:pathLst>
                <a:path w="5104" h="2710" extrusionOk="0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69"/>
            <p:cNvSpPr/>
            <p:nvPr/>
          </p:nvSpPr>
          <p:spPr>
            <a:xfrm>
              <a:off x="-12033850" y="4212600"/>
              <a:ext cx="99250" cy="118150"/>
            </a:xfrm>
            <a:custGeom>
              <a:avLst/>
              <a:gdLst/>
              <a:ahLst/>
              <a:cxnLst/>
              <a:rect l="l" t="t" r="r" b="b"/>
              <a:pathLst>
                <a:path w="3970" h="4726" extrusionOk="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9" name="Google Shape;9479;p69"/>
          <p:cNvGrpSpPr/>
          <p:nvPr/>
        </p:nvGrpSpPr>
        <p:grpSpPr>
          <a:xfrm>
            <a:off x="4858836" y="2891264"/>
            <a:ext cx="355416" cy="355652"/>
            <a:chOff x="-10391650" y="3180600"/>
            <a:chExt cx="352875" cy="353075"/>
          </a:xfrm>
        </p:grpSpPr>
        <p:sp>
          <p:nvSpPr>
            <p:cNvPr id="9480" name="Google Shape;9480;p69"/>
            <p:cNvSpPr/>
            <p:nvPr/>
          </p:nvSpPr>
          <p:spPr>
            <a:xfrm>
              <a:off x="-10390875" y="3263500"/>
              <a:ext cx="352100" cy="42550"/>
            </a:xfrm>
            <a:custGeom>
              <a:avLst/>
              <a:gdLst/>
              <a:ahLst/>
              <a:cxnLst/>
              <a:rect l="l" t="t" r="r" b="b"/>
              <a:pathLst>
                <a:path w="14084" h="170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69"/>
            <p:cNvSpPr/>
            <p:nvPr/>
          </p:nvSpPr>
          <p:spPr>
            <a:xfrm>
              <a:off x="-10391650" y="3451750"/>
              <a:ext cx="352875" cy="81925"/>
            </a:xfrm>
            <a:custGeom>
              <a:avLst/>
              <a:gdLst/>
              <a:ahLst/>
              <a:cxnLst/>
              <a:rect l="l" t="t" r="r" b="b"/>
              <a:pathLst>
                <a:path w="14115" h="3277" extrusionOk="0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69"/>
            <p:cNvSpPr/>
            <p:nvPr/>
          </p:nvSpPr>
          <p:spPr>
            <a:xfrm>
              <a:off x="-10327075" y="3180600"/>
              <a:ext cx="223700" cy="62450"/>
            </a:xfrm>
            <a:custGeom>
              <a:avLst/>
              <a:gdLst/>
              <a:ahLst/>
              <a:cxnLst/>
              <a:rect l="l" t="t" r="r" b="b"/>
              <a:pathLst>
                <a:path w="8948" h="2498" extrusionOk="0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69"/>
            <p:cNvSpPr/>
            <p:nvPr/>
          </p:nvSpPr>
          <p:spPr>
            <a:xfrm>
              <a:off x="-10245950" y="3325725"/>
              <a:ext cx="61450" cy="104775"/>
            </a:xfrm>
            <a:custGeom>
              <a:avLst/>
              <a:gdLst/>
              <a:ahLst/>
              <a:cxnLst/>
              <a:rect l="l" t="t" r="r" b="b"/>
              <a:pathLst>
                <a:path w="2458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69"/>
            <p:cNvSpPr/>
            <p:nvPr/>
          </p:nvSpPr>
          <p:spPr>
            <a:xfrm>
              <a:off x="-10142775" y="3325725"/>
              <a:ext cx="63025" cy="104775"/>
            </a:xfrm>
            <a:custGeom>
              <a:avLst/>
              <a:gdLst/>
              <a:ahLst/>
              <a:cxnLst/>
              <a:rect l="l" t="t" r="r" b="b"/>
              <a:pathLst>
                <a:path w="2521" h="4191" extrusionOk="0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69"/>
            <p:cNvSpPr/>
            <p:nvPr/>
          </p:nvSpPr>
          <p:spPr>
            <a:xfrm>
              <a:off x="-10350700" y="33257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6" name="Google Shape;9486;p69"/>
          <p:cNvGrpSpPr/>
          <p:nvPr/>
        </p:nvGrpSpPr>
        <p:grpSpPr>
          <a:xfrm>
            <a:off x="4858835" y="3368062"/>
            <a:ext cx="354635" cy="353890"/>
            <a:chOff x="-10390875" y="3616350"/>
            <a:chExt cx="352100" cy="351325"/>
          </a:xfrm>
        </p:grpSpPr>
        <p:sp>
          <p:nvSpPr>
            <p:cNvPr id="9487" name="Google Shape;9487;p69"/>
            <p:cNvSpPr/>
            <p:nvPr/>
          </p:nvSpPr>
          <p:spPr>
            <a:xfrm>
              <a:off x="-10308950" y="3780175"/>
              <a:ext cx="186675" cy="104800"/>
            </a:xfrm>
            <a:custGeom>
              <a:avLst/>
              <a:gdLst/>
              <a:ahLst/>
              <a:cxnLst/>
              <a:rect l="l" t="t" r="r" b="b"/>
              <a:pathLst>
                <a:path w="7467" h="4192" extrusionOk="0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69"/>
            <p:cNvSpPr/>
            <p:nvPr/>
          </p:nvSpPr>
          <p:spPr>
            <a:xfrm>
              <a:off x="-10390875" y="3698275"/>
              <a:ext cx="352100" cy="269400"/>
            </a:xfrm>
            <a:custGeom>
              <a:avLst/>
              <a:gdLst/>
              <a:ahLst/>
              <a:cxnLst/>
              <a:rect l="l" t="t" r="r" b="b"/>
              <a:pathLst>
                <a:path w="14084" h="10776" extrusionOk="0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69"/>
            <p:cNvSpPr/>
            <p:nvPr/>
          </p:nvSpPr>
          <p:spPr>
            <a:xfrm>
              <a:off x="-10268000" y="3616350"/>
              <a:ext cx="103975" cy="81150"/>
            </a:xfrm>
            <a:custGeom>
              <a:avLst/>
              <a:gdLst/>
              <a:ahLst/>
              <a:cxnLst/>
              <a:rect l="l" t="t" r="r" b="b"/>
              <a:pathLst>
                <a:path w="4159" h="3246" extrusionOk="0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0" name="Google Shape;9490;p69"/>
          <p:cNvGrpSpPr/>
          <p:nvPr/>
        </p:nvGrpSpPr>
        <p:grpSpPr>
          <a:xfrm>
            <a:off x="7525810" y="2892727"/>
            <a:ext cx="312585" cy="354670"/>
            <a:chOff x="-10370400" y="4049550"/>
            <a:chExt cx="310350" cy="352100"/>
          </a:xfrm>
        </p:grpSpPr>
        <p:sp>
          <p:nvSpPr>
            <p:cNvPr id="9491" name="Google Shape;9491;p69"/>
            <p:cNvSpPr/>
            <p:nvPr/>
          </p:nvSpPr>
          <p:spPr>
            <a:xfrm>
              <a:off x="-10308175" y="4224400"/>
              <a:ext cx="185900" cy="115800"/>
            </a:xfrm>
            <a:custGeom>
              <a:avLst/>
              <a:gdLst/>
              <a:ahLst/>
              <a:cxnLst/>
              <a:rect l="l" t="t" r="r" b="b"/>
              <a:pathLst>
                <a:path w="7436" h="4632" extrusionOk="0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69"/>
            <p:cNvSpPr/>
            <p:nvPr/>
          </p:nvSpPr>
          <p:spPr>
            <a:xfrm>
              <a:off x="-10292425" y="4121225"/>
              <a:ext cx="159125" cy="30750"/>
            </a:xfrm>
            <a:custGeom>
              <a:avLst/>
              <a:gdLst/>
              <a:ahLst/>
              <a:cxnLst/>
              <a:rect l="l" t="t" r="r" b="b"/>
              <a:pathLst>
                <a:path w="6365" h="1230" extrusionOk="0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69"/>
            <p:cNvSpPr/>
            <p:nvPr/>
          </p:nvSpPr>
          <p:spPr>
            <a:xfrm>
              <a:off x="-10370400" y="4049550"/>
              <a:ext cx="310350" cy="91400"/>
            </a:xfrm>
            <a:custGeom>
              <a:avLst/>
              <a:gdLst/>
              <a:ahLst/>
              <a:cxnLst/>
              <a:rect l="l" t="t" r="r" b="b"/>
              <a:pathLst>
                <a:path w="12414" h="3656" extrusionOk="0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69"/>
            <p:cNvSpPr/>
            <p:nvPr/>
          </p:nvSpPr>
          <p:spPr>
            <a:xfrm>
              <a:off x="-10328650" y="4173200"/>
              <a:ext cx="226850" cy="30750"/>
            </a:xfrm>
            <a:custGeom>
              <a:avLst/>
              <a:gdLst/>
              <a:ahLst/>
              <a:cxnLst/>
              <a:rect l="l" t="t" r="r" b="b"/>
              <a:pathLst>
                <a:path w="9074" h="1230" extrusionOk="0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69"/>
            <p:cNvSpPr/>
            <p:nvPr/>
          </p:nvSpPr>
          <p:spPr>
            <a:xfrm>
              <a:off x="-10328650" y="4360650"/>
              <a:ext cx="226850" cy="41000"/>
            </a:xfrm>
            <a:custGeom>
              <a:avLst/>
              <a:gdLst/>
              <a:ahLst/>
              <a:cxnLst/>
              <a:rect l="l" t="t" r="r" b="b"/>
              <a:pathLst>
                <a:path w="9074" h="1640" extrusionOk="0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6" name="Google Shape;9496;p69"/>
          <p:cNvGrpSpPr/>
          <p:nvPr/>
        </p:nvGrpSpPr>
        <p:grpSpPr>
          <a:xfrm>
            <a:off x="6630066" y="2891668"/>
            <a:ext cx="379236" cy="354847"/>
            <a:chOff x="-8674650" y="3210975"/>
            <a:chExt cx="376525" cy="352275"/>
          </a:xfrm>
        </p:grpSpPr>
        <p:sp>
          <p:nvSpPr>
            <p:cNvPr id="9497" name="Google Shape;9497;p69"/>
            <p:cNvSpPr/>
            <p:nvPr/>
          </p:nvSpPr>
          <p:spPr>
            <a:xfrm>
              <a:off x="-8542325" y="3335375"/>
              <a:ext cx="112650" cy="104375"/>
            </a:xfrm>
            <a:custGeom>
              <a:avLst/>
              <a:gdLst/>
              <a:ahLst/>
              <a:cxnLst/>
              <a:rect l="l" t="t" r="r" b="b"/>
              <a:pathLst>
                <a:path w="4506" h="4175" extrusionOk="0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69"/>
            <p:cNvSpPr/>
            <p:nvPr/>
          </p:nvSpPr>
          <p:spPr>
            <a:xfrm>
              <a:off x="-8496650" y="3377125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69"/>
            <p:cNvSpPr/>
            <p:nvPr/>
          </p:nvSpPr>
          <p:spPr>
            <a:xfrm>
              <a:off x="-8540750" y="3332825"/>
              <a:ext cx="242625" cy="230425"/>
            </a:xfrm>
            <a:custGeom>
              <a:avLst/>
              <a:gdLst/>
              <a:ahLst/>
              <a:cxnLst/>
              <a:rect l="l" t="t" r="r" b="b"/>
              <a:pathLst>
                <a:path w="9705" h="9217" extrusionOk="0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69"/>
            <p:cNvSpPr/>
            <p:nvPr/>
          </p:nvSpPr>
          <p:spPr>
            <a:xfrm>
              <a:off x="-8645500" y="3428125"/>
              <a:ext cx="120525" cy="118950"/>
            </a:xfrm>
            <a:custGeom>
              <a:avLst/>
              <a:gdLst/>
              <a:ahLst/>
              <a:cxnLst/>
              <a:rect l="l" t="t" r="r" b="b"/>
              <a:pathLst>
                <a:path w="4821" h="4758" extrusionOk="0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69"/>
            <p:cNvSpPr/>
            <p:nvPr/>
          </p:nvSpPr>
          <p:spPr>
            <a:xfrm>
              <a:off x="-8448600" y="3227275"/>
              <a:ext cx="122900" cy="122900"/>
            </a:xfrm>
            <a:custGeom>
              <a:avLst/>
              <a:gdLst/>
              <a:ahLst/>
              <a:cxnLst/>
              <a:rect l="l" t="t" r="r" b="b"/>
              <a:pathLst>
                <a:path w="4916" h="4916" extrusionOk="0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69"/>
            <p:cNvSpPr/>
            <p:nvPr/>
          </p:nvSpPr>
          <p:spPr>
            <a:xfrm>
              <a:off x="-8674650" y="3210975"/>
              <a:ext cx="241825" cy="232925"/>
            </a:xfrm>
            <a:custGeom>
              <a:avLst/>
              <a:gdLst/>
              <a:ahLst/>
              <a:cxnLst/>
              <a:rect l="l" t="t" r="r" b="b"/>
              <a:pathLst>
                <a:path w="9673" h="9317" extrusionOk="0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3" name="Google Shape;9503;p69"/>
          <p:cNvGrpSpPr/>
          <p:nvPr/>
        </p:nvGrpSpPr>
        <p:grpSpPr>
          <a:xfrm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9504" name="Google Shape;9504;p69"/>
            <p:cNvSpPr/>
            <p:nvPr/>
          </p:nvSpPr>
          <p:spPr>
            <a:xfrm>
              <a:off x="-13283825" y="3482475"/>
              <a:ext cx="125275" cy="82725"/>
            </a:xfrm>
            <a:custGeom>
              <a:avLst/>
              <a:gdLst/>
              <a:ahLst/>
              <a:cxnLst/>
              <a:rect l="l" t="t" r="r" b="b"/>
              <a:pathLst>
                <a:path w="5011" h="3309" extrusionOk="0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69"/>
            <p:cNvSpPr/>
            <p:nvPr/>
          </p:nvSpPr>
          <p:spPr>
            <a:xfrm>
              <a:off x="-13512225" y="3211525"/>
              <a:ext cx="353675" cy="249700"/>
            </a:xfrm>
            <a:custGeom>
              <a:avLst/>
              <a:gdLst/>
              <a:ahLst/>
              <a:cxnLst/>
              <a:rect l="l" t="t" r="r" b="b"/>
              <a:pathLst>
                <a:path w="14147" h="9988" extrusionOk="0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69"/>
            <p:cNvSpPr/>
            <p:nvPr/>
          </p:nvSpPr>
          <p:spPr>
            <a:xfrm>
              <a:off x="-13512225" y="3483250"/>
              <a:ext cx="100050" cy="81150"/>
            </a:xfrm>
            <a:custGeom>
              <a:avLst/>
              <a:gdLst/>
              <a:ahLst/>
              <a:cxnLst/>
              <a:rect l="l" t="t" r="r" b="b"/>
              <a:pathLst>
                <a:path w="4002" h="3246" extrusionOk="0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69"/>
            <p:cNvSpPr/>
            <p:nvPr/>
          </p:nvSpPr>
          <p:spPr>
            <a:xfrm>
              <a:off x="-13407475" y="3483250"/>
              <a:ext cx="36250" cy="81150"/>
            </a:xfrm>
            <a:custGeom>
              <a:avLst/>
              <a:gdLst/>
              <a:ahLst/>
              <a:cxnLst/>
              <a:rect l="l" t="t" r="r" b="b"/>
              <a:pathLst>
                <a:path w="1450" h="3246" extrusionOk="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69"/>
            <p:cNvSpPr/>
            <p:nvPr/>
          </p:nvSpPr>
          <p:spPr>
            <a:xfrm>
              <a:off x="-13366525" y="3485625"/>
              <a:ext cx="70125" cy="76425"/>
            </a:xfrm>
            <a:custGeom>
              <a:avLst/>
              <a:gdLst/>
              <a:ahLst/>
              <a:cxnLst/>
              <a:rect l="l" t="t" r="r" b="b"/>
              <a:pathLst>
                <a:path w="2805" h="3057" extrusionOk="0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9" name="Google Shape;9509;p69"/>
          <p:cNvGrpSpPr/>
          <p:nvPr/>
        </p:nvGrpSpPr>
        <p:grpSpPr>
          <a:xfrm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9510" name="Google Shape;9510;p69"/>
            <p:cNvSpPr/>
            <p:nvPr/>
          </p:nvSpPr>
          <p:spPr>
            <a:xfrm>
              <a:off x="-13344475" y="38762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69"/>
            <p:cNvSpPr/>
            <p:nvPr/>
          </p:nvSpPr>
          <p:spPr>
            <a:xfrm>
              <a:off x="-13268850" y="3854225"/>
              <a:ext cx="110300" cy="62250"/>
            </a:xfrm>
            <a:custGeom>
              <a:avLst/>
              <a:gdLst/>
              <a:ahLst/>
              <a:cxnLst/>
              <a:rect l="l" t="t" r="r" b="b"/>
              <a:pathLst>
                <a:path w="4412" h="2490" extrusionOk="0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69"/>
            <p:cNvSpPr/>
            <p:nvPr/>
          </p:nvSpPr>
          <p:spPr>
            <a:xfrm>
              <a:off x="-13512225" y="3936925"/>
              <a:ext cx="353675" cy="62250"/>
            </a:xfrm>
            <a:custGeom>
              <a:avLst/>
              <a:gdLst/>
              <a:ahLst/>
              <a:cxnLst/>
              <a:rect l="l" t="t" r="r" b="b"/>
              <a:pathLst>
                <a:path w="14147" h="2490" extrusionOk="0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69"/>
            <p:cNvSpPr/>
            <p:nvPr/>
          </p:nvSpPr>
          <p:spPr>
            <a:xfrm>
              <a:off x="-13387000" y="3833750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4191" h="4191" extrusionOk="0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69"/>
            <p:cNvSpPr/>
            <p:nvPr/>
          </p:nvSpPr>
          <p:spPr>
            <a:xfrm>
              <a:off x="-13512225" y="3855000"/>
              <a:ext cx="111875" cy="62250"/>
            </a:xfrm>
            <a:custGeom>
              <a:avLst/>
              <a:gdLst/>
              <a:ahLst/>
              <a:cxnLst/>
              <a:rect l="l" t="t" r="r" b="b"/>
              <a:pathLst>
                <a:path w="4475" h="2490" extrusionOk="0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69"/>
            <p:cNvSpPr/>
            <p:nvPr/>
          </p:nvSpPr>
          <p:spPr>
            <a:xfrm>
              <a:off x="-13490175" y="3730575"/>
              <a:ext cx="62250" cy="40975"/>
            </a:xfrm>
            <a:custGeom>
              <a:avLst/>
              <a:gdLst/>
              <a:ahLst/>
              <a:cxnLst/>
              <a:rect l="l" t="t" r="r" b="b"/>
              <a:pathLst>
                <a:path w="2490" h="1639" extrusionOk="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69"/>
            <p:cNvSpPr/>
            <p:nvPr/>
          </p:nvSpPr>
          <p:spPr>
            <a:xfrm>
              <a:off x="-13241275" y="3730575"/>
              <a:ext cx="62225" cy="40975"/>
            </a:xfrm>
            <a:custGeom>
              <a:avLst/>
              <a:gdLst/>
              <a:ahLst/>
              <a:cxnLst/>
              <a:rect l="l" t="t" r="r" b="b"/>
              <a:pathLst>
                <a:path w="2489" h="1639" extrusionOk="0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69"/>
            <p:cNvSpPr/>
            <p:nvPr/>
          </p:nvSpPr>
          <p:spPr>
            <a:xfrm>
              <a:off x="-13427950" y="3647075"/>
              <a:ext cx="186700" cy="63025"/>
            </a:xfrm>
            <a:custGeom>
              <a:avLst/>
              <a:gdLst/>
              <a:ahLst/>
              <a:cxnLst/>
              <a:rect l="l" t="t" r="r" b="b"/>
              <a:pathLst>
                <a:path w="7468" h="2521" extrusionOk="0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69"/>
            <p:cNvSpPr/>
            <p:nvPr/>
          </p:nvSpPr>
          <p:spPr>
            <a:xfrm>
              <a:off x="-13512225" y="3773100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69"/>
            <p:cNvSpPr/>
            <p:nvPr/>
          </p:nvSpPr>
          <p:spPr>
            <a:xfrm>
              <a:off x="-13411400" y="3730575"/>
              <a:ext cx="153600" cy="20500"/>
            </a:xfrm>
            <a:custGeom>
              <a:avLst/>
              <a:gdLst/>
              <a:ahLst/>
              <a:cxnLst/>
              <a:rect l="l" t="t" r="r" b="b"/>
              <a:pathLst>
                <a:path w="6144" h="820" extrusionOk="0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0" name="Google Shape;9520;p69"/>
          <p:cNvGrpSpPr/>
          <p:nvPr/>
        </p:nvGrpSpPr>
        <p:grpSpPr>
          <a:xfrm>
            <a:off x="5311876" y="2417211"/>
            <a:ext cx="356221" cy="355451"/>
            <a:chOff x="-13512225" y="4080275"/>
            <a:chExt cx="353675" cy="352875"/>
          </a:xfrm>
        </p:grpSpPr>
        <p:sp>
          <p:nvSpPr>
            <p:cNvPr id="9521" name="Google Shape;9521;p69"/>
            <p:cNvSpPr/>
            <p:nvPr/>
          </p:nvSpPr>
          <p:spPr>
            <a:xfrm>
              <a:off x="-13512225" y="4203925"/>
              <a:ext cx="353675" cy="229225"/>
            </a:xfrm>
            <a:custGeom>
              <a:avLst/>
              <a:gdLst/>
              <a:ahLst/>
              <a:cxnLst/>
              <a:rect l="l" t="t" r="r" b="b"/>
              <a:pathLst>
                <a:path w="14147" h="9169" extrusionOk="0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69"/>
            <p:cNvSpPr/>
            <p:nvPr/>
          </p:nvSpPr>
          <p:spPr>
            <a:xfrm>
              <a:off x="-13366525" y="4275600"/>
              <a:ext cx="73275" cy="88225"/>
            </a:xfrm>
            <a:custGeom>
              <a:avLst/>
              <a:gdLst/>
              <a:ahLst/>
              <a:cxnLst/>
              <a:rect l="l" t="t" r="r" b="b"/>
              <a:pathLst>
                <a:path w="2931" h="3529" extrusionOk="0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69"/>
            <p:cNvSpPr/>
            <p:nvPr/>
          </p:nvSpPr>
          <p:spPr>
            <a:xfrm>
              <a:off x="-13398800" y="4143275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69"/>
            <p:cNvSpPr/>
            <p:nvPr/>
          </p:nvSpPr>
          <p:spPr>
            <a:xfrm>
              <a:off x="-13336575" y="4143275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69"/>
            <p:cNvSpPr/>
            <p:nvPr/>
          </p:nvSpPr>
          <p:spPr>
            <a:xfrm>
              <a:off x="-13398800" y="4081050"/>
              <a:ext cx="65375" cy="40975"/>
            </a:xfrm>
            <a:custGeom>
              <a:avLst/>
              <a:gdLst/>
              <a:ahLst/>
              <a:cxnLst/>
              <a:rect l="l" t="t" r="r" b="b"/>
              <a:pathLst>
                <a:path w="261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69"/>
            <p:cNvSpPr/>
            <p:nvPr/>
          </p:nvSpPr>
          <p:spPr>
            <a:xfrm>
              <a:off x="-13274375" y="4143275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69"/>
            <p:cNvSpPr/>
            <p:nvPr/>
          </p:nvSpPr>
          <p:spPr>
            <a:xfrm>
              <a:off x="-13212925" y="4081050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69"/>
            <p:cNvSpPr/>
            <p:nvPr/>
          </p:nvSpPr>
          <p:spPr>
            <a:xfrm>
              <a:off x="-13212925" y="4143275"/>
              <a:ext cx="54375" cy="40975"/>
            </a:xfrm>
            <a:custGeom>
              <a:avLst/>
              <a:gdLst/>
              <a:ahLst/>
              <a:cxnLst/>
              <a:rect l="l" t="t" r="r" b="b"/>
              <a:pathLst>
                <a:path w="2175" h="1639" extrusionOk="0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69"/>
            <p:cNvSpPr/>
            <p:nvPr/>
          </p:nvSpPr>
          <p:spPr>
            <a:xfrm>
              <a:off x="-13274375" y="4081050"/>
              <a:ext cx="64625" cy="40975"/>
            </a:xfrm>
            <a:custGeom>
              <a:avLst/>
              <a:gdLst/>
              <a:ahLst/>
              <a:cxnLst/>
              <a:rect l="l" t="t" r="r" b="b"/>
              <a:pathLst>
                <a:path w="2585" h="1639" extrusionOk="0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69"/>
            <p:cNvSpPr/>
            <p:nvPr/>
          </p:nvSpPr>
          <p:spPr>
            <a:xfrm>
              <a:off x="-13336575" y="4081050"/>
              <a:ext cx="64600" cy="40975"/>
            </a:xfrm>
            <a:custGeom>
              <a:avLst/>
              <a:gdLst/>
              <a:ahLst/>
              <a:cxnLst/>
              <a:rect l="l" t="t" r="r" b="b"/>
              <a:pathLst>
                <a:path w="2584" h="1639" extrusionOk="0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69"/>
            <p:cNvSpPr/>
            <p:nvPr/>
          </p:nvSpPr>
          <p:spPr>
            <a:xfrm>
              <a:off x="-13512225" y="408027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2" name="Google Shape;9532;p69"/>
          <p:cNvGrpSpPr/>
          <p:nvPr/>
        </p:nvGrpSpPr>
        <p:grpSpPr>
          <a:xfrm>
            <a:off x="7084956" y="1564572"/>
            <a:ext cx="356196" cy="290379"/>
            <a:chOff x="-11728250" y="3245400"/>
            <a:chExt cx="353650" cy="288275"/>
          </a:xfrm>
        </p:grpSpPr>
        <p:sp>
          <p:nvSpPr>
            <p:cNvPr id="9533" name="Google Shape;9533;p69"/>
            <p:cNvSpPr/>
            <p:nvPr/>
          </p:nvSpPr>
          <p:spPr>
            <a:xfrm>
              <a:off x="-11603025" y="3389725"/>
              <a:ext cx="104775" cy="143950"/>
            </a:xfrm>
            <a:custGeom>
              <a:avLst/>
              <a:gdLst/>
              <a:ahLst/>
              <a:cxnLst/>
              <a:rect l="l" t="t" r="r" b="b"/>
              <a:pathLst>
                <a:path w="4191" h="5758" extrusionOk="0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69"/>
            <p:cNvSpPr/>
            <p:nvPr/>
          </p:nvSpPr>
          <p:spPr>
            <a:xfrm>
              <a:off x="-11647125" y="3246175"/>
              <a:ext cx="86650" cy="133925"/>
            </a:xfrm>
            <a:custGeom>
              <a:avLst/>
              <a:gdLst/>
              <a:ahLst/>
              <a:cxnLst/>
              <a:rect l="l" t="t" r="r" b="b"/>
              <a:pathLst>
                <a:path w="3466" h="5357" extrusionOk="0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69"/>
            <p:cNvSpPr/>
            <p:nvPr/>
          </p:nvSpPr>
          <p:spPr>
            <a:xfrm>
              <a:off x="-11540025" y="3245400"/>
              <a:ext cx="86675" cy="133900"/>
            </a:xfrm>
            <a:custGeom>
              <a:avLst/>
              <a:gdLst/>
              <a:ahLst/>
              <a:cxnLst/>
              <a:rect l="l" t="t" r="r" b="b"/>
              <a:pathLst>
                <a:path w="3467" h="5356" extrusionOk="0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69"/>
            <p:cNvSpPr/>
            <p:nvPr/>
          </p:nvSpPr>
          <p:spPr>
            <a:xfrm>
              <a:off x="-11498275" y="3285550"/>
              <a:ext cx="123675" cy="160700"/>
            </a:xfrm>
            <a:custGeom>
              <a:avLst/>
              <a:gdLst/>
              <a:ahLst/>
              <a:cxnLst/>
              <a:rect l="l" t="t" r="r" b="b"/>
              <a:pathLst>
                <a:path w="4947" h="6428" extrusionOk="0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69"/>
            <p:cNvSpPr/>
            <p:nvPr/>
          </p:nvSpPr>
          <p:spPr>
            <a:xfrm>
              <a:off x="-11728250" y="3286350"/>
              <a:ext cx="125250" cy="160700"/>
            </a:xfrm>
            <a:custGeom>
              <a:avLst/>
              <a:gdLst/>
              <a:ahLst/>
              <a:cxnLst/>
              <a:rect l="l" t="t" r="r" b="b"/>
              <a:pathLst>
                <a:path w="5010" h="6428" extrusionOk="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8" name="Google Shape;9538;p69"/>
          <p:cNvSpPr/>
          <p:nvPr/>
        </p:nvSpPr>
        <p:spPr>
          <a:xfrm>
            <a:off x="7242366" y="2108233"/>
            <a:ext cx="40464" cy="84135"/>
          </a:xfrm>
          <a:custGeom>
            <a:avLst/>
            <a:gdLst/>
            <a:ahLst/>
            <a:cxnLst/>
            <a:rect l="l" t="t" r="r" b="b"/>
            <a:pathLst>
              <a:path w="1607" h="3341" extrusionOk="0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9" name="Google Shape;9539;p69"/>
          <p:cNvGrpSpPr/>
          <p:nvPr/>
        </p:nvGrpSpPr>
        <p:grpSpPr>
          <a:xfrm>
            <a:off x="7083760" y="1971660"/>
            <a:ext cx="358588" cy="357642"/>
            <a:chOff x="-11729050" y="3646475"/>
            <a:chExt cx="356025" cy="355050"/>
          </a:xfrm>
        </p:grpSpPr>
        <p:sp>
          <p:nvSpPr>
            <p:cNvPr id="9540" name="Google Shape;9540;p69"/>
            <p:cNvSpPr/>
            <p:nvPr/>
          </p:nvSpPr>
          <p:spPr>
            <a:xfrm>
              <a:off x="-11460475" y="3648050"/>
              <a:ext cx="86675" cy="80175"/>
            </a:xfrm>
            <a:custGeom>
              <a:avLst/>
              <a:gdLst/>
              <a:ahLst/>
              <a:cxnLst/>
              <a:rect l="l" t="t" r="r" b="b"/>
              <a:pathLst>
                <a:path w="3467" h="3207" extrusionOk="0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69"/>
            <p:cNvSpPr/>
            <p:nvPr/>
          </p:nvSpPr>
          <p:spPr>
            <a:xfrm>
              <a:off x="-116014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69"/>
            <p:cNvSpPr/>
            <p:nvPr/>
          </p:nvSpPr>
          <p:spPr>
            <a:xfrm>
              <a:off x="-11729050" y="3646475"/>
              <a:ext cx="353675" cy="209350"/>
            </a:xfrm>
            <a:custGeom>
              <a:avLst/>
              <a:gdLst/>
              <a:ahLst/>
              <a:cxnLst/>
              <a:rect l="l" t="t" r="r" b="b"/>
              <a:pathLst>
                <a:path w="14147" h="8374" extrusionOk="0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69"/>
            <p:cNvSpPr/>
            <p:nvPr/>
          </p:nvSpPr>
          <p:spPr>
            <a:xfrm>
              <a:off x="-11518750" y="37738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69"/>
            <p:cNvSpPr/>
            <p:nvPr/>
          </p:nvSpPr>
          <p:spPr>
            <a:xfrm>
              <a:off x="-11698325" y="3858150"/>
              <a:ext cx="67750" cy="69350"/>
            </a:xfrm>
            <a:custGeom>
              <a:avLst/>
              <a:gdLst/>
              <a:ahLst/>
              <a:cxnLst/>
              <a:rect l="l" t="t" r="r" b="b"/>
              <a:pathLst>
                <a:path w="2710" h="2774" extrusionOk="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69"/>
            <p:cNvSpPr/>
            <p:nvPr/>
          </p:nvSpPr>
          <p:spPr>
            <a:xfrm>
              <a:off x="-11627450" y="3869175"/>
              <a:ext cx="47300" cy="55175"/>
            </a:xfrm>
            <a:custGeom>
              <a:avLst/>
              <a:gdLst/>
              <a:ahLst/>
              <a:cxnLst/>
              <a:rect l="l" t="t" r="r" b="b"/>
              <a:pathLst>
                <a:path w="1892" h="2207" extrusionOk="0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69"/>
            <p:cNvSpPr/>
            <p:nvPr/>
          </p:nvSpPr>
          <p:spPr>
            <a:xfrm>
              <a:off x="-11414775" y="3803025"/>
              <a:ext cx="41750" cy="83525"/>
            </a:xfrm>
            <a:custGeom>
              <a:avLst/>
              <a:gdLst/>
              <a:ahLst/>
              <a:cxnLst/>
              <a:rect l="l" t="t" r="r" b="b"/>
              <a:pathLst>
                <a:path w="1670" h="3341" extrusionOk="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69"/>
            <p:cNvSpPr/>
            <p:nvPr/>
          </p:nvSpPr>
          <p:spPr>
            <a:xfrm>
              <a:off x="-11592800" y="3876275"/>
              <a:ext cx="84300" cy="62250"/>
            </a:xfrm>
            <a:custGeom>
              <a:avLst/>
              <a:gdLst/>
              <a:ahLst/>
              <a:cxnLst/>
              <a:rect l="l" t="t" r="r" b="b"/>
              <a:pathLst>
                <a:path w="3372" h="2490" extrusionOk="0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69"/>
            <p:cNvSpPr/>
            <p:nvPr/>
          </p:nvSpPr>
          <p:spPr>
            <a:xfrm>
              <a:off x="-11520325" y="3869175"/>
              <a:ext cx="47275" cy="55175"/>
            </a:xfrm>
            <a:custGeom>
              <a:avLst/>
              <a:gdLst/>
              <a:ahLst/>
              <a:cxnLst/>
              <a:rect l="l" t="t" r="r" b="b"/>
              <a:pathLst>
                <a:path w="1891" h="2207" extrusionOk="0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69"/>
            <p:cNvSpPr/>
            <p:nvPr/>
          </p:nvSpPr>
          <p:spPr>
            <a:xfrm>
              <a:off x="-11726675" y="3903850"/>
              <a:ext cx="352075" cy="97675"/>
            </a:xfrm>
            <a:custGeom>
              <a:avLst/>
              <a:gdLst/>
              <a:ahLst/>
              <a:cxnLst/>
              <a:rect l="l" t="t" r="r" b="b"/>
              <a:pathLst>
                <a:path w="14083" h="3907" extrusionOk="0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69"/>
            <p:cNvSpPr/>
            <p:nvPr/>
          </p:nvSpPr>
          <p:spPr>
            <a:xfrm>
              <a:off x="-11470700" y="3859725"/>
              <a:ext cx="66975" cy="68550"/>
            </a:xfrm>
            <a:custGeom>
              <a:avLst/>
              <a:gdLst/>
              <a:ahLst/>
              <a:cxnLst/>
              <a:rect l="l" t="t" r="r" b="b"/>
              <a:pathLst>
                <a:path w="2679" h="2742" extrusionOk="0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1" name="Google Shape;9551;p69"/>
          <p:cNvGrpSpPr/>
          <p:nvPr/>
        </p:nvGrpSpPr>
        <p:grpSpPr>
          <a:xfrm>
            <a:off x="7117464" y="2417211"/>
            <a:ext cx="311804" cy="355451"/>
            <a:chOff x="-11703850" y="4081850"/>
            <a:chExt cx="309575" cy="352875"/>
          </a:xfrm>
        </p:grpSpPr>
        <p:sp>
          <p:nvSpPr>
            <p:cNvPr id="9552" name="Google Shape;9552;p69"/>
            <p:cNvSpPr/>
            <p:nvPr/>
          </p:nvSpPr>
          <p:spPr>
            <a:xfrm>
              <a:off x="-11703850" y="4081850"/>
              <a:ext cx="309575" cy="125250"/>
            </a:xfrm>
            <a:custGeom>
              <a:avLst/>
              <a:gdLst/>
              <a:ahLst/>
              <a:cxnLst/>
              <a:rect l="l" t="t" r="r" b="b"/>
              <a:pathLst>
                <a:path w="12383" h="5010" extrusionOk="0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69"/>
            <p:cNvSpPr/>
            <p:nvPr/>
          </p:nvSpPr>
          <p:spPr>
            <a:xfrm>
              <a:off x="-11622725" y="4288975"/>
              <a:ext cx="144175" cy="63050"/>
            </a:xfrm>
            <a:custGeom>
              <a:avLst/>
              <a:gdLst/>
              <a:ahLst/>
              <a:cxnLst/>
              <a:rect l="l" t="t" r="r" b="b"/>
              <a:pathLst>
                <a:path w="5767" h="2522" extrusionOk="0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69"/>
            <p:cNvSpPr/>
            <p:nvPr/>
          </p:nvSpPr>
          <p:spPr>
            <a:xfrm>
              <a:off x="-11596725" y="4364600"/>
              <a:ext cx="36250" cy="70125"/>
            </a:xfrm>
            <a:custGeom>
              <a:avLst/>
              <a:gdLst/>
              <a:ahLst/>
              <a:cxnLst/>
              <a:rect l="l" t="t" r="r" b="b"/>
              <a:pathLst>
                <a:path w="1450" h="2805" extrusionOk="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69"/>
            <p:cNvSpPr/>
            <p:nvPr/>
          </p:nvSpPr>
          <p:spPr>
            <a:xfrm>
              <a:off x="-11540025" y="4364600"/>
              <a:ext cx="37050" cy="70125"/>
            </a:xfrm>
            <a:custGeom>
              <a:avLst/>
              <a:gdLst/>
              <a:ahLst/>
              <a:cxnLst/>
              <a:rect l="l" t="t" r="r" b="b"/>
              <a:pathLst>
                <a:path w="1482" h="2805" extrusionOk="0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69"/>
            <p:cNvSpPr/>
            <p:nvPr/>
          </p:nvSpPr>
          <p:spPr>
            <a:xfrm>
              <a:off x="-11610900" y="4227550"/>
              <a:ext cx="50425" cy="51225"/>
            </a:xfrm>
            <a:custGeom>
              <a:avLst/>
              <a:gdLst/>
              <a:ahLst/>
              <a:cxnLst/>
              <a:rect l="l" t="t" r="r" b="b"/>
              <a:pathLst>
                <a:path w="2017" h="2049" extrusionOk="0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69"/>
            <p:cNvSpPr/>
            <p:nvPr/>
          </p:nvSpPr>
          <p:spPr>
            <a:xfrm>
              <a:off x="-11540025" y="4228350"/>
              <a:ext cx="50450" cy="51200"/>
            </a:xfrm>
            <a:custGeom>
              <a:avLst/>
              <a:gdLst/>
              <a:ahLst/>
              <a:cxnLst/>
              <a:rect l="l" t="t" r="r" b="b"/>
              <a:pathLst>
                <a:path w="2018" h="2048" extrusionOk="0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69"/>
            <p:cNvSpPr/>
            <p:nvPr/>
          </p:nvSpPr>
          <p:spPr>
            <a:xfrm>
              <a:off x="-1148960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69"/>
            <p:cNvSpPr/>
            <p:nvPr/>
          </p:nvSpPr>
          <p:spPr>
            <a:xfrm>
              <a:off x="-11703850" y="4227550"/>
              <a:ext cx="92175" cy="207175"/>
            </a:xfrm>
            <a:custGeom>
              <a:avLst/>
              <a:gdLst/>
              <a:ahLst/>
              <a:cxnLst/>
              <a:rect l="l" t="t" r="r" b="b"/>
              <a:pathLst>
                <a:path w="3687" h="8287" extrusionOk="0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0" name="Google Shape;9560;p69"/>
          <p:cNvGrpSpPr/>
          <p:nvPr/>
        </p:nvGrpSpPr>
        <p:grpSpPr>
          <a:xfrm>
            <a:off x="5306120" y="2891364"/>
            <a:ext cx="357002" cy="355451"/>
            <a:chOff x="-9958475" y="3180025"/>
            <a:chExt cx="354450" cy="352875"/>
          </a:xfrm>
        </p:grpSpPr>
        <p:sp>
          <p:nvSpPr>
            <p:cNvPr id="9561" name="Google Shape;9561;p69"/>
            <p:cNvSpPr/>
            <p:nvPr/>
          </p:nvSpPr>
          <p:spPr>
            <a:xfrm>
              <a:off x="-9958475" y="3491125"/>
              <a:ext cx="354450" cy="41775"/>
            </a:xfrm>
            <a:custGeom>
              <a:avLst/>
              <a:gdLst/>
              <a:ahLst/>
              <a:cxnLst/>
              <a:rect l="l" t="t" r="r" b="b"/>
              <a:pathLst>
                <a:path w="14178" h="1671" extrusionOk="0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69"/>
            <p:cNvSpPr/>
            <p:nvPr/>
          </p:nvSpPr>
          <p:spPr>
            <a:xfrm>
              <a:off x="-9958475" y="3180025"/>
              <a:ext cx="354450" cy="42550"/>
            </a:xfrm>
            <a:custGeom>
              <a:avLst/>
              <a:gdLst/>
              <a:ahLst/>
              <a:cxnLst/>
              <a:rect l="l" t="t" r="r" b="b"/>
              <a:pathLst>
                <a:path w="14178" h="1702" extrusionOk="0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69"/>
            <p:cNvSpPr/>
            <p:nvPr/>
          </p:nvSpPr>
          <p:spPr>
            <a:xfrm>
              <a:off x="-9916725" y="3243025"/>
              <a:ext cx="270175" cy="228425"/>
            </a:xfrm>
            <a:custGeom>
              <a:avLst/>
              <a:gdLst/>
              <a:ahLst/>
              <a:cxnLst/>
              <a:rect l="l" t="t" r="r" b="b"/>
              <a:pathLst>
                <a:path w="10807" h="9137" extrusionOk="0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4" name="Google Shape;9564;p69"/>
          <p:cNvGrpSpPr/>
          <p:nvPr/>
        </p:nvGrpSpPr>
        <p:grpSpPr>
          <a:xfrm>
            <a:off x="5315247" y="3367345"/>
            <a:ext cx="337966" cy="355325"/>
            <a:chOff x="-9949025" y="3615575"/>
            <a:chExt cx="335550" cy="352750"/>
          </a:xfrm>
        </p:grpSpPr>
        <p:sp>
          <p:nvSpPr>
            <p:cNvPr id="9565" name="Google Shape;9565;p69"/>
            <p:cNvSpPr/>
            <p:nvPr/>
          </p:nvSpPr>
          <p:spPr>
            <a:xfrm>
              <a:off x="-9800950" y="3615575"/>
              <a:ext cx="61475" cy="61450"/>
            </a:xfrm>
            <a:custGeom>
              <a:avLst/>
              <a:gdLst/>
              <a:ahLst/>
              <a:cxnLst/>
              <a:rect l="l" t="t" r="r" b="b"/>
              <a:pathLst>
                <a:path w="2459" h="2458" extrusionOk="0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69"/>
            <p:cNvSpPr/>
            <p:nvPr/>
          </p:nvSpPr>
          <p:spPr>
            <a:xfrm>
              <a:off x="-9949025" y="3688650"/>
              <a:ext cx="335550" cy="279675"/>
            </a:xfrm>
            <a:custGeom>
              <a:avLst/>
              <a:gdLst/>
              <a:ahLst/>
              <a:cxnLst/>
              <a:rect l="l" t="t" r="r" b="b"/>
              <a:pathLst>
                <a:path w="13422" h="11187" extrusionOk="0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69"/>
            <p:cNvSpPr/>
            <p:nvPr/>
          </p:nvSpPr>
          <p:spPr>
            <a:xfrm>
              <a:off x="-9947450" y="3657100"/>
              <a:ext cx="106350" cy="50650"/>
            </a:xfrm>
            <a:custGeom>
              <a:avLst/>
              <a:gdLst/>
              <a:ahLst/>
              <a:cxnLst/>
              <a:rect l="l" t="t" r="r" b="b"/>
              <a:pathLst>
                <a:path w="4254" h="2026" extrusionOk="0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8" name="Google Shape;9568;p69"/>
          <p:cNvGrpSpPr/>
          <p:nvPr/>
        </p:nvGrpSpPr>
        <p:grpSpPr>
          <a:xfrm>
            <a:off x="7950093" y="2890851"/>
            <a:ext cx="360175" cy="358423"/>
            <a:chOff x="-9961625" y="4048175"/>
            <a:chExt cx="357600" cy="355825"/>
          </a:xfrm>
        </p:grpSpPr>
        <p:sp>
          <p:nvSpPr>
            <p:cNvPr id="9569" name="Google Shape;9569;p69"/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69"/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69"/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69"/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69"/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69"/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5" name="Google Shape;9575;p69"/>
          <p:cNvGrpSpPr/>
          <p:nvPr/>
        </p:nvGrpSpPr>
        <p:grpSpPr>
          <a:xfrm>
            <a:off x="6636814" y="3366363"/>
            <a:ext cx="364959" cy="357289"/>
            <a:chOff x="-8680950" y="3624225"/>
            <a:chExt cx="362350" cy="354700"/>
          </a:xfrm>
        </p:grpSpPr>
        <p:sp>
          <p:nvSpPr>
            <p:cNvPr id="9576" name="Google Shape;9576;p69"/>
            <p:cNvSpPr/>
            <p:nvPr/>
          </p:nvSpPr>
          <p:spPr>
            <a:xfrm>
              <a:off x="-8512400" y="3686450"/>
              <a:ext cx="130775" cy="129800"/>
            </a:xfrm>
            <a:custGeom>
              <a:avLst/>
              <a:gdLst/>
              <a:ahLst/>
              <a:cxnLst/>
              <a:rect l="l" t="t" r="r" b="b"/>
              <a:pathLst>
                <a:path w="5231" h="5192" extrusionOk="0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69"/>
            <p:cNvSpPr/>
            <p:nvPr/>
          </p:nvSpPr>
          <p:spPr>
            <a:xfrm>
              <a:off x="-8395825" y="3624225"/>
              <a:ext cx="77225" cy="77225"/>
            </a:xfrm>
            <a:custGeom>
              <a:avLst/>
              <a:gdLst/>
              <a:ahLst/>
              <a:cxnLst/>
              <a:rect l="l" t="t" r="r" b="b"/>
              <a:pathLst>
                <a:path w="3089" h="3089" extrusionOk="0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69"/>
            <p:cNvSpPr/>
            <p:nvPr/>
          </p:nvSpPr>
          <p:spPr>
            <a:xfrm>
              <a:off x="-8676125" y="3883875"/>
              <a:ext cx="98375" cy="92925"/>
            </a:xfrm>
            <a:custGeom>
              <a:avLst/>
              <a:gdLst/>
              <a:ahLst/>
              <a:cxnLst/>
              <a:rect l="l" t="t" r="r" b="b"/>
              <a:pathLst>
                <a:path w="3935" h="3717" extrusionOk="0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69"/>
            <p:cNvSpPr/>
            <p:nvPr/>
          </p:nvSpPr>
          <p:spPr>
            <a:xfrm>
              <a:off x="-8680950" y="3708850"/>
              <a:ext cx="282800" cy="270075"/>
            </a:xfrm>
            <a:custGeom>
              <a:avLst/>
              <a:gdLst/>
              <a:ahLst/>
              <a:cxnLst/>
              <a:rect l="l" t="t" r="r" b="b"/>
              <a:pathLst>
                <a:path w="11312" h="10803" extrusionOk="0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69"/>
            <p:cNvSpPr/>
            <p:nvPr/>
          </p:nvSpPr>
          <p:spPr>
            <a:xfrm>
              <a:off x="-8440725" y="3857375"/>
              <a:ext cx="117400" cy="86450"/>
            </a:xfrm>
            <a:custGeom>
              <a:avLst/>
              <a:gdLst/>
              <a:ahLst/>
              <a:cxnLst/>
              <a:rect l="l" t="t" r="r" b="b"/>
              <a:pathLst>
                <a:path w="4696" h="3458" extrusionOk="0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69"/>
            <p:cNvSpPr/>
            <p:nvPr/>
          </p:nvSpPr>
          <p:spPr>
            <a:xfrm>
              <a:off x="-8638400" y="3630725"/>
              <a:ext cx="86650" cy="115625"/>
            </a:xfrm>
            <a:custGeom>
              <a:avLst/>
              <a:gdLst/>
              <a:ahLst/>
              <a:cxnLst/>
              <a:rect l="l" t="t" r="r" b="b"/>
              <a:pathLst>
                <a:path w="3466" h="4625" extrusionOk="0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2" name="Google Shape;9582;p69"/>
          <p:cNvGrpSpPr/>
          <p:nvPr/>
        </p:nvGrpSpPr>
        <p:grpSpPr>
          <a:xfrm>
            <a:off x="5773058" y="1532024"/>
            <a:ext cx="313365" cy="355476"/>
            <a:chOff x="-13056975" y="3212300"/>
            <a:chExt cx="311125" cy="352900"/>
          </a:xfrm>
        </p:grpSpPr>
        <p:sp>
          <p:nvSpPr>
            <p:cNvPr id="9583" name="Google Shape;9583;p69"/>
            <p:cNvSpPr/>
            <p:nvPr/>
          </p:nvSpPr>
          <p:spPr>
            <a:xfrm>
              <a:off x="-12972700" y="3273750"/>
              <a:ext cx="144950" cy="229225"/>
            </a:xfrm>
            <a:custGeom>
              <a:avLst/>
              <a:gdLst/>
              <a:ahLst/>
              <a:cxnLst/>
              <a:rect l="l" t="t" r="r" b="b"/>
              <a:pathLst>
                <a:path w="5798" h="9169" extrusionOk="0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69"/>
            <p:cNvSpPr/>
            <p:nvPr/>
          </p:nvSpPr>
          <p:spPr>
            <a:xfrm>
              <a:off x="-128088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69"/>
            <p:cNvSpPr/>
            <p:nvPr/>
          </p:nvSpPr>
          <p:spPr>
            <a:xfrm>
              <a:off x="-13056975" y="3212300"/>
              <a:ext cx="63025" cy="278075"/>
            </a:xfrm>
            <a:custGeom>
              <a:avLst/>
              <a:gdLst/>
              <a:ahLst/>
              <a:cxnLst/>
              <a:rect l="l" t="t" r="r" b="b"/>
              <a:pathLst>
                <a:path w="2521" h="11123" extrusionOk="0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69"/>
            <p:cNvSpPr/>
            <p:nvPr/>
          </p:nvSpPr>
          <p:spPr>
            <a:xfrm>
              <a:off x="-13020750" y="3483250"/>
              <a:ext cx="240250" cy="81950"/>
            </a:xfrm>
            <a:custGeom>
              <a:avLst/>
              <a:gdLst/>
              <a:ahLst/>
              <a:cxnLst/>
              <a:rect l="l" t="t" r="r" b="b"/>
              <a:pathLst>
                <a:path w="9610" h="3278" extrusionOk="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7" name="Google Shape;9587;p69"/>
          <p:cNvGrpSpPr/>
          <p:nvPr/>
        </p:nvGrpSpPr>
        <p:grpSpPr>
          <a:xfrm>
            <a:off x="5750446" y="1972818"/>
            <a:ext cx="358588" cy="355325"/>
            <a:chOff x="-13077450" y="3647075"/>
            <a:chExt cx="356025" cy="352750"/>
          </a:xfrm>
        </p:grpSpPr>
        <p:sp>
          <p:nvSpPr>
            <p:cNvPr id="9588" name="Google Shape;9588;p69"/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69"/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69"/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69"/>
          <p:cNvGrpSpPr/>
          <p:nvPr/>
        </p:nvGrpSpPr>
        <p:grpSpPr>
          <a:xfrm>
            <a:off x="5761552" y="2416418"/>
            <a:ext cx="357002" cy="357037"/>
            <a:chOff x="-13079025" y="4079475"/>
            <a:chExt cx="354450" cy="354450"/>
          </a:xfrm>
        </p:grpSpPr>
        <p:sp>
          <p:nvSpPr>
            <p:cNvPr id="9592" name="Google Shape;9592;p69"/>
            <p:cNvSpPr/>
            <p:nvPr/>
          </p:nvSpPr>
          <p:spPr>
            <a:xfrm>
              <a:off x="-13004200" y="4079475"/>
              <a:ext cx="207150" cy="63050"/>
            </a:xfrm>
            <a:custGeom>
              <a:avLst/>
              <a:gdLst/>
              <a:ahLst/>
              <a:cxnLst/>
              <a:rect l="l" t="t" r="r" b="b"/>
              <a:pathLst>
                <a:path w="8286" h="2522" extrusionOk="0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69"/>
            <p:cNvSpPr/>
            <p:nvPr/>
          </p:nvSpPr>
          <p:spPr>
            <a:xfrm>
              <a:off x="-13079025" y="4303175"/>
              <a:ext cx="354450" cy="130750"/>
            </a:xfrm>
            <a:custGeom>
              <a:avLst/>
              <a:gdLst/>
              <a:ahLst/>
              <a:cxnLst/>
              <a:rect l="l" t="t" r="r" b="b"/>
              <a:pathLst>
                <a:path w="14178" h="5230" extrusionOk="0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69"/>
            <p:cNvSpPr/>
            <p:nvPr/>
          </p:nvSpPr>
          <p:spPr>
            <a:xfrm>
              <a:off x="-12986875" y="4313400"/>
              <a:ext cx="173300" cy="58300"/>
            </a:xfrm>
            <a:custGeom>
              <a:avLst/>
              <a:gdLst/>
              <a:ahLst/>
              <a:cxnLst/>
              <a:rect l="l" t="t" r="r" b="b"/>
              <a:pathLst>
                <a:path w="6932" h="2332" extrusionOk="0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69"/>
            <p:cNvSpPr/>
            <p:nvPr/>
          </p:nvSpPr>
          <p:spPr>
            <a:xfrm>
              <a:off x="-13004200" y="4143275"/>
              <a:ext cx="206375" cy="166225"/>
            </a:xfrm>
            <a:custGeom>
              <a:avLst/>
              <a:gdLst/>
              <a:ahLst/>
              <a:cxnLst/>
              <a:rect l="l" t="t" r="r" b="b"/>
              <a:pathLst>
                <a:path w="8255" h="6649" extrusionOk="0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6" name="Google Shape;9596;p69"/>
          <p:cNvGrpSpPr/>
          <p:nvPr/>
        </p:nvGrpSpPr>
        <p:grpSpPr>
          <a:xfrm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9597" name="Google Shape;9597;p69"/>
            <p:cNvSpPr/>
            <p:nvPr/>
          </p:nvSpPr>
          <p:spPr>
            <a:xfrm>
              <a:off x="-11178500" y="3213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69"/>
            <p:cNvSpPr/>
            <p:nvPr/>
          </p:nvSpPr>
          <p:spPr>
            <a:xfrm>
              <a:off x="-11292700" y="3255625"/>
              <a:ext cx="117375" cy="124475"/>
            </a:xfrm>
            <a:custGeom>
              <a:avLst/>
              <a:gdLst/>
              <a:ahLst/>
              <a:cxnLst/>
              <a:rect l="l" t="t" r="r" b="b"/>
              <a:pathLst>
                <a:path w="4695" h="4979" extrusionOk="0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69"/>
            <p:cNvSpPr/>
            <p:nvPr/>
          </p:nvSpPr>
          <p:spPr>
            <a:xfrm>
              <a:off x="-11056425" y="3254850"/>
              <a:ext cx="117400" cy="125250"/>
            </a:xfrm>
            <a:custGeom>
              <a:avLst/>
              <a:gdLst/>
              <a:ahLst/>
              <a:cxnLst/>
              <a:rect l="l" t="t" r="r" b="b"/>
              <a:pathLst>
                <a:path w="4696" h="5010" extrusionOk="0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69"/>
            <p:cNvSpPr/>
            <p:nvPr/>
          </p:nvSpPr>
          <p:spPr>
            <a:xfrm>
              <a:off x="-11209225" y="3503725"/>
              <a:ext cx="188275" cy="62250"/>
            </a:xfrm>
            <a:custGeom>
              <a:avLst/>
              <a:gdLst/>
              <a:ahLst/>
              <a:cxnLst/>
              <a:rect l="l" t="t" r="r" b="b"/>
              <a:pathLst>
                <a:path w="7531" h="2490" extrusionOk="0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69"/>
            <p:cNvSpPr/>
            <p:nvPr/>
          </p:nvSpPr>
          <p:spPr>
            <a:xfrm>
              <a:off x="-11167475" y="3462775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69"/>
            <p:cNvSpPr/>
            <p:nvPr/>
          </p:nvSpPr>
          <p:spPr>
            <a:xfrm>
              <a:off x="-11213150" y="3344625"/>
              <a:ext cx="141000" cy="97700"/>
            </a:xfrm>
            <a:custGeom>
              <a:avLst/>
              <a:gdLst/>
              <a:ahLst/>
              <a:cxnLst/>
              <a:rect l="l" t="t" r="r" b="b"/>
              <a:pathLst>
                <a:path w="5640" h="3908" extrusionOk="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69"/>
            <p:cNvSpPr/>
            <p:nvPr/>
          </p:nvSpPr>
          <p:spPr>
            <a:xfrm>
              <a:off x="-11080825" y="3379275"/>
              <a:ext cx="59100" cy="61475"/>
            </a:xfrm>
            <a:custGeom>
              <a:avLst/>
              <a:gdLst/>
              <a:ahLst/>
              <a:cxnLst/>
              <a:rect l="l" t="t" r="r" b="b"/>
              <a:pathLst>
                <a:path w="2364" h="2459" extrusionOk="0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4" name="Google Shape;9604;p69"/>
          <p:cNvGrpSpPr/>
          <p:nvPr/>
        </p:nvGrpSpPr>
        <p:grpSpPr>
          <a:xfrm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9605" name="Google Shape;9605;p69"/>
            <p:cNvSpPr/>
            <p:nvPr/>
          </p:nvSpPr>
          <p:spPr>
            <a:xfrm>
              <a:off x="-112990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69"/>
            <p:cNvSpPr/>
            <p:nvPr/>
          </p:nvSpPr>
          <p:spPr>
            <a:xfrm>
              <a:off x="-11076100" y="3734700"/>
              <a:ext cx="142575" cy="134325"/>
            </a:xfrm>
            <a:custGeom>
              <a:avLst/>
              <a:gdLst/>
              <a:ahLst/>
              <a:cxnLst/>
              <a:rect l="l" t="t" r="r" b="b"/>
              <a:pathLst>
                <a:path w="5703" h="5373" extrusionOk="0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69"/>
            <p:cNvSpPr/>
            <p:nvPr/>
          </p:nvSpPr>
          <p:spPr>
            <a:xfrm>
              <a:off x="-11254900" y="3917225"/>
              <a:ext cx="124475" cy="84300"/>
            </a:xfrm>
            <a:custGeom>
              <a:avLst/>
              <a:gdLst/>
              <a:ahLst/>
              <a:cxnLst/>
              <a:rect l="l" t="t" r="r" b="b"/>
              <a:pathLst>
                <a:path w="4979" h="3372" extrusionOk="0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69"/>
            <p:cNvSpPr/>
            <p:nvPr/>
          </p:nvSpPr>
          <p:spPr>
            <a:xfrm>
              <a:off x="-11099725" y="3838475"/>
              <a:ext cx="55150" cy="50425"/>
            </a:xfrm>
            <a:custGeom>
              <a:avLst/>
              <a:gdLst/>
              <a:ahLst/>
              <a:cxnLst/>
              <a:rect l="l" t="t" r="r" b="b"/>
              <a:pathLst>
                <a:path w="2206" h="2017" extrusionOk="0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69"/>
            <p:cNvSpPr/>
            <p:nvPr/>
          </p:nvSpPr>
          <p:spPr>
            <a:xfrm>
              <a:off x="-11187950" y="3836900"/>
              <a:ext cx="210325" cy="162275"/>
            </a:xfrm>
            <a:custGeom>
              <a:avLst/>
              <a:gdLst/>
              <a:ahLst/>
              <a:cxnLst/>
              <a:rect l="l" t="t" r="r" b="b"/>
              <a:pathLst>
                <a:path w="8413" h="6491" extrusionOk="0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69"/>
            <p:cNvSpPr/>
            <p:nvPr/>
          </p:nvSpPr>
          <p:spPr>
            <a:xfrm>
              <a:off x="-11292700" y="3647875"/>
              <a:ext cx="353675" cy="87450"/>
            </a:xfrm>
            <a:custGeom>
              <a:avLst/>
              <a:gdLst/>
              <a:ahLst/>
              <a:cxnLst/>
              <a:rect l="l" t="t" r="r" b="b"/>
              <a:pathLst>
                <a:path w="14147" h="3498" extrusionOk="0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1" name="Google Shape;9611;p69"/>
          <p:cNvGrpSpPr/>
          <p:nvPr/>
        </p:nvGrpSpPr>
        <p:grpSpPr>
          <a:xfrm>
            <a:off x="7544139" y="2428316"/>
            <a:ext cx="357808" cy="333240"/>
            <a:chOff x="-11295075" y="4092875"/>
            <a:chExt cx="355250" cy="330825"/>
          </a:xfrm>
        </p:grpSpPr>
        <p:sp>
          <p:nvSpPr>
            <p:cNvPr id="9612" name="Google Shape;9612;p69"/>
            <p:cNvSpPr/>
            <p:nvPr/>
          </p:nvSpPr>
          <p:spPr>
            <a:xfrm>
              <a:off x="-11084775" y="4196825"/>
              <a:ext cx="61475" cy="61475"/>
            </a:xfrm>
            <a:custGeom>
              <a:avLst/>
              <a:gdLst/>
              <a:ahLst/>
              <a:cxnLst/>
              <a:rect l="l" t="t" r="r" b="b"/>
              <a:pathLst>
                <a:path w="2459" h="2459" extrusionOk="0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69"/>
            <p:cNvSpPr/>
            <p:nvPr/>
          </p:nvSpPr>
          <p:spPr>
            <a:xfrm>
              <a:off x="-11080050" y="4092875"/>
              <a:ext cx="140225" cy="269375"/>
            </a:xfrm>
            <a:custGeom>
              <a:avLst/>
              <a:gdLst/>
              <a:ahLst/>
              <a:cxnLst/>
              <a:rect l="l" t="t" r="r" b="b"/>
              <a:pathLst>
                <a:path w="5609" h="10775" extrusionOk="0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69"/>
            <p:cNvSpPr/>
            <p:nvPr/>
          </p:nvSpPr>
          <p:spPr>
            <a:xfrm>
              <a:off x="-11230475" y="4320500"/>
              <a:ext cx="103975" cy="103200"/>
            </a:xfrm>
            <a:custGeom>
              <a:avLst/>
              <a:gdLst/>
              <a:ahLst/>
              <a:cxnLst/>
              <a:rect l="l" t="t" r="r" b="b"/>
              <a:pathLst>
                <a:path w="4159" h="4128" extrusionOk="0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69"/>
            <p:cNvSpPr/>
            <p:nvPr/>
          </p:nvSpPr>
          <p:spPr>
            <a:xfrm>
              <a:off x="-11210000" y="4113350"/>
              <a:ext cx="137850" cy="226075"/>
            </a:xfrm>
            <a:custGeom>
              <a:avLst/>
              <a:gdLst/>
              <a:ahLst/>
              <a:cxnLst/>
              <a:rect l="l" t="t" r="r" b="b"/>
              <a:pathLst>
                <a:path w="5514" h="9043" extrusionOk="0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69"/>
            <p:cNvSpPr/>
            <p:nvPr/>
          </p:nvSpPr>
          <p:spPr>
            <a:xfrm>
              <a:off x="-11295075" y="4153525"/>
              <a:ext cx="89825" cy="145725"/>
            </a:xfrm>
            <a:custGeom>
              <a:avLst/>
              <a:gdLst/>
              <a:ahLst/>
              <a:cxnLst/>
              <a:rect l="l" t="t" r="r" b="b"/>
              <a:pathLst>
                <a:path w="3593" h="5829" extrusionOk="0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7" name="Google Shape;9617;p69"/>
          <p:cNvGrpSpPr/>
          <p:nvPr/>
        </p:nvGrpSpPr>
        <p:grpSpPr>
          <a:xfrm>
            <a:off x="5769739" y="2891364"/>
            <a:ext cx="312585" cy="355451"/>
            <a:chOff x="-9500075" y="3180800"/>
            <a:chExt cx="310350" cy="352875"/>
          </a:xfrm>
        </p:grpSpPr>
        <p:sp>
          <p:nvSpPr>
            <p:cNvPr id="9618" name="Google Shape;9618;p69"/>
            <p:cNvSpPr/>
            <p:nvPr/>
          </p:nvSpPr>
          <p:spPr>
            <a:xfrm>
              <a:off x="-9429175" y="3332825"/>
              <a:ext cx="82725" cy="55150"/>
            </a:xfrm>
            <a:custGeom>
              <a:avLst/>
              <a:gdLst/>
              <a:ahLst/>
              <a:cxnLst/>
              <a:rect l="l" t="t" r="r" b="b"/>
              <a:pathLst>
                <a:path w="3309" h="2206" extrusionOk="0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69"/>
            <p:cNvSpPr/>
            <p:nvPr/>
          </p:nvSpPr>
          <p:spPr>
            <a:xfrm>
              <a:off x="-9335450" y="3274525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69"/>
            <p:cNvSpPr/>
            <p:nvPr/>
          </p:nvSpPr>
          <p:spPr>
            <a:xfrm>
              <a:off x="-9330725" y="3351725"/>
              <a:ext cx="62250" cy="36250"/>
            </a:xfrm>
            <a:custGeom>
              <a:avLst/>
              <a:gdLst/>
              <a:ahLst/>
              <a:cxnLst/>
              <a:rect l="l" t="t" r="r" b="b"/>
              <a:pathLst>
                <a:path w="2490" h="1450" extrusionOk="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69"/>
            <p:cNvSpPr/>
            <p:nvPr/>
          </p:nvSpPr>
          <p:spPr>
            <a:xfrm>
              <a:off x="-9440200" y="3220975"/>
              <a:ext cx="186675" cy="152025"/>
            </a:xfrm>
            <a:custGeom>
              <a:avLst/>
              <a:gdLst/>
              <a:ahLst/>
              <a:cxnLst/>
              <a:rect l="l" t="t" r="r" b="b"/>
              <a:pathLst>
                <a:path w="7467" h="6081" extrusionOk="0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69"/>
            <p:cNvSpPr/>
            <p:nvPr/>
          </p:nvSpPr>
          <p:spPr>
            <a:xfrm>
              <a:off x="-9500075" y="3222550"/>
              <a:ext cx="310350" cy="228425"/>
            </a:xfrm>
            <a:custGeom>
              <a:avLst/>
              <a:gdLst/>
              <a:ahLst/>
              <a:cxnLst/>
              <a:rect l="l" t="t" r="r" b="b"/>
              <a:pathLst>
                <a:path w="12414" h="9137" extrusionOk="0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69"/>
            <p:cNvSpPr/>
            <p:nvPr/>
          </p:nvSpPr>
          <p:spPr>
            <a:xfrm>
              <a:off x="-9398475" y="31808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69"/>
            <p:cNvSpPr/>
            <p:nvPr/>
          </p:nvSpPr>
          <p:spPr>
            <a:xfrm>
              <a:off x="-9460700" y="3471450"/>
              <a:ext cx="41775" cy="62225"/>
            </a:xfrm>
            <a:custGeom>
              <a:avLst/>
              <a:gdLst/>
              <a:ahLst/>
              <a:cxnLst/>
              <a:rect l="l" t="t" r="r" b="b"/>
              <a:pathLst>
                <a:path w="1671" h="2489" extrusionOk="0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69"/>
            <p:cNvSpPr/>
            <p:nvPr/>
          </p:nvSpPr>
          <p:spPr>
            <a:xfrm>
              <a:off x="-9274800" y="3471450"/>
              <a:ext cx="41750" cy="62225"/>
            </a:xfrm>
            <a:custGeom>
              <a:avLst/>
              <a:gdLst/>
              <a:ahLst/>
              <a:cxnLst/>
              <a:rect l="l" t="t" r="r" b="b"/>
              <a:pathLst>
                <a:path w="1670" h="2489" extrusionOk="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69"/>
            <p:cNvSpPr/>
            <p:nvPr/>
          </p:nvSpPr>
          <p:spPr>
            <a:xfrm>
              <a:off x="-9398475" y="3471450"/>
              <a:ext cx="103200" cy="20500"/>
            </a:xfrm>
            <a:custGeom>
              <a:avLst/>
              <a:gdLst/>
              <a:ahLst/>
              <a:cxnLst/>
              <a:rect l="l" t="t" r="r" b="b"/>
              <a:pathLst>
                <a:path w="4128" h="820" extrusionOk="0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7" name="Google Shape;9627;p69"/>
          <p:cNvGrpSpPr/>
          <p:nvPr/>
        </p:nvGrpSpPr>
        <p:grpSpPr>
          <a:xfrm>
            <a:off x="5747530" y="3366879"/>
            <a:ext cx="356221" cy="356257"/>
            <a:chOff x="-9523700" y="3614000"/>
            <a:chExt cx="353675" cy="353675"/>
          </a:xfrm>
        </p:grpSpPr>
        <p:sp>
          <p:nvSpPr>
            <p:cNvPr id="9628" name="Google Shape;9628;p69"/>
            <p:cNvSpPr/>
            <p:nvPr/>
          </p:nvSpPr>
          <p:spPr>
            <a:xfrm>
              <a:off x="-95237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69"/>
            <p:cNvSpPr/>
            <p:nvPr/>
          </p:nvSpPr>
          <p:spPr>
            <a:xfrm>
              <a:off x="-9515825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69"/>
            <p:cNvSpPr/>
            <p:nvPr/>
          </p:nvSpPr>
          <p:spPr>
            <a:xfrm>
              <a:off x="-9481175" y="3614000"/>
              <a:ext cx="80375" cy="37050"/>
            </a:xfrm>
            <a:custGeom>
              <a:avLst/>
              <a:gdLst/>
              <a:ahLst/>
              <a:cxnLst/>
              <a:rect l="l" t="t" r="r" b="b"/>
              <a:pathLst>
                <a:path w="3215" h="1482" extrusionOk="0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69"/>
            <p:cNvSpPr/>
            <p:nvPr/>
          </p:nvSpPr>
          <p:spPr>
            <a:xfrm>
              <a:off x="-9294500" y="3843975"/>
              <a:ext cx="124475" cy="123700"/>
            </a:xfrm>
            <a:custGeom>
              <a:avLst/>
              <a:gdLst/>
              <a:ahLst/>
              <a:cxnLst/>
              <a:rect l="l" t="t" r="r" b="b"/>
              <a:pathLst>
                <a:path w="4979" h="4948" extrusionOk="0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69"/>
            <p:cNvSpPr/>
            <p:nvPr/>
          </p:nvSpPr>
          <p:spPr>
            <a:xfrm>
              <a:off x="-9294500" y="3656525"/>
              <a:ext cx="116600" cy="195350"/>
            </a:xfrm>
            <a:custGeom>
              <a:avLst/>
              <a:gdLst/>
              <a:ahLst/>
              <a:cxnLst/>
              <a:rect l="l" t="t" r="r" b="b"/>
              <a:pathLst>
                <a:path w="4664" h="7814" extrusionOk="0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69"/>
            <p:cNvSpPr/>
            <p:nvPr/>
          </p:nvSpPr>
          <p:spPr>
            <a:xfrm>
              <a:off x="-9294500" y="3615575"/>
              <a:ext cx="81150" cy="36250"/>
            </a:xfrm>
            <a:custGeom>
              <a:avLst/>
              <a:gdLst/>
              <a:ahLst/>
              <a:cxnLst/>
              <a:rect l="l" t="t" r="r" b="b"/>
              <a:pathLst>
                <a:path w="3246" h="1450" extrusionOk="0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69"/>
            <p:cNvSpPr/>
            <p:nvPr/>
          </p:nvSpPr>
          <p:spPr>
            <a:xfrm>
              <a:off x="-9378775" y="3822725"/>
              <a:ext cx="63025" cy="41750"/>
            </a:xfrm>
            <a:custGeom>
              <a:avLst/>
              <a:gdLst/>
              <a:ahLst/>
              <a:cxnLst/>
              <a:rect l="l" t="t" r="r" b="b"/>
              <a:pathLst>
                <a:path w="2521" h="1670" extrusionOk="0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69"/>
            <p:cNvSpPr/>
            <p:nvPr/>
          </p:nvSpPr>
          <p:spPr>
            <a:xfrm>
              <a:off x="-9336250" y="3739225"/>
              <a:ext cx="21300" cy="63050"/>
            </a:xfrm>
            <a:custGeom>
              <a:avLst/>
              <a:gdLst/>
              <a:ahLst/>
              <a:cxnLst/>
              <a:rect l="l" t="t" r="r" b="b"/>
              <a:pathLst>
                <a:path w="852" h="2522" extrusionOk="0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69"/>
            <p:cNvSpPr/>
            <p:nvPr/>
          </p:nvSpPr>
          <p:spPr>
            <a:xfrm>
              <a:off x="-9378775" y="3739225"/>
              <a:ext cx="20500" cy="63050"/>
            </a:xfrm>
            <a:custGeom>
              <a:avLst/>
              <a:gdLst/>
              <a:ahLst/>
              <a:cxnLst/>
              <a:rect l="l" t="t" r="r" b="b"/>
              <a:pathLst>
                <a:path w="820" h="2522" extrusionOk="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7" name="Google Shape;9637;p69"/>
          <p:cNvGrpSpPr/>
          <p:nvPr/>
        </p:nvGrpSpPr>
        <p:grpSpPr>
          <a:xfrm>
            <a:off x="7532481" y="3389521"/>
            <a:ext cx="356221" cy="354670"/>
            <a:chOff x="-9523700" y="4049550"/>
            <a:chExt cx="353675" cy="352100"/>
          </a:xfrm>
        </p:grpSpPr>
        <p:sp>
          <p:nvSpPr>
            <p:cNvPr id="9638" name="Google Shape;9638;p69"/>
            <p:cNvSpPr/>
            <p:nvPr/>
          </p:nvSpPr>
          <p:spPr>
            <a:xfrm>
              <a:off x="-952370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69"/>
            <p:cNvSpPr/>
            <p:nvPr/>
          </p:nvSpPr>
          <p:spPr>
            <a:xfrm>
              <a:off x="-952370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69"/>
            <p:cNvSpPr/>
            <p:nvPr/>
          </p:nvSpPr>
          <p:spPr>
            <a:xfrm>
              <a:off x="-9252750" y="40495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69"/>
            <p:cNvSpPr/>
            <p:nvPr/>
          </p:nvSpPr>
          <p:spPr>
            <a:xfrm>
              <a:off x="-9252750" y="4148800"/>
              <a:ext cx="82725" cy="252850"/>
            </a:xfrm>
            <a:custGeom>
              <a:avLst/>
              <a:gdLst/>
              <a:ahLst/>
              <a:cxnLst/>
              <a:rect l="l" t="t" r="r" b="b"/>
              <a:pathLst>
                <a:path w="3309" h="10114" extrusionOk="0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69"/>
            <p:cNvSpPr/>
            <p:nvPr/>
          </p:nvSpPr>
          <p:spPr>
            <a:xfrm>
              <a:off x="-9440200" y="4214950"/>
              <a:ext cx="187475" cy="167000"/>
            </a:xfrm>
            <a:custGeom>
              <a:avLst/>
              <a:gdLst/>
              <a:ahLst/>
              <a:cxnLst/>
              <a:rect l="l" t="t" r="r" b="b"/>
              <a:pathLst>
                <a:path w="7499" h="6680" extrusionOk="0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69"/>
            <p:cNvSpPr/>
            <p:nvPr/>
          </p:nvSpPr>
          <p:spPr>
            <a:xfrm>
              <a:off x="-9393750" y="4214950"/>
              <a:ext cx="93750" cy="104000"/>
            </a:xfrm>
            <a:custGeom>
              <a:avLst/>
              <a:gdLst/>
              <a:ahLst/>
              <a:cxnLst/>
              <a:rect l="l" t="t" r="r" b="b"/>
              <a:pathLst>
                <a:path w="3750" h="4160" extrusionOk="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69"/>
            <p:cNvSpPr/>
            <p:nvPr/>
          </p:nvSpPr>
          <p:spPr>
            <a:xfrm>
              <a:off x="-9440200" y="4140125"/>
              <a:ext cx="187475" cy="32325"/>
            </a:xfrm>
            <a:custGeom>
              <a:avLst/>
              <a:gdLst/>
              <a:ahLst/>
              <a:cxnLst/>
              <a:rect l="l" t="t" r="r" b="b"/>
              <a:pathLst>
                <a:path w="7499" h="1293" extrusionOk="0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5" name="Google Shape;9645;p69"/>
          <p:cNvGrpSpPr/>
          <p:nvPr/>
        </p:nvGrpSpPr>
        <p:grpSpPr>
          <a:xfrm>
            <a:off x="7088596" y="3389494"/>
            <a:ext cx="357002" cy="311029"/>
            <a:chOff x="-8209150" y="3659675"/>
            <a:chExt cx="354450" cy="308775"/>
          </a:xfrm>
        </p:grpSpPr>
        <p:sp>
          <p:nvSpPr>
            <p:cNvPr id="9646" name="Google Shape;9646;p69"/>
            <p:cNvSpPr/>
            <p:nvPr/>
          </p:nvSpPr>
          <p:spPr>
            <a:xfrm>
              <a:off x="-8209150" y="3907775"/>
              <a:ext cx="353675" cy="60675"/>
            </a:xfrm>
            <a:custGeom>
              <a:avLst/>
              <a:gdLst/>
              <a:ahLst/>
              <a:cxnLst/>
              <a:rect l="l" t="t" r="r" b="b"/>
              <a:pathLst>
                <a:path w="14147" h="2427" extrusionOk="0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69"/>
            <p:cNvSpPr/>
            <p:nvPr/>
          </p:nvSpPr>
          <p:spPr>
            <a:xfrm>
              <a:off x="-8188675" y="3825075"/>
              <a:ext cx="311125" cy="63050"/>
            </a:xfrm>
            <a:custGeom>
              <a:avLst/>
              <a:gdLst/>
              <a:ahLst/>
              <a:cxnLst/>
              <a:rect l="l" t="t" r="r" b="b"/>
              <a:pathLst>
                <a:path w="12445" h="2522" extrusionOk="0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69"/>
            <p:cNvSpPr/>
            <p:nvPr/>
          </p:nvSpPr>
          <p:spPr>
            <a:xfrm>
              <a:off x="-7913800" y="3743175"/>
              <a:ext cx="59100" cy="62250"/>
            </a:xfrm>
            <a:custGeom>
              <a:avLst/>
              <a:gdLst/>
              <a:ahLst/>
              <a:cxnLst/>
              <a:rect l="l" t="t" r="r" b="b"/>
              <a:pathLst>
                <a:path w="2364" h="2490" extrusionOk="0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69"/>
            <p:cNvSpPr/>
            <p:nvPr/>
          </p:nvSpPr>
          <p:spPr>
            <a:xfrm>
              <a:off x="-8105975" y="3659675"/>
              <a:ext cx="185125" cy="145750"/>
            </a:xfrm>
            <a:custGeom>
              <a:avLst/>
              <a:gdLst/>
              <a:ahLst/>
              <a:cxnLst/>
              <a:rect l="l" t="t" r="r" b="b"/>
              <a:pathLst>
                <a:path w="7405" h="5830" extrusionOk="0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69"/>
            <p:cNvSpPr/>
            <p:nvPr/>
          </p:nvSpPr>
          <p:spPr>
            <a:xfrm>
              <a:off x="-8168975" y="3700625"/>
              <a:ext cx="91375" cy="104000"/>
            </a:xfrm>
            <a:custGeom>
              <a:avLst/>
              <a:gdLst/>
              <a:ahLst/>
              <a:cxnLst/>
              <a:rect l="l" t="t" r="r" b="b"/>
              <a:pathLst>
                <a:path w="3655" h="4160" extrusionOk="0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69"/>
            <p:cNvSpPr/>
            <p:nvPr/>
          </p:nvSpPr>
          <p:spPr>
            <a:xfrm>
              <a:off x="-8209150" y="3742375"/>
              <a:ext cx="50425" cy="61475"/>
            </a:xfrm>
            <a:custGeom>
              <a:avLst/>
              <a:gdLst/>
              <a:ahLst/>
              <a:cxnLst/>
              <a:rect l="l" t="t" r="r" b="b"/>
              <a:pathLst>
                <a:path w="2017" h="2459" extrusionOk="0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2" name="Google Shape;9652;p69"/>
          <p:cNvGrpSpPr/>
          <p:nvPr/>
        </p:nvGrpSpPr>
        <p:grpSpPr>
          <a:xfrm>
            <a:off x="6191845" y="1532024"/>
            <a:ext cx="356221" cy="355476"/>
            <a:chOff x="-12643475" y="3212300"/>
            <a:chExt cx="353675" cy="352900"/>
          </a:xfrm>
        </p:grpSpPr>
        <p:sp>
          <p:nvSpPr>
            <p:cNvPr id="9653" name="Google Shape;9653;p69"/>
            <p:cNvSpPr/>
            <p:nvPr/>
          </p:nvSpPr>
          <p:spPr>
            <a:xfrm>
              <a:off x="-12372525" y="3517125"/>
              <a:ext cx="20500" cy="48075"/>
            </a:xfrm>
            <a:custGeom>
              <a:avLst/>
              <a:gdLst/>
              <a:ahLst/>
              <a:cxnLst/>
              <a:rect l="l" t="t" r="r" b="b"/>
              <a:pathLst>
                <a:path w="820" h="1923" extrusionOk="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69"/>
            <p:cNvSpPr/>
            <p:nvPr/>
          </p:nvSpPr>
          <p:spPr>
            <a:xfrm>
              <a:off x="-12581250" y="348090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69"/>
            <p:cNvSpPr/>
            <p:nvPr/>
          </p:nvSpPr>
          <p:spPr>
            <a:xfrm>
              <a:off x="-12643475" y="3398975"/>
              <a:ext cx="186700" cy="166225"/>
            </a:xfrm>
            <a:custGeom>
              <a:avLst/>
              <a:gdLst/>
              <a:ahLst/>
              <a:cxnLst/>
              <a:rect l="l" t="t" r="r" b="b"/>
              <a:pathLst>
                <a:path w="7468" h="6649" extrusionOk="0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69"/>
            <p:cNvSpPr/>
            <p:nvPr/>
          </p:nvSpPr>
          <p:spPr>
            <a:xfrm>
              <a:off x="-12431600" y="3212300"/>
              <a:ext cx="141800" cy="137075"/>
            </a:xfrm>
            <a:custGeom>
              <a:avLst/>
              <a:gdLst/>
              <a:ahLst/>
              <a:cxnLst/>
              <a:rect l="l" t="t" r="r" b="b"/>
              <a:pathLst>
                <a:path w="5672" h="5483" extrusionOk="0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69"/>
            <p:cNvSpPr/>
            <p:nvPr/>
          </p:nvSpPr>
          <p:spPr>
            <a:xfrm>
              <a:off x="-12352050" y="3326525"/>
              <a:ext cx="62250" cy="104775"/>
            </a:xfrm>
            <a:custGeom>
              <a:avLst/>
              <a:gdLst/>
              <a:ahLst/>
              <a:cxnLst/>
              <a:rect l="l" t="t" r="r" b="b"/>
              <a:pathLst>
                <a:path w="2490" h="4191" extrusionOk="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69"/>
            <p:cNvSpPr/>
            <p:nvPr/>
          </p:nvSpPr>
          <p:spPr>
            <a:xfrm>
              <a:off x="-12434750" y="3285550"/>
              <a:ext cx="62250" cy="104000"/>
            </a:xfrm>
            <a:custGeom>
              <a:avLst/>
              <a:gdLst/>
              <a:ahLst/>
              <a:cxnLst/>
              <a:rect l="l" t="t" r="r" b="b"/>
              <a:pathLst>
                <a:path w="2490" h="4160" extrusionOk="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69"/>
            <p:cNvSpPr/>
            <p:nvPr/>
          </p:nvSpPr>
          <p:spPr>
            <a:xfrm>
              <a:off x="-12352050" y="3409225"/>
              <a:ext cx="62250" cy="107925"/>
            </a:xfrm>
            <a:custGeom>
              <a:avLst/>
              <a:gdLst/>
              <a:ahLst/>
              <a:cxnLst/>
              <a:rect l="l" t="t" r="r" b="b"/>
              <a:pathLst>
                <a:path w="2490" h="4317" extrusionOk="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69"/>
            <p:cNvSpPr/>
            <p:nvPr/>
          </p:nvSpPr>
          <p:spPr>
            <a:xfrm>
              <a:off x="-12434750" y="3368250"/>
              <a:ext cx="62250" cy="148900"/>
            </a:xfrm>
            <a:custGeom>
              <a:avLst/>
              <a:gdLst/>
              <a:ahLst/>
              <a:cxnLst/>
              <a:rect l="l" t="t" r="r" b="b"/>
              <a:pathLst>
                <a:path w="2490" h="5956" extrusionOk="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69"/>
            <p:cNvSpPr/>
            <p:nvPr/>
          </p:nvSpPr>
          <p:spPr>
            <a:xfrm>
              <a:off x="-12623000" y="3336750"/>
              <a:ext cx="145725" cy="40975"/>
            </a:xfrm>
            <a:custGeom>
              <a:avLst/>
              <a:gdLst/>
              <a:ahLst/>
              <a:cxnLst/>
              <a:rect l="l" t="t" r="r" b="b"/>
              <a:pathLst>
                <a:path w="5829" h="1639" extrusionOk="0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2" name="Google Shape;9662;p69"/>
          <p:cNvGrpSpPr/>
          <p:nvPr/>
        </p:nvGrpSpPr>
        <p:grpSpPr>
          <a:xfrm>
            <a:off x="6191845" y="1983798"/>
            <a:ext cx="356221" cy="333366"/>
            <a:chOff x="-12643475" y="3657325"/>
            <a:chExt cx="353675" cy="330950"/>
          </a:xfrm>
        </p:grpSpPr>
        <p:sp>
          <p:nvSpPr>
            <p:cNvPr id="9663" name="Google Shape;9663;p69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69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69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69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69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69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9" name="Google Shape;9669;p69"/>
          <p:cNvGrpSpPr/>
          <p:nvPr/>
        </p:nvGrpSpPr>
        <p:grpSpPr>
          <a:xfrm>
            <a:off x="6202157" y="2418407"/>
            <a:ext cx="356221" cy="353059"/>
            <a:chOff x="-12643475" y="4081850"/>
            <a:chExt cx="353675" cy="350500"/>
          </a:xfrm>
        </p:grpSpPr>
        <p:sp>
          <p:nvSpPr>
            <p:cNvPr id="9670" name="Google Shape;9670;p69"/>
            <p:cNvSpPr/>
            <p:nvPr/>
          </p:nvSpPr>
          <p:spPr>
            <a:xfrm>
              <a:off x="-12552125" y="4262400"/>
              <a:ext cx="22875" cy="20125"/>
            </a:xfrm>
            <a:custGeom>
              <a:avLst/>
              <a:gdLst/>
              <a:ahLst/>
              <a:cxnLst/>
              <a:rect l="l" t="t" r="r" b="b"/>
              <a:pathLst>
                <a:path w="915" h="805" extrusionOk="0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69"/>
            <p:cNvSpPr/>
            <p:nvPr/>
          </p:nvSpPr>
          <p:spPr>
            <a:xfrm>
              <a:off x="-12480450" y="4241725"/>
              <a:ext cx="69350" cy="47275"/>
            </a:xfrm>
            <a:custGeom>
              <a:avLst/>
              <a:gdLst/>
              <a:ahLst/>
              <a:cxnLst/>
              <a:rect l="l" t="t" r="r" b="b"/>
              <a:pathLst>
                <a:path w="2774" h="1891" extrusionOk="0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69"/>
            <p:cNvSpPr/>
            <p:nvPr/>
          </p:nvSpPr>
          <p:spPr>
            <a:xfrm>
              <a:off x="-12643475" y="4081850"/>
              <a:ext cx="353675" cy="350500"/>
            </a:xfrm>
            <a:custGeom>
              <a:avLst/>
              <a:gdLst/>
              <a:ahLst/>
              <a:cxnLst/>
              <a:rect l="l" t="t" r="r" b="b"/>
              <a:pathLst>
                <a:path w="14147" h="14020" extrusionOk="0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69"/>
            <p:cNvSpPr/>
            <p:nvPr/>
          </p:nvSpPr>
          <p:spPr>
            <a:xfrm>
              <a:off x="-12493050" y="4319900"/>
              <a:ext cx="22875" cy="20900"/>
            </a:xfrm>
            <a:custGeom>
              <a:avLst/>
              <a:gdLst/>
              <a:ahLst/>
              <a:cxnLst/>
              <a:rect l="l" t="t" r="r" b="b"/>
              <a:pathLst>
                <a:path w="915" h="836" extrusionOk="0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4" name="Google Shape;9674;p69"/>
          <p:cNvGrpSpPr/>
          <p:nvPr/>
        </p:nvGrpSpPr>
        <p:grpSpPr>
          <a:xfrm>
            <a:off x="7974847" y="1532427"/>
            <a:ext cx="355416" cy="354670"/>
            <a:chOff x="-10857925" y="3213875"/>
            <a:chExt cx="352875" cy="352100"/>
          </a:xfrm>
        </p:grpSpPr>
        <p:sp>
          <p:nvSpPr>
            <p:cNvPr id="9675" name="Google Shape;9675;p69"/>
            <p:cNvSpPr/>
            <p:nvPr/>
          </p:nvSpPr>
          <p:spPr>
            <a:xfrm>
              <a:off x="-10759475" y="32658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69"/>
            <p:cNvSpPr/>
            <p:nvPr/>
          </p:nvSpPr>
          <p:spPr>
            <a:xfrm>
              <a:off x="-10857925" y="3265075"/>
              <a:ext cx="64600" cy="87450"/>
            </a:xfrm>
            <a:custGeom>
              <a:avLst/>
              <a:gdLst/>
              <a:ahLst/>
              <a:cxnLst/>
              <a:rect l="l" t="t" r="r" b="b"/>
              <a:pathLst>
                <a:path w="2584" h="3498" extrusionOk="0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69"/>
            <p:cNvSpPr/>
            <p:nvPr/>
          </p:nvSpPr>
          <p:spPr>
            <a:xfrm>
              <a:off x="-10850050" y="3313925"/>
              <a:ext cx="148100" cy="65375"/>
            </a:xfrm>
            <a:custGeom>
              <a:avLst/>
              <a:gdLst/>
              <a:ahLst/>
              <a:cxnLst/>
              <a:rect l="l" t="t" r="r" b="b"/>
              <a:pathLst>
                <a:path w="5924" h="2615" extrusionOk="0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69"/>
            <p:cNvSpPr/>
            <p:nvPr/>
          </p:nvSpPr>
          <p:spPr>
            <a:xfrm>
              <a:off x="-10857925" y="339190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69"/>
            <p:cNvSpPr/>
            <p:nvPr/>
          </p:nvSpPr>
          <p:spPr>
            <a:xfrm>
              <a:off x="-10824850" y="3213875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69"/>
            <p:cNvSpPr/>
            <p:nvPr/>
          </p:nvSpPr>
          <p:spPr>
            <a:xfrm>
              <a:off x="-10571250" y="3306825"/>
              <a:ext cx="64625" cy="87450"/>
            </a:xfrm>
            <a:custGeom>
              <a:avLst/>
              <a:gdLst/>
              <a:ahLst/>
              <a:cxnLst/>
              <a:rect l="l" t="t" r="r" b="b"/>
              <a:pathLst>
                <a:path w="2585" h="3498" extrusionOk="0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69"/>
            <p:cNvSpPr/>
            <p:nvPr/>
          </p:nvSpPr>
          <p:spPr>
            <a:xfrm>
              <a:off x="-10669700" y="3306025"/>
              <a:ext cx="63825" cy="87475"/>
            </a:xfrm>
            <a:custGeom>
              <a:avLst/>
              <a:gdLst/>
              <a:ahLst/>
              <a:cxnLst/>
              <a:rect l="l" t="t" r="r" b="b"/>
              <a:pathLst>
                <a:path w="2553" h="3499" extrusionOk="0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69"/>
            <p:cNvSpPr/>
            <p:nvPr/>
          </p:nvSpPr>
          <p:spPr>
            <a:xfrm>
              <a:off x="-10661825" y="3355650"/>
              <a:ext cx="148100" cy="64625"/>
            </a:xfrm>
            <a:custGeom>
              <a:avLst/>
              <a:gdLst/>
              <a:ahLst/>
              <a:cxnLst/>
              <a:rect l="l" t="t" r="r" b="b"/>
              <a:pathLst>
                <a:path w="5924" h="2585" extrusionOk="0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69"/>
            <p:cNvSpPr/>
            <p:nvPr/>
          </p:nvSpPr>
          <p:spPr>
            <a:xfrm>
              <a:off x="-10670475" y="3432850"/>
              <a:ext cx="165425" cy="133125"/>
            </a:xfrm>
            <a:custGeom>
              <a:avLst/>
              <a:gdLst/>
              <a:ahLst/>
              <a:cxnLst/>
              <a:rect l="l" t="t" r="r" b="b"/>
              <a:pathLst>
                <a:path w="6617" h="5325" extrusionOk="0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69"/>
            <p:cNvSpPr/>
            <p:nvPr/>
          </p:nvSpPr>
          <p:spPr>
            <a:xfrm>
              <a:off x="-10638175" y="3254850"/>
              <a:ext cx="98475" cy="74850"/>
            </a:xfrm>
            <a:custGeom>
              <a:avLst/>
              <a:gdLst/>
              <a:ahLst/>
              <a:cxnLst/>
              <a:rect l="l" t="t" r="r" b="b"/>
              <a:pathLst>
                <a:path w="3939" h="2994" extrusionOk="0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5" name="Google Shape;9685;p69"/>
          <p:cNvSpPr/>
          <p:nvPr/>
        </p:nvSpPr>
        <p:spPr>
          <a:xfrm>
            <a:off x="8015262" y="1973047"/>
            <a:ext cx="273732" cy="35451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6" name="Google Shape;9686;p69"/>
          <p:cNvGrpSpPr/>
          <p:nvPr/>
        </p:nvGrpSpPr>
        <p:grpSpPr>
          <a:xfrm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9687" name="Google Shape;9687;p69"/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69"/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69"/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69"/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69"/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69"/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3" name="Google Shape;9693;p69"/>
          <p:cNvGrpSpPr/>
          <p:nvPr/>
        </p:nvGrpSpPr>
        <p:grpSpPr>
          <a:xfrm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9694" name="Google Shape;9694;p69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69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6" name="Google Shape;9696;p69"/>
          <p:cNvGrpSpPr/>
          <p:nvPr/>
        </p:nvGrpSpPr>
        <p:grpSpPr>
          <a:xfrm>
            <a:off x="6243280" y="3367282"/>
            <a:ext cx="252278" cy="355451"/>
            <a:chOff x="-9039300" y="3614000"/>
            <a:chExt cx="250475" cy="352875"/>
          </a:xfrm>
        </p:grpSpPr>
        <p:sp>
          <p:nvSpPr>
            <p:cNvPr id="9697" name="Google Shape;9697;p69"/>
            <p:cNvSpPr/>
            <p:nvPr/>
          </p:nvSpPr>
          <p:spPr>
            <a:xfrm>
              <a:off x="-8944000" y="3614000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69"/>
            <p:cNvSpPr/>
            <p:nvPr/>
          </p:nvSpPr>
          <p:spPr>
            <a:xfrm>
              <a:off x="-9039300" y="3696700"/>
              <a:ext cx="250475" cy="270175"/>
            </a:xfrm>
            <a:custGeom>
              <a:avLst/>
              <a:gdLst/>
              <a:ahLst/>
              <a:cxnLst/>
              <a:rect l="l" t="t" r="r" b="b"/>
              <a:pathLst>
                <a:path w="10019" h="10807" extrusionOk="0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9" name="Google Shape;9699;p69"/>
          <p:cNvGrpSpPr/>
          <p:nvPr/>
        </p:nvGrpSpPr>
        <p:grpSpPr>
          <a:xfrm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9700" name="Google Shape;9700;p69"/>
            <p:cNvSpPr/>
            <p:nvPr/>
          </p:nvSpPr>
          <p:spPr>
            <a:xfrm>
              <a:off x="-9047975" y="4049550"/>
              <a:ext cx="290650" cy="165425"/>
            </a:xfrm>
            <a:custGeom>
              <a:avLst/>
              <a:gdLst/>
              <a:ahLst/>
              <a:cxnLst/>
              <a:rect l="l" t="t" r="r" b="b"/>
              <a:pathLst>
                <a:path w="11626" h="6617" extrusionOk="0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69"/>
            <p:cNvSpPr/>
            <p:nvPr/>
          </p:nvSpPr>
          <p:spPr>
            <a:xfrm>
              <a:off x="-8964475" y="4157450"/>
              <a:ext cx="20500" cy="57525"/>
            </a:xfrm>
            <a:custGeom>
              <a:avLst/>
              <a:gdLst/>
              <a:ahLst/>
              <a:cxnLst/>
              <a:rect l="l" t="t" r="r" b="b"/>
              <a:pathLst>
                <a:path w="820" h="2301" extrusionOk="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69"/>
            <p:cNvSpPr/>
            <p:nvPr/>
          </p:nvSpPr>
          <p:spPr>
            <a:xfrm>
              <a:off x="-9088150" y="4235425"/>
              <a:ext cx="352100" cy="82725"/>
            </a:xfrm>
            <a:custGeom>
              <a:avLst/>
              <a:gdLst/>
              <a:ahLst/>
              <a:cxnLst/>
              <a:rect l="l" t="t" r="r" b="b"/>
              <a:pathLst>
                <a:path w="14084" h="3309" extrusionOk="0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69"/>
            <p:cNvSpPr/>
            <p:nvPr/>
          </p:nvSpPr>
          <p:spPr>
            <a:xfrm>
              <a:off x="-9064525" y="4338600"/>
              <a:ext cx="53600" cy="63050"/>
            </a:xfrm>
            <a:custGeom>
              <a:avLst/>
              <a:gdLst/>
              <a:ahLst/>
              <a:cxnLst/>
              <a:rect l="l" t="t" r="r" b="b"/>
              <a:pathLst>
                <a:path w="2144" h="2522" extrusionOk="0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69"/>
            <p:cNvSpPr/>
            <p:nvPr/>
          </p:nvSpPr>
          <p:spPr>
            <a:xfrm>
              <a:off x="-8898325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69"/>
            <p:cNvSpPr/>
            <p:nvPr/>
          </p:nvSpPr>
          <p:spPr>
            <a:xfrm>
              <a:off x="-8814850" y="4338600"/>
              <a:ext cx="54375" cy="63050"/>
            </a:xfrm>
            <a:custGeom>
              <a:avLst/>
              <a:gdLst/>
              <a:ahLst/>
              <a:cxnLst/>
              <a:rect l="l" t="t" r="r" b="b"/>
              <a:pathLst>
                <a:path w="2175" h="2522" extrusionOk="0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6" name="Google Shape;9706;p69"/>
          <p:cNvGrpSpPr/>
          <p:nvPr/>
        </p:nvGrpSpPr>
        <p:grpSpPr>
          <a:xfrm>
            <a:off x="7109610" y="2891754"/>
            <a:ext cx="315757" cy="354670"/>
            <a:chOff x="-8191825" y="3174500"/>
            <a:chExt cx="313500" cy="352100"/>
          </a:xfrm>
        </p:grpSpPr>
        <p:sp>
          <p:nvSpPr>
            <p:cNvPr id="9707" name="Google Shape;9707;p69"/>
            <p:cNvSpPr/>
            <p:nvPr/>
          </p:nvSpPr>
          <p:spPr>
            <a:xfrm>
              <a:off x="-8191825" y="3486400"/>
              <a:ext cx="310350" cy="40200"/>
            </a:xfrm>
            <a:custGeom>
              <a:avLst/>
              <a:gdLst/>
              <a:ahLst/>
              <a:cxnLst/>
              <a:rect l="l" t="t" r="r" b="b"/>
              <a:pathLst>
                <a:path w="12414" h="1608" extrusionOk="0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69"/>
            <p:cNvSpPr/>
            <p:nvPr/>
          </p:nvSpPr>
          <p:spPr>
            <a:xfrm>
              <a:off x="-8188675" y="3318650"/>
              <a:ext cx="310350" cy="146500"/>
            </a:xfrm>
            <a:custGeom>
              <a:avLst/>
              <a:gdLst/>
              <a:ahLst/>
              <a:cxnLst/>
              <a:rect l="l" t="t" r="r" b="b"/>
              <a:pathLst>
                <a:path w="12414" h="5860" extrusionOk="0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69"/>
            <p:cNvSpPr/>
            <p:nvPr/>
          </p:nvSpPr>
          <p:spPr>
            <a:xfrm>
              <a:off x="-8169775" y="3174500"/>
              <a:ext cx="267825" cy="129975"/>
            </a:xfrm>
            <a:custGeom>
              <a:avLst/>
              <a:gdLst/>
              <a:ahLst/>
              <a:cxnLst/>
              <a:rect l="l" t="t" r="r" b="b"/>
              <a:pathLst>
                <a:path w="10713" h="5199" extrusionOk="0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9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4" name="Google Shape;9714;p7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Nature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5" name="Google Shape;9715;p70"/>
          <p:cNvSpPr/>
          <p:nvPr/>
        </p:nvSpPr>
        <p:spPr>
          <a:xfrm>
            <a:off x="801940" y="1691070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6" name="Google Shape;9716;p70"/>
          <p:cNvGrpSpPr/>
          <p:nvPr/>
        </p:nvGrpSpPr>
        <p:grpSpPr>
          <a:xfrm>
            <a:off x="748855" y="2243507"/>
            <a:ext cx="452798" cy="449473"/>
            <a:chOff x="-21322300" y="3693325"/>
            <a:chExt cx="306400" cy="304150"/>
          </a:xfrm>
        </p:grpSpPr>
        <p:sp>
          <p:nvSpPr>
            <p:cNvPr id="9717" name="Google Shape;9717;p70"/>
            <p:cNvSpPr/>
            <p:nvPr/>
          </p:nvSpPr>
          <p:spPr>
            <a:xfrm>
              <a:off x="-21142725" y="3868400"/>
              <a:ext cx="111850" cy="69325"/>
            </a:xfrm>
            <a:custGeom>
              <a:avLst/>
              <a:gdLst/>
              <a:ahLst/>
              <a:cxnLst/>
              <a:rect l="l" t="t" r="r" b="b"/>
              <a:pathLst>
                <a:path w="4474" h="2773" extrusionOk="0">
                  <a:moveTo>
                    <a:pt x="4474" y="0"/>
                  </a:moveTo>
                  <a:lnTo>
                    <a:pt x="4474" y="0"/>
                  </a:lnTo>
                  <a:cubicBezTo>
                    <a:pt x="4317" y="189"/>
                    <a:pt x="4159" y="378"/>
                    <a:pt x="4001" y="536"/>
                  </a:cubicBezTo>
                  <a:cubicBezTo>
                    <a:pt x="2899" y="1639"/>
                    <a:pt x="1418" y="2174"/>
                    <a:pt x="0" y="2426"/>
                  </a:cubicBezTo>
                  <a:cubicBezTo>
                    <a:pt x="473" y="2678"/>
                    <a:pt x="945" y="2773"/>
                    <a:pt x="1450" y="2773"/>
                  </a:cubicBezTo>
                  <a:cubicBezTo>
                    <a:pt x="2269" y="2773"/>
                    <a:pt x="3088" y="2458"/>
                    <a:pt x="3749" y="1828"/>
                  </a:cubicBezTo>
                  <a:cubicBezTo>
                    <a:pt x="4254" y="1324"/>
                    <a:pt x="4474" y="662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70"/>
            <p:cNvSpPr/>
            <p:nvPr/>
          </p:nvSpPr>
          <p:spPr>
            <a:xfrm>
              <a:off x="-21141950" y="3693325"/>
              <a:ext cx="126050" cy="120750"/>
            </a:xfrm>
            <a:custGeom>
              <a:avLst/>
              <a:gdLst/>
              <a:ahLst/>
              <a:cxnLst/>
              <a:rect l="l" t="t" r="r" b="b"/>
              <a:pathLst>
                <a:path w="5042" h="4830" extrusionOk="0">
                  <a:moveTo>
                    <a:pt x="1828" y="1214"/>
                  </a:moveTo>
                  <a:cubicBezTo>
                    <a:pt x="1915" y="1214"/>
                    <a:pt x="2001" y="1254"/>
                    <a:pt x="2080" y="1333"/>
                  </a:cubicBezTo>
                  <a:cubicBezTo>
                    <a:pt x="2238" y="1490"/>
                    <a:pt x="2238" y="1679"/>
                    <a:pt x="2080" y="1837"/>
                  </a:cubicBezTo>
                  <a:cubicBezTo>
                    <a:pt x="2001" y="1915"/>
                    <a:pt x="1915" y="1955"/>
                    <a:pt x="1828" y="1955"/>
                  </a:cubicBezTo>
                  <a:cubicBezTo>
                    <a:pt x="1742" y="1955"/>
                    <a:pt x="1655" y="1915"/>
                    <a:pt x="1576" y="1837"/>
                  </a:cubicBezTo>
                  <a:cubicBezTo>
                    <a:pt x="1419" y="1679"/>
                    <a:pt x="1419" y="1490"/>
                    <a:pt x="1576" y="1333"/>
                  </a:cubicBezTo>
                  <a:cubicBezTo>
                    <a:pt x="1655" y="1254"/>
                    <a:pt x="1742" y="1214"/>
                    <a:pt x="1828" y="1214"/>
                  </a:cubicBezTo>
                  <a:close/>
                  <a:moveTo>
                    <a:pt x="2301" y="0"/>
                  </a:moveTo>
                  <a:cubicBezTo>
                    <a:pt x="1786" y="0"/>
                    <a:pt x="1193" y="72"/>
                    <a:pt x="599" y="230"/>
                  </a:cubicBezTo>
                  <a:cubicBezTo>
                    <a:pt x="1" y="1427"/>
                    <a:pt x="221" y="2908"/>
                    <a:pt x="1230" y="3884"/>
                  </a:cubicBezTo>
                  <a:cubicBezTo>
                    <a:pt x="1797" y="4483"/>
                    <a:pt x="2647" y="4830"/>
                    <a:pt x="3498" y="4830"/>
                  </a:cubicBezTo>
                  <a:cubicBezTo>
                    <a:pt x="3970" y="4830"/>
                    <a:pt x="4443" y="4704"/>
                    <a:pt x="4884" y="4515"/>
                  </a:cubicBezTo>
                  <a:cubicBezTo>
                    <a:pt x="5042" y="3443"/>
                    <a:pt x="5042" y="2498"/>
                    <a:pt x="4947" y="1931"/>
                  </a:cubicBezTo>
                  <a:cubicBezTo>
                    <a:pt x="4884" y="1522"/>
                    <a:pt x="4601" y="1207"/>
                    <a:pt x="4254" y="1081"/>
                  </a:cubicBezTo>
                  <a:cubicBezTo>
                    <a:pt x="4160" y="1049"/>
                    <a:pt x="4065" y="1049"/>
                    <a:pt x="3970" y="1049"/>
                  </a:cubicBezTo>
                  <a:cubicBezTo>
                    <a:pt x="3970" y="955"/>
                    <a:pt x="3939" y="860"/>
                    <a:pt x="3939" y="765"/>
                  </a:cubicBezTo>
                  <a:cubicBezTo>
                    <a:pt x="3813" y="387"/>
                    <a:pt x="3498" y="104"/>
                    <a:pt x="3120" y="72"/>
                  </a:cubicBezTo>
                  <a:cubicBezTo>
                    <a:pt x="2885" y="25"/>
                    <a:pt x="2607" y="0"/>
                    <a:pt x="23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70"/>
            <p:cNvSpPr/>
            <p:nvPr/>
          </p:nvSpPr>
          <p:spPr>
            <a:xfrm>
              <a:off x="-21263225" y="3707725"/>
              <a:ext cx="69325" cy="112650"/>
            </a:xfrm>
            <a:custGeom>
              <a:avLst/>
              <a:gdLst/>
              <a:ahLst/>
              <a:cxnLst/>
              <a:rect l="l" t="t" r="r" b="b"/>
              <a:pathLst>
                <a:path w="2773" h="4506" extrusionOk="0">
                  <a:moveTo>
                    <a:pt x="2773" y="0"/>
                  </a:moveTo>
                  <a:cubicBezTo>
                    <a:pt x="2079" y="0"/>
                    <a:pt x="1418" y="252"/>
                    <a:pt x="945" y="757"/>
                  </a:cubicBezTo>
                  <a:cubicBezTo>
                    <a:pt x="347" y="1355"/>
                    <a:pt x="0" y="2174"/>
                    <a:pt x="0" y="3025"/>
                  </a:cubicBezTo>
                  <a:cubicBezTo>
                    <a:pt x="0" y="3560"/>
                    <a:pt x="126" y="4065"/>
                    <a:pt x="347" y="4506"/>
                  </a:cubicBezTo>
                  <a:cubicBezTo>
                    <a:pt x="630" y="3025"/>
                    <a:pt x="1197" y="1513"/>
                    <a:pt x="2205" y="473"/>
                  </a:cubicBezTo>
                  <a:cubicBezTo>
                    <a:pt x="2363" y="315"/>
                    <a:pt x="2552" y="158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70"/>
            <p:cNvSpPr/>
            <p:nvPr/>
          </p:nvSpPr>
          <p:spPr>
            <a:xfrm>
              <a:off x="-21322300" y="3703775"/>
              <a:ext cx="294600" cy="293700"/>
            </a:xfrm>
            <a:custGeom>
              <a:avLst/>
              <a:gdLst/>
              <a:ahLst/>
              <a:cxnLst/>
              <a:rect l="l" t="t" r="r" b="b"/>
              <a:pathLst>
                <a:path w="11784" h="11748" extrusionOk="0">
                  <a:moveTo>
                    <a:pt x="6604" y="3797"/>
                  </a:moveTo>
                  <a:cubicBezTo>
                    <a:pt x="6773" y="3797"/>
                    <a:pt x="6905" y="3909"/>
                    <a:pt x="6931" y="4065"/>
                  </a:cubicBezTo>
                  <a:cubicBezTo>
                    <a:pt x="7026" y="4254"/>
                    <a:pt x="6900" y="4443"/>
                    <a:pt x="6711" y="4506"/>
                  </a:cubicBezTo>
                  <a:lnTo>
                    <a:pt x="6270" y="4664"/>
                  </a:lnTo>
                  <a:cubicBezTo>
                    <a:pt x="6018" y="4727"/>
                    <a:pt x="5955" y="5042"/>
                    <a:pt x="6112" y="5231"/>
                  </a:cubicBezTo>
                  <a:lnTo>
                    <a:pt x="6490" y="5640"/>
                  </a:lnTo>
                  <a:cubicBezTo>
                    <a:pt x="6575" y="5713"/>
                    <a:pt x="6674" y="5748"/>
                    <a:pt x="6767" y="5748"/>
                  </a:cubicBezTo>
                  <a:cubicBezTo>
                    <a:pt x="6916" y="5748"/>
                    <a:pt x="7050" y="5657"/>
                    <a:pt x="7089" y="5483"/>
                  </a:cubicBezTo>
                  <a:lnTo>
                    <a:pt x="7246" y="5042"/>
                  </a:lnTo>
                  <a:cubicBezTo>
                    <a:pt x="7321" y="4892"/>
                    <a:pt x="7455" y="4802"/>
                    <a:pt x="7586" y="4802"/>
                  </a:cubicBezTo>
                  <a:cubicBezTo>
                    <a:pt x="7620" y="4802"/>
                    <a:pt x="7655" y="4808"/>
                    <a:pt x="7687" y="4821"/>
                  </a:cubicBezTo>
                  <a:cubicBezTo>
                    <a:pt x="7908" y="4884"/>
                    <a:pt x="8002" y="5073"/>
                    <a:pt x="7971" y="5262"/>
                  </a:cubicBezTo>
                  <a:lnTo>
                    <a:pt x="7813" y="5703"/>
                  </a:lnTo>
                  <a:cubicBezTo>
                    <a:pt x="7655" y="6177"/>
                    <a:pt x="7212" y="6453"/>
                    <a:pt x="6764" y="6453"/>
                  </a:cubicBezTo>
                  <a:cubicBezTo>
                    <a:pt x="6498" y="6453"/>
                    <a:pt x="6229" y="6356"/>
                    <a:pt x="6018" y="6144"/>
                  </a:cubicBezTo>
                  <a:lnTo>
                    <a:pt x="5640" y="5766"/>
                  </a:lnTo>
                  <a:cubicBezTo>
                    <a:pt x="5073" y="5199"/>
                    <a:pt x="5293" y="4223"/>
                    <a:pt x="6081" y="3971"/>
                  </a:cubicBezTo>
                  <a:lnTo>
                    <a:pt x="6490" y="3813"/>
                  </a:lnTo>
                  <a:cubicBezTo>
                    <a:pt x="6529" y="3802"/>
                    <a:pt x="6567" y="3797"/>
                    <a:pt x="6604" y="3797"/>
                  </a:cubicBezTo>
                  <a:close/>
                  <a:moveTo>
                    <a:pt x="6900" y="1"/>
                  </a:moveTo>
                  <a:lnTo>
                    <a:pt x="6900" y="1"/>
                  </a:lnTo>
                  <a:cubicBezTo>
                    <a:pt x="6238" y="253"/>
                    <a:pt x="5608" y="600"/>
                    <a:pt x="5136" y="1104"/>
                  </a:cubicBezTo>
                  <a:cubicBezTo>
                    <a:pt x="3434" y="2805"/>
                    <a:pt x="3088" y="6176"/>
                    <a:pt x="3088" y="7657"/>
                  </a:cubicBezTo>
                  <a:cubicBezTo>
                    <a:pt x="2726" y="7476"/>
                    <a:pt x="2328" y="7387"/>
                    <a:pt x="1930" y="7387"/>
                  </a:cubicBezTo>
                  <a:cubicBezTo>
                    <a:pt x="1287" y="7387"/>
                    <a:pt x="644" y="7619"/>
                    <a:pt x="158" y="8066"/>
                  </a:cubicBezTo>
                  <a:cubicBezTo>
                    <a:pt x="0" y="8224"/>
                    <a:pt x="32" y="8539"/>
                    <a:pt x="252" y="8665"/>
                  </a:cubicBezTo>
                  <a:cubicBezTo>
                    <a:pt x="1449" y="9295"/>
                    <a:pt x="2489" y="10334"/>
                    <a:pt x="3119" y="11532"/>
                  </a:cubicBezTo>
                  <a:cubicBezTo>
                    <a:pt x="3191" y="11676"/>
                    <a:pt x="3304" y="11748"/>
                    <a:pt x="3429" y="11748"/>
                  </a:cubicBezTo>
                  <a:cubicBezTo>
                    <a:pt x="3523" y="11748"/>
                    <a:pt x="3623" y="11707"/>
                    <a:pt x="3718" y="11626"/>
                  </a:cubicBezTo>
                  <a:cubicBezTo>
                    <a:pt x="4505" y="10839"/>
                    <a:pt x="4663" y="9641"/>
                    <a:pt x="4127" y="8696"/>
                  </a:cubicBezTo>
                  <a:lnTo>
                    <a:pt x="4190" y="8696"/>
                  </a:lnTo>
                  <a:cubicBezTo>
                    <a:pt x="5640" y="8696"/>
                    <a:pt x="8979" y="8350"/>
                    <a:pt x="10680" y="6648"/>
                  </a:cubicBezTo>
                  <a:cubicBezTo>
                    <a:pt x="11184" y="6144"/>
                    <a:pt x="11531" y="5514"/>
                    <a:pt x="11783" y="4853"/>
                  </a:cubicBezTo>
                  <a:lnTo>
                    <a:pt x="11783" y="4853"/>
                  </a:lnTo>
                  <a:cubicBezTo>
                    <a:pt x="11374" y="4979"/>
                    <a:pt x="11027" y="5042"/>
                    <a:pt x="10649" y="5042"/>
                  </a:cubicBezTo>
                  <a:cubicBezTo>
                    <a:pt x="9578" y="5042"/>
                    <a:pt x="8601" y="4664"/>
                    <a:pt x="7876" y="3908"/>
                  </a:cubicBezTo>
                  <a:cubicBezTo>
                    <a:pt x="6805" y="2836"/>
                    <a:pt x="6490" y="1356"/>
                    <a:pt x="69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1" name="Google Shape;9721;p70"/>
          <p:cNvGrpSpPr/>
          <p:nvPr/>
        </p:nvGrpSpPr>
        <p:grpSpPr>
          <a:xfrm>
            <a:off x="748263" y="2810244"/>
            <a:ext cx="453980" cy="422540"/>
            <a:chOff x="-21322300" y="4077125"/>
            <a:chExt cx="307200" cy="285925"/>
          </a:xfrm>
        </p:grpSpPr>
        <p:sp>
          <p:nvSpPr>
            <p:cNvPr id="9722" name="Google Shape;9722;p70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70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70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70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70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70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70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70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70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70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70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70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34" name="Google Shape;9734;p70"/>
          <p:cNvGrpSpPr/>
          <p:nvPr/>
        </p:nvGrpSpPr>
        <p:grpSpPr>
          <a:xfrm>
            <a:off x="3525440" y="1689128"/>
            <a:ext cx="451653" cy="450212"/>
            <a:chOff x="-19394200" y="3333800"/>
            <a:chExt cx="305625" cy="304650"/>
          </a:xfrm>
        </p:grpSpPr>
        <p:sp>
          <p:nvSpPr>
            <p:cNvPr id="9735" name="Google Shape;9735;p70"/>
            <p:cNvSpPr/>
            <p:nvPr/>
          </p:nvSpPr>
          <p:spPr>
            <a:xfrm>
              <a:off x="-19206750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1" y="1"/>
                  </a:moveTo>
                  <a:cubicBezTo>
                    <a:pt x="158" y="190"/>
                    <a:pt x="284" y="442"/>
                    <a:pt x="316" y="725"/>
                  </a:cubicBezTo>
                  <a:lnTo>
                    <a:pt x="2836" y="725"/>
                  </a:lnTo>
                  <a:cubicBezTo>
                    <a:pt x="3309" y="725"/>
                    <a:pt x="3309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70"/>
            <p:cNvSpPr/>
            <p:nvPr/>
          </p:nvSpPr>
          <p:spPr>
            <a:xfrm>
              <a:off x="-19205950" y="3532875"/>
              <a:ext cx="64600" cy="17350"/>
            </a:xfrm>
            <a:custGeom>
              <a:avLst/>
              <a:gdLst/>
              <a:ahLst/>
              <a:cxnLst/>
              <a:rect l="l" t="t" r="r" b="b"/>
              <a:pathLst>
                <a:path w="2584" h="694" extrusionOk="0">
                  <a:moveTo>
                    <a:pt x="315" y="0"/>
                  </a:moveTo>
                  <a:cubicBezTo>
                    <a:pt x="252" y="252"/>
                    <a:pt x="126" y="504"/>
                    <a:pt x="0" y="693"/>
                  </a:cubicBezTo>
                  <a:lnTo>
                    <a:pt x="2111" y="693"/>
                  </a:lnTo>
                  <a:cubicBezTo>
                    <a:pt x="2583" y="693"/>
                    <a:pt x="2583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70"/>
            <p:cNvSpPr/>
            <p:nvPr/>
          </p:nvSpPr>
          <p:spPr>
            <a:xfrm>
              <a:off x="-19323325" y="3568325"/>
              <a:ext cx="163850" cy="17350"/>
            </a:xfrm>
            <a:custGeom>
              <a:avLst/>
              <a:gdLst/>
              <a:ahLst/>
              <a:cxnLst/>
              <a:rect l="l" t="t" r="r" b="b"/>
              <a:pathLst>
                <a:path w="6554" h="694" extrusionOk="0">
                  <a:moveTo>
                    <a:pt x="379" y="0"/>
                  </a:moveTo>
                  <a:cubicBezTo>
                    <a:pt x="221" y="0"/>
                    <a:pt x="95" y="95"/>
                    <a:pt x="32" y="252"/>
                  </a:cubicBezTo>
                  <a:cubicBezTo>
                    <a:pt x="1" y="410"/>
                    <a:pt x="95" y="693"/>
                    <a:pt x="379" y="693"/>
                  </a:cubicBezTo>
                  <a:lnTo>
                    <a:pt x="6081" y="693"/>
                  </a:lnTo>
                  <a:cubicBezTo>
                    <a:pt x="6554" y="693"/>
                    <a:pt x="6554" y="0"/>
                    <a:pt x="6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70"/>
            <p:cNvSpPr/>
            <p:nvPr/>
          </p:nvSpPr>
          <p:spPr>
            <a:xfrm>
              <a:off x="-19343000" y="3460400"/>
              <a:ext cx="201650" cy="18150"/>
            </a:xfrm>
            <a:custGeom>
              <a:avLst/>
              <a:gdLst/>
              <a:ahLst/>
              <a:cxnLst/>
              <a:rect l="l" t="t" r="r" b="b"/>
              <a:pathLst>
                <a:path w="8066" h="726" extrusionOk="0">
                  <a:moveTo>
                    <a:pt x="473" y="1"/>
                  </a:moveTo>
                  <a:cubicBezTo>
                    <a:pt x="0" y="1"/>
                    <a:pt x="0" y="726"/>
                    <a:pt x="473" y="726"/>
                  </a:cubicBezTo>
                  <a:lnTo>
                    <a:pt x="7593" y="726"/>
                  </a:lnTo>
                  <a:cubicBezTo>
                    <a:pt x="8065" y="726"/>
                    <a:pt x="8065" y="1"/>
                    <a:pt x="75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70"/>
            <p:cNvSpPr/>
            <p:nvPr/>
          </p:nvSpPr>
          <p:spPr>
            <a:xfrm>
              <a:off x="-19361125" y="3495850"/>
              <a:ext cx="82725" cy="18150"/>
            </a:xfrm>
            <a:custGeom>
              <a:avLst/>
              <a:gdLst/>
              <a:ahLst/>
              <a:cxnLst/>
              <a:rect l="l" t="t" r="r" b="b"/>
              <a:pathLst>
                <a:path w="3309" h="726" extrusionOk="0">
                  <a:moveTo>
                    <a:pt x="473" y="1"/>
                  </a:moveTo>
                  <a:cubicBezTo>
                    <a:pt x="1" y="1"/>
                    <a:pt x="1" y="725"/>
                    <a:pt x="473" y="725"/>
                  </a:cubicBezTo>
                  <a:lnTo>
                    <a:pt x="2994" y="725"/>
                  </a:lnTo>
                  <a:cubicBezTo>
                    <a:pt x="3025" y="473"/>
                    <a:pt x="3151" y="253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70"/>
            <p:cNvSpPr/>
            <p:nvPr/>
          </p:nvSpPr>
          <p:spPr>
            <a:xfrm>
              <a:off x="-19305200" y="3603750"/>
              <a:ext cx="124475" cy="34700"/>
            </a:xfrm>
            <a:custGeom>
              <a:avLst/>
              <a:gdLst/>
              <a:ahLst/>
              <a:cxnLst/>
              <a:rect l="l" t="t" r="r" b="b"/>
              <a:pathLst>
                <a:path w="4979" h="1388" extrusionOk="0">
                  <a:moveTo>
                    <a:pt x="95" y="1"/>
                  </a:moveTo>
                  <a:cubicBezTo>
                    <a:pt x="63" y="95"/>
                    <a:pt x="0" y="221"/>
                    <a:pt x="0" y="347"/>
                  </a:cubicBezTo>
                  <a:cubicBezTo>
                    <a:pt x="0" y="946"/>
                    <a:pt x="473" y="1387"/>
                    <a:pt x="1072" y="1387"/>
                  </a:cubicBezTo>
                  <a:lnTo>
                    <a:pt x="3907" y="1387"/>
                  </a:lnTo>
                  <a:cubicBezTo>
                    <a:pt x="4506" y="1387"/>
                    <a:pt x="4978" y="946"/>
                    <a:pt x="4978" y="347"/>
                  </a:cubicBezTo>
                  <a:cubicBezTo>
                    <a:pt x="4978" y="221"/>
                    <a:pt x="4947" y="95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70"/>
            <p:cNvSpPr/>
            <p:nvPr/>
          </p:nvSpPr>
          <p:spPr>
            <a:xfrm>
              <a:off x="-19269750" y="3495850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1670" y="2143"/>
                    <a:pt x="2142" y="1670"/>
                    <a:pt x="2142" y="1072"/>
                  </a:cubicBezTo>
                  <a:cubicBezTo>
                    <a:pt x="2174" y="536"/>
                    <a:pt x="167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70"/>
            <p:cNvSpPr/>
            <p:nvPr/>
          </p:nvSpPr>
          <p:spPr>
            <a:xfrm>
              <a:off x="-19394200" y="3333800"/>
              <a:ext cx="305625" cy="107725"/>
            </a:xfrm>
            <a:custGeom>
              <a:avLst/>
              <a:gdLst/>
              <a:ahLst/>
              <a:cxnLst/>
              <a:rect l="l" t="t" r="r" b="b"/>
              <a:pathLst>
                <a:path w="12225" h="4309" extrusionOk="0">
                  <a:moveTo>
                    <a:pt x="8916" y="1"/>
                  </a:moveTo>
                  <a:cubicBezTo>
                    <a:pt x="8830" y="1"/>
                    <a:pt x="8743" y="40"/>
                    <a:pt x="8664" y="119"/>
                  </a:cubicBezTo>
                  <a:cubicBezTo>
                    <a:pt x="8507" y="276"/>
                    <a:pt x="8507" y="465"/>
                    <a:pt x="8664" y="623"/>
                  </a:cubicBezTo>
                  <a:lnTo>
                    <a:pt x="9483" y="1442"/>
                  </a:lnTo>
                  <a:lnTo>
                    <a:pt x="347" y="1442"/>
                  </a:lnTo>
                  <a:cubicBezTo>
                    <a:pt x="158" y="1442"/>
                    <a:pt x="0" y="1599"/>
                    <a:pt x="0" y="1820"/>
                  </a:cubicBezTo>
                  <a:cubicBezTo>
                    <a:pt x="0" y="2009"/>
                    <a:pt x="158" y="2166"/>
                    <a:pt x="347" y="2166"/>
                  </a:cubicBezTo>
                  <a:lnTo>
                    <a:pt x="1639" y="2166"/>
                  </a:lnTo>
                  <a:lnTo>
                    <a:pt x="819" y="2986"/>
                  </a:lnTo>
                  <a:cubicBezTo>
                    <a:pt x="662" y="3143"/>
                    <a:pt x="662" y="3332"/>
                    <a:pt x="819" y="3490"/>
                  </a:cubicBezTo>
                  <a:cubicBezTo>
                    <a:pt x="898" y="3568"/>
                    <a:pt x="985" y="3608"/>
                    <a:pt x="1072" y="3608"/>
                  </a:cubicBezTo>
                  <a:cubicBezTo>
                    <a:pt x="1158" y="3608"/>
                    <a:pt x="1245" y="3568"/>
                    <a:pt x="1324" y="3490"/>
                  </a:cubicBezTo>
                  <a:lnTo>
                    <a:pt x="2678" y="2166"/>
                  </a:lnTo>
                  <a:lnTo>
                    <a:pt x="5734" y="2166"/>
                  </a:lnTo>
                  <a:lnTo>
                    <a:pt x="5734" y="2923"/>
                  </a:lnTo>
                  <a:lnTo>
                    <a:pt x="3970" y="2923"/>
                  </a:lnTo>
                  <a:cubicBezTo>
                    <a:pt x="3371" y="2923"/>
                    <a:pt x="2899" y="3395"/>
                    <a:pt x="2899" y="3962"/>
                  </a:cubicBezTo>
                  <a:cubicBezTo>
                    <a:pt x="2899" y="4088"/>
                    <a:pt x="2930" y="4214"/>
                    <a:pt x="2993" y="4309"/>
                  </a:cubicBezTo>
                  <a:lnTo>
                    <a:pt x="9294" y="4309"/>
                  </a:lnTo>
                  <a:cubicBezTo>
                    <a:pt x="9326" y="4214"/>
                    <a:pt x="9357" y="4088"/>
                    <a:pt x="9357" y="3962"/>
                  </a:cubicBezTo>
                  <a:cubicBezTo>
                    <a:pt x="9357" y="3395"/>
                    <a:pt x="8885" y="2923"/>
                    <a:pt x="8286" y="2923"/>
                  </a:cubicBezTo>
                  <a:lnTo>
                    <a:pt x="6522" y="2923"/>
                  </a:lnTo>
                  <a:lnTo>
                    <a:pt x="6522" y="2166"/>
                  </a:lnTo>
                  <a:lnTo>
                    <a:pt x="11878" y="2166"/>
                  </a:lnTo>
                  <a:cubicBezTo>
                    <a:pt x="12067" y="2166"/>
                    <a:pt x="12224" y="2009"/>
                    <a:pt x="12224" y="1820"/>
                  </a:cubicBezTo>
                  <a:cubicBezTo>
                    <a:pt x="12224" y="1599"/>
                    <a:pt x="12004" y="1442"/>
                    <a:pt x="11815" y="1442"/>
                  </a:cubicBezTo>
                  <a:lnTo>
                    <a:pt x="10492" y="1442"/>
                  </a:lnTo>
                  <a:lnTo>
                    <a:pt x="9168" y="119"/>
                  </a:lnTo>
                  <a:cubicBezTo>
                    <a:pt x="9090" y="40"/>
                    <a:pt x="9003" y="1"/>
                    <a:pt x="89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70"/>
            <p:cNvSpPr/>
            <p:nvPr/>
          </p:nvSpPr>
          <p:spPr>
            <a:xfrm>
              <a:off x="-19341425" y="3532875"/>
              <a:ext cx="63025" cy="17350"/>
            </a:xfrm>
            <a:custGeom>
              <a:avLst/>
              <a:gdLst/>
              <a:ahLst/>
              <a:cxnLst/>
              <a:rect l="l" t="t" r="r" b="b"/>
              <a:pathLst>
                <a:path w="2521" h="694" extrusionOk="0">
                  <a:moveTo>
                    <a:pt x="410" y="0"/>
                  </a:moveTo>
                  <a:cubicBezTo>
                    <a:pt x="221" y="0"/>
                    <a:pt x="32" y="158"/>
                    <a:pt x="32" y="252"/>
                  </a:cubicBezTo>
                  <a:cubicBezTo>
                    <a:pt x="0" y="410"/>
                    <a:pt x="126" y="693"/>
                    <a:pt x="410" y="693"/>
                  </a:cubicBezTo>
                  <a:lnTo>
                    <a:pt x="2521" y="693"/>
                  </a:lnTo>
                  <a:cubicBezTo>
                    <a:pt x="2363" y="473"/>
                    <a:pt x="2237" y="221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4" name="Google Shape;9744;p70"/>
          <p:cNvGrpSpPr/>
          <p:nvPr/>
        </p:nvGrpSpPr>
        <p:grpSpPr>
          <a:xfrm>
            <a:off x="3524276" y="2243580"/>
            <a:ext cx="453980" cy="449325"/>
            <a:chOff x="-19396575" y="3708500"/>
            <a:chExt cx="307200" cy="304050"/>
          </a:xfrm>
        </p:grpSpPr>
        <p:sp>
          <p:nvSpPr>
            <p:cNvPr id="9745" name="Google Shape;9745;p70"/>
            <p:cNvSpPr/>
            <p:nvPr/>
          </p:nvSpPr>
          <p:spPr>
            <a:xfrm>
              <a:off x="-19215425" y="3708500"/>
              <a:ext cx="70925" cy="70925"/>
            </a:xfrm>
            <a:custGeom>
              <a:avLst/>
              <a:gdLst/>
              <a:ahLst/>
              <a:cxnLst/>
              <a:rect l="l" t="t" r="r" b="b"/>
              <a:pathLst>
                <a:path w="2837" h="2837" extrusionOk="0">
                  <a:moveTo>
                    <a:pt x="1419" y="1"/>
                  </a:moveTo>
                  <a:cubicBezTo>
                    <a:pt x="631" y="1"/>
                    <a:pt x="1" y="631"/>
                    <a:pt x="1" y="1419"/>
                  </a:cubicBezTo>
                  <a:cubicBezTo>
                    <a:pt x="1" y="2206"/>
                    <a:pt x="631" y="2836"/>
                    <a:pt x="1419" y="2836"/>
                  </a:cubicBezTo>
                  <a:cubicBezTo>
                    <a:pt x="2206" y="2836"/>
                    <a:pt x="2836" y="2206"/>
                    <a:pt x="2836" y="1419"/>
                  </a:cubicBezTo>
                  <a:cubicBezTo>
                    <a:pt x="2836" y="631"/>
                    <a:pt x="2175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70"/>
            <p:cNvSpPr/>
            <p:nvPr/>
          </p:nvSpPr>
          <p:spPr>
            <a:xfrm>
              <a:off x="-19396575" y="3773100"/>
              <a:ext cx="277275" cy="239450"/>
            </a:xfrm>
            <a:custGeom>
              <a:avLst/>
              <a:gdLst/>
              <a:ahLst/>
              <a:cxnLst/>
              <a:rect l="l" t="t" r="r" b="b"/>
              <a:pathLst>
                <a:path w="11091" h="9578" extrusionOk="0">
                  <a:moveTo>
                    <a:pt x="5073" y="6207"/>
                  </a:moveTo>
                  <a:lnTo>
                    <a:pt x="5073" y="6774"/>
                  </a:lnTo>
                  <a:lnTo>
                    <a:pt x="4380" y="6774"/>
                  </a:lnTo>
                  <a:lnTo>
                    <a:pt x="5073" y="6207"/>
                  </a:lnTo>
                  <a:close/>
                  <a:moveTo>
                    <a:pt x="6806" y="0"/>
                  </a:moveTo>
                  <a:lnTo>
                    <a:pt x="6806" y="0"/>
                  </a:lnTo>
                  <a:cubicBezTo>
                    <a:pt x="6711" y="662"/>
                    <a:pt x="6900" y="1355"/>
                    <a:pt x="7373" y="1891"/>
                  </a:cubicBezTo>
                  <a:lnTo>
                    <a:pt x="8759" y="3371"/>
                  </a:lnTo>
                  <a:cubicBezTo>
                    <a:pt x="8917" y="3623"/>
                    <a:pt x="8759" y="3938"/>
                    <a:pt x="8444" y="3938"/>
                  </a:cubicBezTo>
                  <a:lnTo>
                    <a:pt x="7814" y="3938"/>
                  </a:lnTo>
                  <a:cubicBezTo>
                    <a:pt x="7499" y="2552"/>
                    <a:pt x="6459" y="1450"/>
                    <a:pt x="5136" y="1166"/>
                  </a:cubicBezTo>
                  <a:cubicBezTo>
                    <a:pt x="4862" y="1101"/>
                    <a:pt x="4592" y="1070"/>
                    <a:pt x="4326" y="1070"/>
                  </a:cubicBezTo>
                  <a:cubicBezTo>
                    <a:pt x="3557" y="1070"/>
                    <a:pt x="2831" y="1335"/>
                    <a:pt x="2175" y="1828"/>
                  </a:cubicBezTo>
                  <a:cubicBezTo>
                    <a:pt x="1419" y="2426"/>
                    <a:pt x="946" y="3245"/>
                    <a:pt x="851" y="4159"/>
                  </a:cubicBezTo>
                  <a:cubicBezTo>
                    <a:pt x="1135" y="4001"/>
                    <a:pt x="1513" y="3907"/>
                    <a:pt x="1860" y="3907"/>
                  </a:cubicBezTo>
                  <a:lnTo>
                    <a:pt x="2238" y="3907"/>
                  </a:lnTo>
                  <a:cubicBezTo>
                    <a:pt x="2427" y="3088"/>
                    <a:pt x="3120" y="2489"/>
                    <a:pt x="4002" y="2489"/>
                  </a:cubicBezTo>
                  <a:lnTo>
                    <a:pt x="4695" y="2489"/>
                  </a:lnTo>
                  <a:cubicBezTo>
                    <a:pt x="4884" y="2489"/>
                    <a:pt x="5042" y="2647"/>
                    <a:pt x="5042" y="2867"/>
                  </a:cubicBezTo>
                  <a:cubicBezTo>
                    <a:pt x="5042" y="3056"/>
                    <a:pt x="4884" y="3214"/>
                    <a:pt x="4695" y="3214"/>
                  </a:cubicBezTo>
                  <a:lnTo>
                    <a:pt x="4002" y="3214"/>
                  </a:lnTo>
                  <a:cubicBezTo>
                    <a:pt x="3498" y="3214"/>
                    <a:pt x="3120" y="3529"/>
                    <a:pt x="2962" y="3907"/>
                  </a:cubicBezTo>
                  <a:lnTo>
                    <a:pt x="5420" y="3907"/>
                  </a:lnTo>
                  <a:cubicBezTo>
                    <a:pt x="5609" y="3907"/>
                    <a:pt x="5766" y="4064"/>
                    <a:pt x="5766" y="4285"/>
                  </a:cubicBezTo>
                  <a:cubicBezTo>
                    <a:pt x="5766" y="4474"/>
                    <a:pt x="5609" y="4632"/>
                    <a:pt x="5420" y="4632"/>
                  </a:cubicBezTo>
                  <a:lnTo>
                    <a:pt x="1828" y="4632"/>
                  </a:lnTo>
                  <a:cubicBezTo>
                    <a:pt x="883" y="4632"/>
                    <a:pt x="1" y="5388"/>
                    <a:pt x="64" y="6427"/>
                  </a:cubicBezTo>
                  <a:cubicBezTo>
                    <a:pt x="84" y="6633"/>
                    <a:pt x="239" y="6745"/>
                    <a:pt x="397" y="6745"/>
                  </a:cubicBezTo>
                  <a:cubicBezTo>
                    <a:pt x="481" y="6745"/>
                    <a:pt x="565" y="6713"/>
                    <a:pt x="631" y="6648"/>
                  </a:cubicBezTo>
                  <a:cubicBezTo>
                    <a:pt x="1041" y="6238"/>
                    <a:pt x="1576" y="6049"/>
                    <a:pt x="2143" y="6049"/>
                  </a:cubicBezTo>
                  <a:lnTo>
                    <a:pt x="4096" y="6049"/>
                  </a:lnTo>
                  <a:lnTo>
                    <a:pt x="3025" y="6837"/>
                  </a:lnTo>
                  <a:cubicBezTo>
                    <a:pt x="2773" y="7026"/>
                    <a:pt x="2931" y="7467"/>
                    <a:pt x="3246" y="7467"/>
                  </a:cubicBezTo>
                  <a:lnTo>
                    <a:pt x="5010" y="7467"/>
                  </a:lnTo>
                  <a:lnTo>
                    <a:pt x="5010" y="9231"/>
                  </a:lnTo>
                  <a:cubicBezTo>
                    <a:pt x="5010" y="9420"/>
                    <a:pt x="5168" y="9578"/>
                    <a:pt x="5357" y="9578"/>
                  </a:cubicBezTo>
                  <a:cubicBezTo>
                    <a:pt x="5577" y="9578"/>
                    <a:pt x="5735" y="9420"/>
                    <a:pt x="5735" y="9231"/>
                  </a:cubicBezTo>
                  <a:lnTo>
                    <a:pt x="5735" y="7467"/>
                  </a:lnTo>
                  <a:lnTo>
                    <a:pt x="6428" y="7467"/>
                  </a:lnTo>
                  <a:lnTo>
                    <a:pt x="6428" y="7814"/>
                  </a:lnTo>
                  <a:cubicBezTo>
                    <a:pt x="6428" y="8003"/>
                    <a:pt x="6585" y="8160"/>
                    <a:pt x="6774" y="8160"/>
                  </a:cubicBezTo>
                  <a:cubicBezTo>
                    <a:pt x="6995" y="8160"/>
                    <a:pt x="7152" y="8003"/>
                    <a:pt x="7152" y="7814"/>
                  </a:cubicBezTo>
                  <a:lnTo>
                    <a:pt x="7152" y="7120"/>
                  </a:lnTo>
                  <a:cubicBezTo>
                    <a:pt x="7152" y="6900"/>
                    <a:pt x="6995" y="6774"/>
                    <a:pt x="6774" y="6774"/>
                  </a:cubicBezTo>
                  <a:lnTo>
                    <a:pt x="5735" y="6774"/>
                  </a:lnTo>
                  <a:lnTo>
                    <a:pt x="5735" y="6049"/>
                  </a:lnTo>
                  <a:lnTo>
                    <a:pt x="8413" y="6049"/>
                  </a:lnTo>
                  <a:cubicBezTo>
                    <a:pt x="9295" y="6049"/>
                    <a:pt x="10177" y="5545"/>
                    <a:pt x="10587" y="4726"/>
                  </a:cubicBezTo>
                  <a:cubicBezTo>
                    <a:pt x="11091" y="3781"/>
                    <a:pt x="10902" y="2584"/>
                    <a:pt x="10208" y="1828"/>
                  </a:cubicBezTo>
                  <a:lnTo>
                    <a:pt x="9389" y="882"/>
                  </a:lnTo>
                  <a:cubicBezTo>
                    <a:pt x="9137" y="977"/>
                    <a:pt x="8917" y="1008"/>
                    <a:pt x="8633" y="1008"/>
                  </a:cubicBezTo>
                  <a:cubicBezTo>
                    <a:pt x="7846" y="1008"/>
                    <a:pt x="7184" y="567"/>
                    <a:pt x="68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70"/>
            <p:cNvSpPr/>
            <p:nvPr/>
          </p:nvSpPr>
          <p:spPr>
            <a:xfrm>
              <a:off x="-19140600" y="3727425"/>
              <a:ext cx="51225" cy="70550"/>
            </a:xfrm>
            <a:custGeom>
              <a:avLst/>
              <a:gdLst/>
              <a:ahLst/>
              <a:cxnLst/>
              <a:rect l="l" t="t" r="r" b="b"/>
              <a:pathLst>
                <a:path w="2049" h="2822" extrusionOk="0">
                  <a:moveTo>
                    <a:pt x="442" y="0"/>
                  </a:moveTo>
                  <a:lnTo>
                    <a:pt x="442" y="0"/>
                  </a:lnTo>
                  <a:cubicBezTo>
                    <a:pt x="505" y="252"/>
                    <a:pt x="568" y="441"/>
                    <a:pt x="568" y="725"/>
                  </a:cubicBezTo>
                  <a:cubicBezTo>
                    <a:pt x="568" y="1260"/>
                    <a:pt x="316" y="1764"/>
                    <a:pt x="1" y="2142"/>
                  </a:cubicBezTo>
                  <a:cubicBezTo>
                    <a:pt x="505" y="2174"/>
                    <a:pt x="1041" y="2363"/>
                    <a:pt x="1419" y="2709"/>
                  </a:cubicBezTo>
                  <a:cubicBezTo>
                    <a:pt x="1503" y="2793"/>
                    <a:pt x="1601" y="2821"/>
                    <a:pt x="1694" y="2821"/>
                  </a:cubicBezTo>
                  <a:cubicBezTo>
                    <a:pt x="1741" y="2821"/>
                    <a:pt x="1786" y="2814"/>
                    <a:pt x="1828" y="2804"/>
                  </a:cubicBezTo>
                  <a:cubicBezTo>
                    <a:pt x="1923" y="2741"/>
                    <a:pt x="2049" y="2615"/>
                    <a:pt x="2049" y="2489"/>
                  </a:cubicBezTo>
                  <a:lnTo>
                    <a:pt x="2049" y="1764"/>
                  </a:lnTo>
                  <a:cubicBezTo>
                    <a:pt x="2017" y="882"/>
                    <a:pt x="1293" y="126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8" name="Google Shape;9748;p70"/>
          <p:cNvGrpSpPr/>
          <p:nvPr/>
        </p:nvGrpSpPr>
        <p:grpSpPr>
          <a:xfrm>
            <a:off x="3518457" y="2796461"/>
            <a:ext cx="465618" cy="450101"/>
            <a:chOff x="-19394200" y="4084200"/>
            <a:chExt cx="315075" cy="304575"/>
          </a:xfrm>
        </p:grpSpPr>
        <p:sp>
          <p:nvSpPr>
            <p:cNvPr id="9749" name="Google Shape;9749;p70"/>
            <p:cNvSpPr/>
            <p:nvPr/>
          </p:nvSpPr>
          <p:spPr>
            <a:xfrm>
              <a:off x="-19185475" y="4234650"/>
              <a:ext cx="40175" cy="28375"/>
            </a:xfrm>
            <a:custGeom>
              <a:avLst/>
              <a:gdLst/>
              <a:ahLst/>
              <a:cxnLst/>
              <a:rect l="l" t="t" r="r" b="b"/>
              <a:pathLst>
                <a:path w="1607" h="1135" extrusionOk="0">
                  <a:moveTo>
                    <a:pt x="1134" y="0"/>
                  </a:moveTo>
                  <a:lnTo>
                    <a:pt x="0" y="1134"/>
                  </a:lnTo>
                  <a:lnTo>
                    <a:pt x="1607" y="1134"/>
                  </a:lnTo>
                  <a:cubicBezTo>
                    <a:pt x="1575" y="756"/>
                    <a:pt x="1418" y="347"/>
                    <a:pt x="11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70"/>
            <p:cNvSpPr/>
            <p:nvPr/>
          </p:nvSpPr>
          <p:spPr>
            <a:xfrm>
              <a:off x="-1924455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134" y="0"/>
                  </a:moveTo>
                  <a:lnTo>
                    <a:pt x="0" y="1134"/>
                  </a:lnTo>
                  <a:cubicBezTo>
                    <a:pt x="315" y="1386"/>
                    <a:pt x="693" y="1512"/>
                    <a:pt x="1134" y="1575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70"/>
            <p:cNvSpPr/>
            <p:nvPr/>
          </p:nvSpPr>
          <p:spPr>
            <a:xfrm>
              <a:off x="-19280000" y="4201050"/>
              <a:ext cx="200875" cy="187725"/>
            </a:xfrm>
            <a:custGeom>
              <a:avLst/>
              <a:gdLst/>
              <a:ahLst/>
              <a:cxnLst/>
              <a:rect l="l" t="t" r="r" b="b"/>
              <a:pathLst>
                <a:path w="8035" h="7509" extrusionOk="0">
                  <a:moveTo>
                    <a:pt x="6410" y="1"/>
                  </a:moveTo>
                  <a:cubicBezTo>
                    <a:pt x="6316" y="1"/>
                    <a:pt x="6219" y="40"/>
                    <a:pt x="6144" y="115"/>
                  </a:cubicBezTo>
                  <a:lnTo>
                    <a:pt x="5388" y="872"/>
                  </a:lnTo>
                  <a:cubicBezTo>
                    <a:pt x="6459" y="2195"/>
                    <a:pt x="6302" y="4022"/>
                    <a:pt x="5136" y="5125"/>
                  </a:cubicBezTo>
                  <a:cubicBezTo>
                    <a:pt x="4533" y="5728"/>
                    <a:pt x="3723" y="6057"/>
                    <a:pt x="2891" y="6057"/>
                  </a:cubicBezTo>
                  <a:cubicBezTo>
                    <a:pt x="2201" y="6057"/>
                    <a:pt x="1497" y="5831"/>
                    <a:pt x="883" y="5345"/>
                  </a:cubicBezTo>
                  <a:lnTo>
                    <a:pt x="158" y="6101"/>
                  </a:lnTo>
                  <a:cubicBezTo>
                    <a:pt x="1" y="6259"/>
                    <a:pt x="1" y="6479"/>
                    <a:pt x="190" y="6637"/>
                  </a:cubicBezTo>
                  <a:cubicBezTo>
                    <a:pt x="991" y="7209"/>
                    <a:pt x="1954" y="7509"/>
                    <a:pt x="2924" y="7509"/>
                  </a:cubicBezTo>
                  <a:cubicBezTo>
                    <a:pt x="4090" y="7509"/>
                    <a:pt x="5264" y="7076"/>
                    <a:pt x="6176" y="6164"/>
                  </a:cubicBezTo>
                  <a:cubicBezTo>
                    <a:pt x="7877" y="4463"/>
                    <a:pt x="8034" y="2006"/>
                    <a:pt x="6680" y="147"/>
                  </a:cubicBezTo>
                  <a:cubicBezTo>
                    <a:pt x="6614" y="48"/>
                    <a:pt x="6513" y="1"/>
                    <a:pt x="6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70"/>
            <p:cNvSpPr/>
            <p:nvPr/>
          </p:nvSpPr>
          <p:spPr>
            <a:xfrm>
              <a:off x="-19197300" y="4293725"/>
              <a:ext cx="28375" cy="39400"/>
            </a:xfrm>
            <a:custGeom>
              <a:avLst/>
              <a:gdLst/>
              <a:ahLst/>
              <a:cxnLst/>
              <a:rect l="l" t="t" r="r" b="b"/>
              <a:pathLst>
                <a:path w="1135" h="1576" extrusionOk="0">
                  <a:moveTo>
                    <a:pt x="1" y="0"/>
                  </a:moveTo>
                  <a:lnTo>
                    <a:pt x="1" y="1575"/>
                  </a:lnTo>
                  <a:cubicBezTo>
                    <a:pt x="379" y="1512"/>
                    <a:pt x="788" y="1386"/>
                    <a:pt x="1135" y="1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70"/>
            <p:cNvSpPr/>
            <p:nvPr/>
          </p:nvSpPr>
          <p:spPr>
            <a:xfrm>
              <a:off x="-19394200" y="4084200"/>
              <a:ext cx="252850" cy="303275"/>
            </a:xfrm>
            <a:custGeom>
              <a:avLst/>
              <a:gdLst/>
              <a:ahLst/>
              <a:cxnLst/>
              <a:rect l="l" t="t" r="r" b="b"/>
              <a:pathLst>
                <a:path w="10114" h="12131" extrusionOk="0">
                  <a:moveTo>
                    <a:pt x="3938" y="1"/>
                  </a:moveTo>
                  <a:cubicBezTo>
                    <a:pt x="3718" y="1"/>
                    <a:pt x="3560" y="158"/>
                    <a:pt x="3560" y="347"/>
                  </a:cubicBezTo>
                  <a:cubicBezTo>
                    <a:pt x="3560" y="536"/>
                    <a:pt x="3718" y="694"/>
                    <a:pt x="3938" y="694"/>
                  </a:cubicBezTo>
                  <a:cubicBezTo>
                    <a:pt x="4411" y="694"/>
                    <a:pt x="4789" y="1040"/>
                    <a:pt x="4947" y="1481"/>
                  </a:cubicBezTo>
                  <a:cubicBezTo>
                    <a:pt x="2206" y="1670"/>
                    <a:pt x="0" y="4002"/>
                    <a:pt x="0" y="6806"/>
                  </a:cubicBezTo>
                  <a:cubicBezTo>
                    <a:pt x="0" y="9389"/>
                    <a:pt x="1922" y="11815"/>
                    <a:pt x="4758" y="12130"/>
                  </a:cubicBezTo>
                  <a:cubicBezTo>
                    <a:pt x="4411" y="11910"/>
                    <a:pt x="4033" y="11658"/>
                    <a:pt x="3718" y="11342"/>
                  </a:cubicBezTo>
                  <a:cubicBezTo>
                    <a:pt x="3560" y="11185"/>
                    <a:pt x="3560" y="10964"/>
                    <a:pt x="3718" y="10807"/>
                  </a:cubicBezTo>
                  <a:lnTo>
                    <a:pt x="10113" y="4411"/>
                  </a:lnTo>
                  <a:cubicBezTo>
                    <a:pt x="9231" y="2710"/>
                    <a:pt x="7593" y="1607"/>
                    <a:pt x="5671" y="1481"/>
                  </a:cubicBezTo>
                  <a:cubicBezTo>
                    <a:pt x="5514" y="662"/>
                    <a:pt x="4789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70"/>
            <p:cNvSpPr/>
            <p:nvPr/>
          </p:nvSpPr>
          <p:spPr>
            <a:xfrm>
              <a:off x="-19185475" y="4281100"/>
              <a:ext cx="40175" cy="28400"/>
            </a:xfrm>
            <a:custGeom>
              <a:avLst/>
              <a:gdLst/>
              <a:ahLst/>
              <a:cxnLst/>
              <a:rect l="l" t="t" r="r" b="b"/>
              <a:pathLst>
                <a:path w="1607" h="1136" extrusionOk="0">
                  <a:moveTo>
                    <a:pt x="0" y="1"/>
                  </a:moveTo>
                  <a:lnTo>
                    <a:pt x="1134" y="1135"/>
                  </a:lnTo>
                  <a:cubicBezTo>
                    <a:pt x="1418" y="820"/>
                    <a:pt x="1575" y="41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5" name="Google Shape;9755;p70"/>
          <p:cNvGrpSpPr/>
          <p:nvPr/>
        </p:nvGrpSpPr>
        <p:grpSpPr>
          <a:xfrm>
            <a:off x="6324167" y="1689001"/>
            <a:ext cx="400447" cy="450470"/>
            <a:chOff x="-17526750" y="3309200"/>
            <a:chExt cx="270975" cy="304825"/>
          </a:xfrm>
        </p:grpSpPr>
        <p:sp>
          <p:nvSpPr>
            <p:cNvPr id="9756" name="Google Shape;9756;p70"/>
            <p:cNvSpPr/>
            <p:nvPr/>
          </p:nvSpPr>
          <p:spPr>
            <a:xfrm>
              <a:off x="-17507050" y="3452525"/>
              <a:ext cx="232375" cy="161500"/>
            </a:xfrm>
            <a:custGeom>
              <a:avLst/>
              <a:gdLst/>
              <a:ahLst/>
              <a:cxnLst/>
              <a:rect l="l" t="t" r="r" b="b"/>
              <a:pathLst>
                <a:path w="9295" h="6460" extrusionOk="0">
                  <a:moveTo>
                    <a:pt x="1765" y="725"/>
                  </a:moveTo>
                  <a:cubicBezTo>
                    <a:pt x="1954" y="725"/>
                    <a:pt x="2111" y="883"/>
                    <a:pt x="2111" y="1072"/>
                  </a:cubicBezTo>
                  <a:cubicBezTo>
                    <a:pt x="2111" y="1261"/>
                    <a:pt x="1954" y="1419"/>
                    <a:pt x="1765" y="1419"/>
                  </a:cubicBezTo>
                  <a:cubicBezTo>
                    <a:pt x="1575" y="1419"/>
                    <a:pt x="1418" y="1261"/>
                    <a:pt x="1418" y="1072"/>
                  </a:cubicBezTo>
                  <a:cubicBezTo>
                    <a:pt x="1418" y="883"/>
                    <a:pt x="1575" y="725"/>
                    <a:pt x="1765" y="725"/>
                  </a:cubicBezTo>
                  <a:close/>
                  <a:moveTo>
                    <a:pt x="3214" y="725"/>
                  </a:moveTo>
                  <a:cubicBezTo>
                    <a:pt x="3434" y="725"/>
                    <a:pt x="3592" y="883"/>
                    <a:pt x="3592" y="1072"/>
                  </a:cubicBezTo>
                  <a:cubicBezTo>
                    <a:pt x="3592" y="1261"/>
                    <a:pt x="3434" y="1419"/>
                    <a:pt x="3214" y="1419"/>
                  </a:cubicBezTo>
                  <a:cubicBezTo>
                    <a:pt x="3025" y="1419"/>
                    <a:pt x="2867" y="1261"/>
                    <a:pt x="2867" y="1072"/>
                  </a:cubicBezTo>
                  <a:cubicBezTo>
                    <a:pt x="2867" y="883"/>
                    <a:pt x="3025" y="725"/>
                    <a:pt x="3214" y="725"/>
                  </a:cubicBezTo>
                  <a:close/>
                  <a:moveTo>
                    <a:pt x="2521" y="1419"/>
                  </a:moveTo>
                  <a:cubicBezTo>
                    <a:pt x="2710" y="1419"/>
                    <a:pt x="2867" y="1576"/>
                    <a:pt x="2867" y="1797"/>
                  </a:cubicBezTo>
                  <a:cubicBezTo>
                    <a:pt x="2867" y="1986"/>
                    <a:pt x="2710" y="2143"/>
                    <a:pt x="2521" y="2143"/>
                  </a:cubicBezTo>
                  <a:cubicBezTo>
                    <a:pt x="2332" y="2143"/>
                    <a:pt x="2174" y="1986"/>
                    <a:pt x="2174" y="1797"/>
                  </a:cubicBezTo>
                  <a:cubicBezTo>
                    <a:pt x="2111" y="1576"/>
                    <a:pt x="2332" y="1419"/>
                    <a:pt x="2521" y="1419"/>
                  </a:cubicBezTo>
                  <a:close/>
                  <a:moveTo>
                    <a:pt x="32" y="1"/>
                  </a:moveTo>
                  <a:lnTo>
                    <a:pt x="32" y="127"/>
                  </a:lnTo>
                  <a:lnTo>
                    <a:pt x="0" y="127"/>
                  </a:lnTo>
                  <a:cubicBezTo>
                    <a:pt x="0" y="2962"/>
                    <a:pt x="1796" y="5514"/>
                    <a:pt x="4537" y="6428"/>
                  </a:cubicBezTo>
                  <a:cubicBezTo>
                    <a:pt x="4568" y="6428"/>
                    <a:pt x="4600" y="6459"/>
                    <a:pt x="4631" y="6459"/>
                  </a:cubicBezTo>
                  <a:cubicBezTo>
                    <a:pt x="4694" y="6459"/>
                    <a:pt x="4726" y="6459"/>
                    <a:pt x="4757" y="6428"/>
                  </a:cubicBezTo>
                  <a:cubicBezTo>
                    <a:pt x="7467" y="5514"/>
                    <a:pt x="9294" y="2962"/>
                    <a:pt x="9294" y="127"/>
                  </a:cubicBezTo>
                  <a:lnTo>
                    <a:pt x="9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70"/>
            <p:cNvSpPr/>
            <p:nvPr/>
          </p:nvSpPr>
          <p:spPr>
            <a:xfrm>
              <a:off x="-17417275" y="3309200"/>
              <a:ext cx="52800" cy="54350"/>
            </a:xfrm>
            <a:custGeom>
              <a:avLst/>
              <a:gdLst/>
              <a:ahLst/>
              <a:cxnLst/>
              <a:rect l="l" t="t" r="r" b="b"/>
              <a:pathLst>
                <a:path w="2112" h="217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103"/>
                  </a:lnTo>
                  <a:cubicBezTo>
                    <a:pt x="1" y="1701"/>
                    <a:pt x="473" y="2174"/>
                    <a:pt x="1040" y="2174"/>
                  </a:cubicBezTo>
                  <a:cubicBezTo>
                    <a:pt x="1639" y="2174"/>
                    <a:pt x="2112" y="1701"/>
                    <a:pt x="2112" y="1103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70"/>
            <p:cNvSpPr/>
            <p:nvPr/>
          </p:nvSpPr>
          <p:spPr>
            <a:xfrm>
              <a:off x="-17456650" y="3369825"/>
              <a:ext cx="130775" cy="64625"/>
            </a:xfrm>
            <a:custGeom>
              <a:avLst/>
              <a:gdLst/>
              <a:ahLst/>
              <a:cxnLst/>
              <a:rect l="l" t="t" r="r" b="b"/>
              <a:pathLst>
                <a:path w="5231" h="2585" extrusionOk="0">
                  <a:moveTo>
                    <a:pt x="1450" y="1"/>
                  </a:moveTo>
                  <a:cubicBezTo>
                    <a:pt x="631" y="442"/>
                    <a:pt x="1" y="1419"/>
                    <a:pt x="158" y="2584"/>
                  </a:cubicBezTo>
                  <a:lnTo>
                    <a:pt x="5073" y="2584"/>
                  </a:lnTo>
                  <a:cubicBezTo>
                    <a:pt x="5230" y="1513"/>
                    <a:pt x="4663" y="473"/>
                    <a:pt x="3718" y="1"/>
                  </a:cubicBezTo>
                  <a:cubicBezTo>
                    <a:pt x="3403" y="284"/>
                    <a:pt x="3025" y="442"/>
                    <a:pt x="2584" y="442"/>
                  </a:cubicBezTo>
                  <a:cubicBezTo>
                    <a:pt x="2143" y="442"/>
                    <a:pt x="1765" y="284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70"/>
            <p:cNvSpPr/>
            <p:nvPr/>
          </p:nvSpPr>
          <p:spPr>
            <a:xfrm>
              <a:off x="-17526750" y="3344625"/>
              <a:ext cx="95325" cy="89825"/>
            </a:xfrm>
            <a:custGeom>
              <a:avLst/>
              <a:gdLst/>
              <a:ahLst/>
              <a:cxnLst/>
              <a:rect l="l" t="t" r="r" b="b"/>
              <a:pathLst>
                <a:path w="3813" h="3593" extrusionOk="0">
                  <a:moveTo>
                    <a:pt x="3277" y="1"/>
                  </a:moveTo>
                  <a:cubicBezTo>
                    <a:pt x="1891" y="1"/>
                    <a:pt x="662" y="851"/>
                    <a:pt x="221" y="2175"/>
                  </a:cubicBezTo>
                  <a:cubicBezTo>
                    <a:pt x="1" y="2836"/>
                    <a:pt x="536" y="3529"/>
                    <a:pt x="1261" y="3529"/>
                  </a:cubicBezTo>
                  <a:lnTo>
                    <a:pt x="2231" y="3529"/>
                  </a:lnTo>
                  <a:cubicBezTo>
                    <a:pt x="2102" y="2170"/>
                    <a:pt x="2820" y="1000"/>
                    <a:pt x="3813" y="442"/>
                  </a:cubicBezTo>
                  <a:cubicBezTo>
                    <a:pt x="3750" y="316"/>
                    <a:pt x="3687" y="158"/>
                    <a:pt x="3655" y="1"/>
                  </a:cubicBezTo>
                  <a:close/>
                  <a:moveTo>
                    <a:pt x="2231" y="3529"/>
                  </a:moveTo>
                  <a:lnTo>
                    <a:pt x="2231" y="3529"/>
                  </a:lnTo>
                  <a:cubicBezTo>
                    <a:pt x="2233" y="3550"/>
                    <a:pt x="2235" y="3571"/>
                    <a:pt x="2237" y="3592"/>
                  </a:cubicBezTo>
                  <a:lnTo>
                    <a:pt x="2237" y="352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70"/>
            <p:cNvSpPr/>
            <p:nvPr/>
          </p:nvSpPr>
          <p:spPr>
            <a:xfrm>
              <a:off x="-17351900" y="3345425"/>
              <a:ext cx="96125" cy="89800"/>
            </a:xfrm>
            <a:custGeom>
              <a:avLst/>
              <a:gdLst/>
              <a:ahLst/>
              <a:cxnLst/>
              <a:rect l="l" t="t" r="r" b="b"/>
              <a:pathLst>
                <a:path w="3845" h="3592" extrusionOk="0">
                  <a:moveTo>
                    <a:pt x="158" y="0"/>
                  </a:moveTo>
                  <a:cubicBezTo>
                    <a:pt x="127" y="158"/>
                    <a:pt x="95" y="315"/>
                    <a:pt x="1" y="441"/>
                  </a:cubicBezTo>
                  <a:cubicBezTo>
                    <a:pt x="1103" y="1071"/>
                    <a:pt x="1734" y="2300"/>
                    <a:pt x="1576" y="3592"/>
                  </a:cubicBezTo>
                  <a:lnTo>
                    <a:pt x="2584" y="3592"/>
                  </a:lnTo>
                  <a:cubicBezTo>
                    <a:pt x="3309" y="3560"/>
                    <a:pt x="3844" y="2867"/>
                    <a:pt x="3592" y="2174"/>
                  </a:cubicBezTo>
                  <a:cubicBezTo>
                    <a:pt x="3151" y="882"/>
                    <a:pt x="1954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1" name="Google Shape;9761;p70"/>
          <p:cNvGrpSpPr/>
          <p:nvPr/>
        </p:nvGrpSpPr>
        <p:grpSpPr>
          <a:xfrm>
            <a:off x="6300319" y="2244173"/>
            <a:ext cx="448143" cy="448143"/>
            <a:chOff x="-17542500" y="3684100"/>
            <a:chExt cx="303250" cy="303250"/>
          </a:xfrm>
        </p:grpSpPr>
        <p:sp>
          <p:nvSpPr>
            <p:cNvPr id="9762" name="Google Shape;9762;p70"/>
            <p:cNvSpPr/>
            <p:nvPr/>
          </p:nvSpPr>
          <p:spPr>
            <a:xfrm>
              <a:off x="-1754250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cubicBezTo>
                    <a:pt x="1" y="1481"/>
                    <a:pt x="631" y="2111"/>
                    <a:pt x="1418" y="2111"/>
                  </a:cubicBezTo>
                  <a:cubicBezTo>
                    <a:pt x="2174" y="2111"/>
                    <a:pt x="2836" y="1481"/>
                    <a:pt x="2836" y="693"/>
                  </a:cubicBezTo>
                  <a:lnTo>
                    <a:pt x="2489" y="693"/>
                  </a:lnTo>
                  <a:cubicBezTo>
                    <a:pt x="2363" y="693"/>
                    <a:pt x="2237" y="693"/>
                    <a:pt x="2111" y="662"/>
                  </a:cubicBezTo>
                  <a:lnTo>
                    <a:pt x="2111" y="693"/>
                  </a:lnTo>
                  <a:cubicBezTo>
                    <a:pt x="2111" y="1103"/>
                    <a:pt x="1796" y="1418"/>
                    <a:pt x="1418" y="1418"/>
                  </a:cubicBezTo>
                  <a:cubicBezTo>
                    <a:pt x="1009" y="1418"/>
                    <a:pt x="694" y="1103"/>
                    <a:pt x="694" y="693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70"/>
            <p:cNvSpPr/>
            <p:nvPr/>
          </p:nvSpPr>
          <p:spPr>
            <a:xfrm>
              <a:off x="-17488150" y="3881000"/>
              <a:ext cx="70900" cy="106350"/>
            </a:xfrm>
            <a:custGeom>
              <a:avLst/>
              <a:gdLst/>
              <a:ahLst/>
              <a:cxnLst/>
              <a:rect l="l" t="t" r="r" b="b"/>
              <a:pathLst>
                <a:path w="2836" h="4254" extrusionOk="0">
                  <a:moveTo>
                    <a:pt x="2111" y="0"/>
                  </a:moveTo>
                  <a:lnTo>
                    <a:pt x="2111" y="2836"/>
                  </a:lnTo>
                  <a:cubicBezTo>
                    <a:pt x="2111" y="3245"/>
                    <a:pt x="1796" y="3561"/>
                    <a:pt x="1418" y="3561"/>
                  </a:cubicBezTo>
                  <a:cubicBezTo>
                    <a:pt x="1009" y="3561"/>
                    <a:pt x="693" y="3245"/>
                    <a:pt x="693" y="2836"/>
                  </a:cubicBezTo>
                  <a:lnTo>
                    <a:pt x="693" y="2489"/>
                  </a:lnTo>
                  <a:cubicBezTo>
                    <a:pt x="693" y="2300"/>
                    <a:pt x="536" y="2143"/>
                    <a:pt x="347" y="2143"/>
                  </a:cubicBezTo>
                  <a:cubicBezTo>
                    <a:pt x="158" y="2143"/>
                    <a:pt x="0" y="2300"/>
                    <a:pt x="0" y="2489"/>
                  </a:cubicBezTo>
                  <a:lnTo>
                    <a:pt x="0" y="2836"/>
                  </a:lnTo>
                  <a:cubicBezTo>
                    <a:pt x="0" y="3624"/>
                    <a:pt x="630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70"/>
            <p:cNvSpPr/>
            <p:nvPr/>
          </p:nvSpPr>
          <p:spPr>
            <a:xfrm>
              <a:off x="-17310150" y="3863675"/>
              <a:ext cx="70900" cy="52800"/>
            </a:xfrm>
            <a:custGeom>
              <a:avLst/>
              <a:gdLst/>
              <a:ahLst/>
              <a:cxnLst/>
              <a:rect l="l" t="t" r="r" b="b"/>
              <a:pathLst>
                <a:path w="2836" h="2112" extrusionOk="0">
                  <a:moveTo>
                    <a:pt x="2489" y="0"/>
                  </a:moveTo>
                  <a:cubicBezTo>
                    <a:pt x="2269" y="0"/>
                    <a:pt x="2111" y="126"/>
                    <a:pt x="2111" y="347"/>
                  </a:cubicBezTo>
                  <a:lnTo>
                    <a:pt x="2111" y="693"/>
                  </a:lnTo>
                  <a:cubicBezTo>
                    <a:pt x="2111" y="1072"/>
                    <a:pt x="1796" y="1387"/>
                    <a:pt x="1418" y="1387"/>
                  </a:cubicBezTo>
                  <a:cubicBezTo>
                    <a:pt x="1009" y="1387"/>
                    <a:pt x="694" y="1072"/>
                    <a:pt x="694" y="693"/>
                  </a:cubicBezTo>
                  <a:lnTo>
                    <a:pt x="694" y="662"/>
                  </a:lnTo>
                  <a:cubicBezTo>
                    <a:pt x="599" y="693"/>
                    <a:pt x="473" y="693"/>
                    <a:pt x="347" y="693"/>
                  </a:cubicBezTo>
                  <a:lnTo>
                    <a:pt x="0" y="693"/>
                  </a:lnTo>
                  <a:cubicBezTo>
                    <a:pt x="0" y="1481"/>
                    <a:pt x="631" y="2111"/>
                    <a:pt x="1418" y="2111"/>
                  </a:cubicBezTo>
                  <a:cubicBezTo>
                    <a:pt x="2206" y="2111"/>
                    <a:pt x="2836" y="1481"/>
                    <a:pt x="2836" y="693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70"/>
            <p:cNvSpPr/>
            <p:nvPr/>
          </p:nvSpPr>
          <p:spPr>
            <a:xfrm>
              <a:off x="-17364500" y="3881000"/>
              <a:ext cx="70925" cy="106350"/>
            </a:xfrm>
            <a:custGeom>
              <a:avLst/>
              <a:gdLst/>
              <a:ahLst/>
              <a:cxnLst/>
              <a:rect l="l" t="t" r="r" b="b"/>
              <a:pathLst>
                <a:path w="2837" h="4254" extrusionOk="0">
                  <a:moveTo>
                    <a:pt x="1" y="0"/>
                  </a:moveTo>
                  <a:lnTo>
                    <a:pt x="1" y="2836"/>
                  </a:lnTo>
                  <a:cubicBezTo>
                    <a:pt x="1" y="3624"/>
                    <a:pt x="631" y="4254"/>
                    <a:pt x="1418" y="4254"/>
                  </a:cubicBezTo>
                  <a:cubicBezTo>
                    <a:pt x="2206" y="4254"/>
                    <a:pt x="2836" y="3624"/>
                    <a:pt x="2836" y="2836"/>
                  </a:cubicBezTo>
                  <a:lnTo>
                    <a:pt x="2836" y="2489"/>
                  </a:lnTo>
                  <a:cubicBezTo>
                    <a:pt x="2836" y="2300"/>
                    <a:pt x="2710" y="2111"/>
                    <a:pt x="2490" y="2111"/>
                  </a:cubicBezTo>
                  <a:cubicBezTo>
                    <a:pt x="2301" y="2111"/>
                    <a:pt x="2143" y="2269"/>
                    <a:pt x="2143" y="2489"/>
                  </a:cubicBezTo>
                  <a:lnTo>
                    <a:pt x="2143" y="2836"/>
                  </a:lnTo>
                  <a:cubicBezTo>
                    <a:pt x="2143" y="3214"/>
                    <a:pt x="1828" y="3529"/>
                    <a:pt x="1418" y="3529"/>
                  </a:cubicBezTo>
                  <a:cubicBezTo>
                    <a:pt x="1040" y="3529"/>
                    <a:pt x="725" y="3214"/>
                    <a:pt x="725" y="2836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70"/>
            <p:cNvSpPr/>
            <p:nvPr/>
          </p:nvSpPr>
          <p:spPr>
            <a:xfrm>
              <a:off x="-17505475" y="3845550"/>
              <a:ext cx="228425" cy="18150"/>
            </a:xfrm>
            <a:custGeom>
              <a:avLst/>
              <a:gdLst/>
              <a:ahLst/>
              <a:cxnLst/>
              <a:rect l="l" t="t" r="r" b="b"/>
              <a:pathLst>
                <a:path w="9137" h="726" extrusionOk="0">
                  <a:moveTo>
                    <a:pt x="0" y="1"/>
                  </a:moveTo>
                  <a:cubicBezTo>
                    <a:pt x="158" y="379"/>
                    <a:pt x="536" y="725"/>
                    <a:pt x="1008" y="725"/>
                  </a:cubicBezTo>
                  <a:lnTo>
                    <a:pt x="8129" y="725"/>
                  </a:lnTo>
                  <a:cubicBezTo>
                    <a:pt x="8601" y="725"/>
                    <a:pt x="8979" y="379"/>
                    <a:pt x="91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70"/>
            <p:cNvSpPr/>
            <p:nvPr/>
          </p:nvSpPr>
          <p:spPr>
            <a:xfrm>
              <a:off x="-17523600" y="3706925"/>
              <a:ext cx="265450" cy="121325"/>
            </a:xfrm>
            <a:custGeom>
              <a:avLst/>
              <a:gdLst/>
              <a:ahLst/>
              <a:cxnLst/>
              <a:rect l="l" t="t" r="r" b="b"/>
              <a:pathLst>
                <a:path w="10618" h="4853" extrusionOk="0">
                  <a:moveTo>
                    <a:pt x="2364" y="1"/>
                  </a:moveTo>
                  <a:cubicBezTo>
                    <a:pt x="1135" y="789"/>
                    <a:pt x="253" y="2080"/>
                    <a:pt x="32" y="3624"/>
                  </a:cubicBezTo>
                  <a:cubicBezTo>
                    <a:pt x="1" y="3939"/>
                    <a:pt x="64" y="4223"/>
                    <a:pt x="253" y="4443"/>
                  </a:cubicBezTo>
                  <a:cubicBezTo>
                    <a:pt x="473" y="4695"/>
                    <a:pt x="788" y="4853"/>
                    <a:pt x="1103" y="4853"/>
                  </a:cubicBezTo>
                  <a:lnTo>
                    <a:pt x="9515" y="4853"/>
                  </a:lnTo>
                  <a:cubicBezTo>
                    <a:pt x="9830" y="4853"/>
                    <a:pt x="10145" y="4695"/>
                    <a:pt x="10334" y="4443"/>
                  </a:cubicBezTo>
                  <a:cubicBezTo>
                    <a:pt x="10555" y="4223"/>
                    <a:pt x="10618" y="3908"/>
                    <a:pt x="10586" y="3624"/>
                  </a:cubicBezTo>
                  <a:cubicBezTo>
                    <a:pt x="10334" y="2080"/>
                    <a:pt x="9484" y="789"/>
                    <a:pt x="8255" y="1"/>
                  </a:cubicBezTo>
                  <a:cubicBezTo>
                    <a:pt x="7782" y="1135"/>
                    <a:pt x="6648" y="1954"/>
                    <a:pt x="5293" y="1954"/>
                  </a:cubicBezTo>
                  <a:cubicBezTo>
                    <a:pt x="4002" y="1954"/>
                    <a:pt x="2868" y="1167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70"/>
            <p:cNvSpPr/>
            <p:nvPr/>
          </p:nvSpPr>
          <p:spPr>
            <a:xfrm>
              <a:off x="-17448775" y="3684100"/>
              <a:ext cx="115800" cy="52800"/>
            </a:xfrm>
            <a:custGeom>
              <a:avLst/>
              <a:gdLst/>
              <a:ahLst/>
              <a:cxnLst/>
              <a:rect l="l" t="t" r="r" b="b"/>
              <a:pathLst>
                <a:path w="4632" h="2112" extrusionOk="0">
                  <a:moveTo>
                    <a:pt x="2300" y="0"/>
                  </a:moveTo>
                  <a:cubicBezTo>
                    <a:pt x="1481" y="0"/>
                    <a:pt x="694" y="189"/>
                    <a:pt x="1" y="504"/>
                  </a:cubicBezTo>
                  <a:cubicBezTo>
                    <a:pt x="347" y="1513"/>
                    <a:pt x="1261" y="2111"/>
                    <a:pt x="2300" y="2111"/>
                  </a:cubicBezTo>
                  <a:cubicBezTo>
                    <a:pt x="3372" y="2111"/>
                    <a:pt x="4285" y="1450"/>
                    <a:pt x="4632" y="504"/>
                  </a:cubicBezTo>
                  <a:cubicBezTo>
                    <a:pt x="3939" y="158"/>
                    <a:pt x="3151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9" name="Google Shape;9769;p70"/>
          <p:cNvGrpSpPr/>
          <p:nvPr/>
        </p:nvGrpSpPr>
        <p:grpSpPr>
          <a:xfrm>
            <a:off x="6299728" y="2810817"/>
            <a:ext cx="449325" cy="421395"/>
            <a:chOff x="-17542500" y="4068450"/>
            <a:chExt cx="304050" cy="285150"/>
          </a:xfrm>
        </p:grpSpPr>
        <p:sp>
          <p:nvSpPr>
            <p:cNvPr id="9770" name="Google Shape;9770;p70"/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70"/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70"/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70"/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70"/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70"/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6" name="Google Shape;9776;p70"/>
          <p:cNvGrpSpPr/>
          <p:nvPr/>
        </p:nvGrpSpPr>
        <p:grpSpPr>
          <a:xfrm>
            <a:off x="3530150" y="3342211"/>
            <a:ext cx="343404" cy="449325"/>
            <a:chOff x="-15652200" y="3335975"/>
            <a:chExt cx="232375" cy="304050"/>
          </a:xfrm>
        </p:grpSpPr>
        <p:sp>
          <p:nvSpPr>
            <p:cNvPr id="9777" name="Google Shape;9777;p70"/>
            <p:cNvSpPr/>
            <p:nvPr/>
          </p:nvSpPr>
          <p:spPr>
            <a:xfrm>
              <a:off x="-15652200" y="3403700"/>
              <a:ext cx="36250" cy="168575"/>
            </a:xfrm>
            <a:custGeom>
              <a:avLst/>
              <a:gdLst/>
              <a:ahLst/>
              <a:cxnLst/>
              <a:rect l="l" t="t" r="r" b="b"/>
              <a:pathLst>
                <a:path w="1450" h="6743" extrusionOk="0">
                  <a:moveTo>
                    <a:pt x="0" y="1"/>
                  </a:moveTo>
                  <a:lnTo>
                    <a:pt x="0" y="6743"/>
                  </a:lnTo>
                  <a:lnTo>
                    <a:pt x="1450" y="6018"/>
                  </a:lnTo>
                  <a:lnTo>
                    <a:pt x="1450" y="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70"/>
            <p:cNvSpPr/>
            <p:nvPr/>
          </p:nvSpPr>
          <p:spPr>
            <a:xfrm>
              <a:off x="-15455300" y="3403700"/>
              <a:ext cx="35475" cy="168575"/>
            </a:xfrm>
            <a:custGeom>
              <a:avLst/>
              <a:gdLst/>
              <a:ahLst/>
              <a:cxnLst/>
              <a:rect l="l" t="t" r="r" b="b"/>
              <a:pathLst>
                <a:path w="1419" h="6743" extrusionOk="0">
                  <a:moveTo>
                    <a:pt x="1418" y="1"/>
                  </a:moveTo>
                  <a:lnTo>
                    <a:pt x="1" y="694"/>
                  </a:lnTo>
                  <a:lnTo>
                    <a:pt x="1" y="6018"/>
                  </a:lnTo>
                  <a:lnTo>
                    <a:pt x="1418" y="6743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70"/>
            <p:cNvSpPr/>
            <p:nvPr/>
          </p:nvSpPr>
          <p:spPr>
            <a:xfrm>
              <a:off x="-15644325" y="3570675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418" y="1"/>
                  </a:moveTo>
                  <a:lnTo>
                    <a:pt x="0" y="725"/>
                  </a:lnTo>
                  <a:lnTo>
                    <a:pt x="1765" y="2489"/>
                  </a:lnTo>
                  <a:lnTo>
                    <a:pt x="2489" y="1072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70"/>
            <p:cNvSpPr/>
            <p:nvPr/>
          </p:nvSpPr>
          <p:spPr>
            <a:xfrm>
              <a:off x="-15489950" y="357067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072" y="1"/>
                  </a:moveTo>
                  <a:lnTo>
                    <a:pt x="0" y="1072"/>
                  </a:lnTo>
                  <a:lnTo>
                    <a:pt x="725" y="2489"/>
                  </a:lnTo>
                  <a:lnTo>
                    <a:pt x="2521" y="725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70"/>
            <p:cNvSpPr/>
            <p:nvPr/>
          </p:nvSpPr>
          <p:spPr>
            <a:xfrm>
              <a:off x="-15644325" y="3342275"/>
              <a:ext cx="62250" cy="63025"/>
            </a:xfrm>
            <a:custGeom>
              <a:avLst/>
              <a:gdLst/>
              <a:ahLst/>
              <a:cxnLst/>
              <a:rect l="l" t="t" r="r" b="b"/>
              <a:pathLst>
                <a:path w="2490" h="2521" extrusionOk="0">
                  <a:moveTo>
                    <a:pt x="1765" y="0"/>
                  </a:moveTo>
                  <a:lnTo>
                    <a:pt x="0" y="1827"/>
                  </a:lnTo>
                  <a:lnTo>
                    <a:pt x="1418" y="2521"/>
                  </a:lnTo>
                  <a:lnTo>
                    <a:pt x="2489" y="1481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70"/>
            <p:cNvSpPr/>
            <p:nvPr/>
          </p:nvSpPr>
          <p:spPr>
            <a:xfrm>
              <a:off x="-15489950" y="3342275"/>
              <a:ext cx="63025" cy="63025"/>
            </a:xfrm>
            <a:custGeom>
              <a:avLst/>
              <a:gdLst/>
              <a:ahLst/>
              <a:cxnLst/>
              <a:rect l="l" t="t" r="r" b="b"/>
              <a:pathLst>
                <a:path w="2521" h="2521" extrusionOk="0">
                  <a:moveTo>
                    <a:pt x="725" y="0"/>
                  </a:moveTo>
                  <a:lnTo>
                    <a:pt x="0" y="1481"/>
                  </a:lnTo>
                  <a:lnTo>
                    <a:pt x="1072" y="2521"/>
                  </a:lnTo>
                  <a:lnTo>
                    <a:pt x="2521" y="182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70"/>
            <p:cNvSpPr/>
            <p:nvPr/>
          </p:nvSpPr>
          <p:spPr>
            <a:xfrm>
              <a:off x="-15584475" y="3604550"/>
              <a:ext cx="96900" cy="35475"/>
            </a:xfrm>
            <a:custGeom>
              <a:avLst/>
              <a:gdLst/>
              <a:ahLst/>
              <a:cxnLst/>
              <a:rect l="l" t="t" r="r" b="b"/>
              <a:pathLst>
                <a:path w="3876" h="1419" extrusionOk="0">
                  <a:moveTo>
                    <a:pt x="725" y="0"/>
                  </a:moveTo>
                  <a:lnTo>
                    <a:pt x="1" y="1418"/>
                  </a:lnTo>
                  <a:lnTo>
                    <a:pt x="3876" y="1418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70"/>
            <p:cNvSpPr/>
            <p:nvPr/>
          </p:nvSpPr>
          <p:spPr>
            <a:xfrm>
              <a:off x="-15584475" y="3335975"/>
              <a:ext cx="96900" cy="35450"/>
            </a:xfrm>
            <a:custGeom>
              <a:avLst/>
              <a:gdLst/>
              <a:ahLst/>
              <a:cxnLst/>
              <a:rect l="l" t="t" r="r" b="b"/>
              <a:pathLst>
                <a:path w="3876" h="1418" extrusionOk="0">
                  <a:moveTo>
                    <a:pt x="1" y="0"/>
                  </a:moveTo>
                  <a:lnTo>
                    <a:pt x="725" y="1418"/>
                  </a:lnTo>
                  <a:lnTo>
                    <a:pt x="3151" y="1418"/>
                  </a:lnTo>
                  <a:lnTo>
                    <a:pt x="38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70"/>
            <p:cNvSpPr/>
            <p:nvPr/>
          </p:nvSpPr>
          <p:spPr>
            <a:xfrm>
              <a:off x="-15597850" y="3388725"/>
              <a:ext cx="124450" cy="197725"/>
            </a:xfrm>
            <a:custGeom>
              <a:avLst/>
              <a:gdLst/>
              <a:ahLst/>
              <a:cxnLst/>
              <a:rect l="l" t="t" r="r" b="b"/>
              <a:pathLst>
                <a:path w="4978" h="7909" extrusionOk="0">
                  <a:moveTo>
                    <a:pt x="1197" y="1"/>
                  </a:moveTo>
                  <a:lnTo>
                    <a:pt x="1197" y="33"/>
                  </a:lnTo>
                  <a:lnTo>
                    <a:pt x="0" y="1261"/>
                  </a:lnTo>
                  <a:lnTo>
                    <a:pt x="0" y="6712"/>
                  </a:lnTo>
                  <a:lnTo>
                    <a:pt x="1197" y="7909"/>
                  </a:lnTo>
                  <a:lnTo>
                    <a:pt x="3781" y="7909"/>
                  </a:lnTo>
                  <a:lnTo>
                    <a:pt x="4978" y="6712"/>
                  </a:lnTo>
                  <a:lnTo>
                    <a:pt x="4978" y="1230"/>
                  </a:lnTo>
                  <a:lnTo>
                    <a:pt x="37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6" name="Google Shape;9786;p70"/>
          <p:cNvGrpSpPr/>
          <p:nvPr/>
        </p:nvGrpSpPr>
        <p:grpSpPr>
          <a:xfrm>
            <a:off x="1303491" y="1689573"/>
            <a:ext cx="450470" cy="449325"/>
            <a:chOff x="-20946600" y="3317850"/>
            <a:chExt cx="304825" cy="304050"/>
          </a:xfrm>
        </p:grpSpPr>
        <p:sp>
          <p:nvSpPr>
            <p:cNvPr id="9787" name="Google Shape;9787;p70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70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70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0" name="Google Shape;9790;p70"/>
          <p:cNvGrpSpPr/>
          <p:nvPr/>
        </p:nvGrpSpPr>
        <p:grpSpPr>
          <a:xfrm>
            <a:off x="1304064" y="2243729"/>
            <a:ext cx="449325" cy="449030"/>
            <a:chOff x="-20945825" y="3692175"/>
            <a:chExt cx="304050" cy="303850"/>
          </a:xfrm>
        </p:grpSpPr>
        <p:sp>
          <p:nvSpPr>
            <p:cNvPr id="9791" name="Google Shape;9791;p70"/>
            <p:cNvSpPr/>
            <p:nvPr/>
          </p:nvSpPr>
          <p:spPr>
            <a:xfrm>
              <a:off x="-20841850" y="3692175"/>
              <a:ext cx="92950" cy="89600"/>
            </a:xfrm>
            <a:custGeom>
              <a:avLst/>
              <a:gdLst/>
              <a:ahLst/>
              <a:cxnLst/>
              <a:rect l="l" t="t" r="r" b="b"/>
              <a:pathLst>
                <a:path w="3718" h="3584" extrusionOk="0">
                  <a:moveTo>
                    <a:pt x="410" y="0"/>
                  </a:moveTo>
                  <a:cubicBezTo>
                    <a:pt x="323" y="0"/>
                    <a:pt x="237" y="40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819" y="1221"/>
                  </a:lnTo>
                  <a:cubicBezTo>
                    <a:pt x="630" y="1442"/>
                    <a:pt x="473" y="1788"/>
                    <a:pt x="473" y="2166"/>
                  </a:cubicBezTo>
                  <a:cubicBezTo>
                    <a:pt x="473" y="2954"/>
                    <a:pt x="1103" y="3584"/>
                    <a:pt x="1891" y="3584"/>
                  </a:cubicBezTo>
                  <a:cubicBezTo>
                    <a:pt x="2678" y="3584"/>
                    <a:pt x="3308" y="2954"/>
                    <a:pt x="3308" y="2166"/>
                  </a:cubicBezTo>
                  <a:cubicBezTo>
                    <a:pt x="3308" y="1788"/>
                    <a:pt x="3182" y="1473"/>
                    <a:pt x="2962" y="1221"/>
                  </a:cubicBezTo>
                  <a:lnTo>
                    <a:pt x="3560" y="622"/>
                  </a:lnTo>
                  <a:cubicBezTo>
                    <a:pt x="3718" y="465"/>
                    <a:pt x="3718" y="276"/>
                    <a:pt x="3560" y="118"/>
                  </a:cubicBezTo>
                  <a:cubicBezTo>
                    <a:pt x="3482" y="40"/>
                    <a:pt x="3387" y="0"/>
                    <a:pt x="3293" y="0"/>
                  </a:cubicBezTo>
                  <a:cubicBezTo>
                    <a:pt x="3198" y="0"/>
                    <a:pt x="3103" y="40"/>
                    <a:pt x="3025" y="118"/>
                  </a:cubicBezTo>
                  <a:lnTo>
                    <a:pt x="2332" y="811"/>
                  </a:lnTo>
                  <a:cubicBezTo>
                    <a:pt x="2174" y="780"/>
                    <a:pt x="2017" y="748"/>
                    <a:pt x="1859" y="748"/>
                  </a:cubicBezTo>
                  <a:cubicBezTo>
                    <a:pt x="1702" y="748"/>
                    <a:pt x="1544" y="780"/>
                    <a:pt x="1386" y="811"/>
                  </a:cubicBezTo>
                  <a:lnTo>
                    <a:pt x="662" y="118"/>
                  </a:lnTo>
                  <a:cubicBezTo>
                    <a:pt x="583" y="40"/>
                    <a:pt x="496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70"/>
            <p:cNvSpPr/>
            <p:nvPr/>
          </p:nvSpPr>
          <p:spPr>
            <a:xfrm>
              <a:off x="-20945825" y="3746325"/>
              <a:ext cx="304050" cy="70900"/>
            </a:xfrm>
            <a:custGeom>
              <a:avLst/>
              <a:gdLst/>
              <a:ahLst/>
              <a:cxnLst/>
              <a:rect l="l" t="t" r="r" b="b"/>
              <a:pathLst>
                <a:path w="12162" h="2836" extrusionOk="0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1953"/>
                  </a:lnTo>
                  <a:cubicBezTo>
                    <a:pt x="1" y="2426"/>
                    <a:pt x="379" y="2836"/>
                    <a:pt x="851" y="2836"/>
                  </a:cubicBezTo>
                  <a:lnTo>
                    <a:pt x="11311" y="2836"/>
                  </a:lnTo>
                  <a:cubicBezTo>
                    <a:pt x="11783" y="2836"/>
                    <a:pt x="12162" y="2426"/>
                    <a:pt x="12162" y="1953"/>
                  </a:cubicBezTo>
                  <a:lnTo>
                    <a:pt x="12162" y="1071"/>
                  </a:lnTo>
                  <a:cubicBezTo>
                    <a:pt x="12162" y="473"/>
                    <a:pt x="11657" y="0"/>
                    <a:pt x="11059" y="0"/>
                  </a:cubicBezTo>
                  <a:cubicBezTo>
                    <a:pt x="9988" y="0"/>
                    <a:pt x="8916" y="284"/>
                    <a:pt x="8034" y="819"/>
                  </a:cubicBezTo>
                  <a:cubicBezTo>
                    <a:pt x="7719" y="1607"/>
                    <a:pt x="6932" y="2174"/>
                    <a:pt x="6050" y="2174"/>
                  </a:cubicBezTo>
                  <a:cubicBezTo>
                    <a:pt x="5136" y="2174"/>
                    <a:pt x="4411" y="1607"/>
                    <a:pt x="4096" y="819"/>
                  </a:cubicBezTo>
                  <a:cubicBezTo>
                    <a:pt x="3183" y="315"/>
                    <a:pt x="211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70"/>
            <p:cNvSpPr/>
            <p:nvPr/>
          </p:nvSpPr>
          <p:spPr>
            <a:xfrm>
              <a:off x="-20814300" y="3864450"/>
              <a:ext cx="39425" cy="131575"/>
            </a:xfrm>
            <a:custGeom>
              <a:avLst/>
              <a:gdLst/>
              <a:ahLst/>
              <a:cxnLst/>
              <a:rect l="l" t="t" r="r" b="b"/>
              <a:pathLst>
                <a:path w="1577" h="5263" extrusionOk="0">
                  <a:moveTo>
                    <a:pt x="789" y="1"/>
                  </a:moveTo>
                  <a:cubicBezTo>
                    <a:pt x="568" y="221"/>
                    <a:pt x="284" y="410"/>
                    <a:pt x="1" y="631"/>
                  </a:cubicBezTo>
                  <a:cubicBezTo>
                    <a:pt x="127" y="757"/>
                    <a:pt x="284" y="852"/>
                    <a:pt x="442" y="883"/>
                  </a:cubicBezTo>
                  <a:lnTo>
                    <a:pt x="442" y="4916"/>
                  </a:lnTo>
                  <a:cubicBezTo>
                    <a:pt x="442" y="5105"/>
                    <a:pt x="600" y="5262"/>
                    <a:pt x="789" y="5262"/>
                  </a:cubicBezTo>
                  <a:cubicBezTo>
                    <a:pt x="978" y="5262"/>
                    <a:pt x="1135" y="5105"/>
                    <a:pt x="1135" y="4916"/>
                  </a:cubicBezTo>
                  <a:lnTo>
                    <a:pt x="1135" y="883"/>
                  </a:lnTo>
                  <a:cubicBezTo>
                    <a:pt x="1293" y="852"/>
                    <a:pt x="1450" y="757"/>
                    <a:pt x="1576" y="631"/>
                  </a:cubicBezTo>
                  <a:cubicBezTo>
                    <a:pt x="1293" y="410"/>
                    <a:pt x="1041" y="22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70"/>
            <p:cNvSpPr/>
            <p:nvPr/>
          </p:nvSpPr>
          <p:spPr>
            <a:xfrm>
              <a:off x="-20929275" y="3834525"/>
              <a:ext cx="268600" cy="53600"/>
            </a:xfrm>
            <a:custGeom>
              <a:avLst/>
              <a:gdLst/>
              <a:ahLst/>
              <a:cxnLst/>
              <a:rect l="l" t="t" r="r" b="b"/>
              <a:pathLst>
                <a:path w="10744" h="2144" extrusionOk="0">
                  <a:moveTo>
                    <a:pt x="788" y="1"/>
                  </a:moveTo>
                  <a:cubicBezTo>
                    <a:pt x="441" y="1"/>
                    <a:pt x="126" y="284"/>
                    <a:pt x="32" y="631"/>
                  </a:cubicBezTo>
                  <a:cubicBezTo>
                    <a:pt x="0" y="788"/>
                    <a:pt x="0" y="914"/>
                    <a:pt x="0" y="1072"/>
                  </a:cubicBezTo>
                  <a:cubicBezTo>
                    <a:pt x="0" y="1670"/>
                    <a:pt x="473" y="2143"/>
                    <a:pt x="1071" y="2143"/>
                  </a:cubicBezTo>
                  <a:cubicBezTo>
                    <a:pt x="2111" y="2143"/>
                    <a:pt x="3308" y="1828"/>
                    <a:pt x="4253" y="1103"/>
                  </a:cubicBezTo>
                  <a:lnTo>
                    <a:pt x="4285" y="1072"/>
                  </a:lnTo>
                  <a:cubicBezTo>
                    <a:pt x="4537" y="914"/>
                    <a:pt x="4757" y="725"/>
                    <a:pt x="5009" y="473"/>
                  </a:cubicBezTo>
                  <a:lnTo>
                    <a:pt x="5104" y="379"/>
                  </a:lnTo>
                  <a:cubicBezTo>
                    <a:pt x="5167" y="316"/>
                    <a:pt x="5262" y="284"/>
                    <a:pt x="5360" y="284"/>
                  </a:cubicBezTo>
                  <a:cubicBezTo>
                    <a:pt x="5458" y="284"/>
                    <a:pt x="5561" y="316"/>
                    <a:pt x="5640" y="379"/>
                  </a:cubicBezTo>
                  <a:lnTo>
                    <a:pt x="5766" y="473"/>
                  </a:lnTo>
                  <a:cubicBezTo>
                    <a:pt x="5955" y="694"/>
                    <a:pt x="6175" y="914"/>
                    <a:pt x="6459" y="1072"/>
                  </a:cubicBezTo>
                  <a:lnTo>
                    <a:pt x="6490" y="1103"/>
                  </a:lnTo>
                  <a:cubicBezTo>
                    <a:pt x="7341" y="1702"/>
                    <a:pt x="8475" y="2143"/>
                    <a:pt x="9704" y="2143"/>
                  </a:cubicBezTo>
                  <a:cubicBezTo>
                    <a:pt x="10271" y="2143"/>
                    <a:pt x="10743" y="1670"/>
                    <a:pt x="10743" y="1072"/>
                  </a:cubicBezTo>
                  <a:cubicBezTo>
                    <a:pt x="10743" y="914"/>
                    <a:pt x="10743" y="788"/>
                    <a:pt x="10712" y="631"/>
                  </a:cubicBezTo>
                  <a:cubicBezTo>
                    <a:pt x="10712" y="284"/>
                    <a:pt x="10397" y="1"/>
                    <a:pt x="9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5" name="Google Shape;9795;p70"/>
          <p:cNvGrpSpPr/>
          <p:nvPr/>
        </p:nvGrpSpPr>
        <p:grpSpPr>
          <a:xfrm>
            <a:off x="1329667" y="2797442"/>
            <a:ext cx="398119" cy="448143"/>
            <a:chOff x="-20930075" y="4066100"/>
            <a:chExt cx="269400" cy="303250"/>
          </a:xfrm>
        </p:grpSpPr>
        <p:sp>
          <p:nvSpPr>
            <p:cNvPr id="9796" name="Google Shape;9796;p70"/>
            <p:cNvSpPr/>
            <p:nvPr/>
          </p:nvSpPr>
          <p:spPr>
            <a:xfrm>
              <a:off x="-20865475" y="4066100"/>
              <a:ext cx="141775" cy="144150"/>
            </a:xfrm>
            <a:custGeom>
              <a:avLst/>
              <a:gdLst/>
              <a:ahLst/>
              <a:cxnLst/>
              <a:rect l="l" t="t" r="r" b="b"/>
              <a:pathLst>
                <a:path w="5671" h="5766" extrusionOk="0">
                  <a:moveTo>
                    <a:pt x="2836" y="2174"/>
                  </a:moveTo>
                  <a:cubicBezTo>
                    <a:pt x="3245" y="2174"/>
                    <a:pt x="3560" y="2489"/>
                    <a:pt x="3560" y="2867"/>
                  </a:cubicBezTo>
                  <a:cubicBezTo>
                    <a:pt x="3560" y="3277"/>
                    <a:pt x="3245" y="3592"/>
                    <a:pt x="2836" y="3592"/>
                  </a:cubicBezTo>
                  <a:cubicBezTo>
                    <a:pt x="2457" y="3592"/>
                    <a:pt x="2142" y="3277"/>
                    <a:pt x="2142" y="2867"/>
                  </a:cubicBezTo>
                  <a:cubicBezTo>
                    <a:pt x="2142" y="2489"/>
                    <a:pt x="2457" y="2174"/>
                    <a:pt x="2836" y="2174"/>
                  </a:cubicBezTo>
                  <a:close/>
                  <a:moveTo>
                    <a:pt x="2836" y="0"/>
                  </a:moveTo>
                  <a:cubicBezTo>
                    <a:pt x="2457" y="0"/>
                    <a:pt x="2111" y="252"/>
                    <a:pt x="1890" y="599"/>
                  </a:cubicBezTo>
                  <a:cubicBezTo>
                    <a:pt x="1791" y="563"/>
                    <a:pt x="1685" y="545"/>
                    <a:pt x="1577" y="545"/>
                  </a:cubicBezTo>
                  <a:cubicBezTo>
                    <a:pt x="1307" y="545"/>
                    <a:pt x="1031" y="657"/>
                    <a:pt x="851" y="882"/>
                  </a:cubicBezTo>
                  <a:cubicBezTo>
                    <a:pt x="630" y="1071"/>
                    <a:pt x="536" y="1355"/>
                    <a:pt x="536" y="1607"/>
                  </a:cubicBezTo>
                  <a:cubicBezTo>
                    <a:pt x="536" y="1733"/>
                    <a:pt x="536" y="1827"/>
                    <a:pt x="567" y="1922"/>
                  </a:cubicBezTo>
                  <a:cubicBezTo>
                    <a:pt x="189" y="2142"/>
                    <a:pt x="0" y="2489"/>
                    <a:pt x="0" y="2867"/>
                  </a:cubicBezTo>
                  <a:cubicBezTo>
                    <a:pt x="0" y="3308"/>
                    <a:pt x="189" y="3655"/>
                    <a:pt x="567" y="3812"/>
                  </a:cubicBezTo>
                  <a:cubicBezTo>
                    <a:pt x="536" y="3938"/>
                    <a:pt x="536" y="4033"/>
                    <a:pt x="536" y="4127"/>
                  </a:cubicBezTo>
                  <a:cubicBezTo>
                    <a:pt x="536" y="4411"/>
                    <a:pt x="630" y="4694"/>
                    <a:pt x="851" y="4883"/>
                  </a:cubicBezTo>
                  <a:cubicBezTo>
                    <a:pt x="1036" y="5092"/>
                    <a:pt x="1325" y="5216"/>
                    <a:pt x="1603" y="5216"/>
                  </a:cubicBezTo>
                  <a:cubicBezTo>
                    <a:pt x="1702" y="5216"/>
                    <a:pt x="1799" y="5200"/>
                    <a:pt x="1890" y="5167"/>
                  </a:cubicBezTo>
                  <a:cubicBezTo>
                    <a:pt x="2111" y="5513"/>
                    <a:pt x="2457" y="5766"/>
                    <a:pt x="2836" y="5766"/>
                  </a:cubicBezTo>
                  <a:cubicBezTo>
                    <a:pt x="3245" y="5766"/>
                    <a:pt x="3592" y="5513"/>
                    <a:pt x="3781" y="5167"/>
                  </a:cubicBezTo>
                  <a:cubicBezTo>
                    <a:pt x="3889" y="5203"/>
                    <a:pt x="3999" y="5221"/>
                    <a:pt x="4109" y="5221"/>
                  </a:cubicBezTo>
                  <a:cubicBezTo>
                    <a:pt x="4382" y="5221"/>
                    <a:pt x="4649" y="5108"/>
                    <a:pt x="4852" y="4883"/>
                  </a:cubicBezTo>
                  <a:cubicBezTo>
                    <a:pt x="5041" y="4694"/>
                    <a:pt x="5167" y="4411"/>
                    <a:pt x="5167" y="4127"/>
                  </a:cubicBezTo>
                  <a:cubicBezTo>
                    <a:pt x="5167" y="4033"/>
                    <a:pt x="5167" y="3938"/>
                    <a:pt x="5135" y="3812"/>
                  </a:cubicBezTo>
                  <a:cubicBezTo>
                    <a:pt x="5482" y="3623"/>
                    <a:pt x="5671" y="3277"/>
                    <a:pt x="5671" y="2867"/>
                  </a:cubicBezTo>
                  <a:cubicBezTo>
                    <a:pt x="5671" y="2489"/>
                    <a:pt x="5450" y="2142"/>
                    <a:pt x="5135" y="1922"/>
                  </a:cubicBezTo>
                  <a:cubicBezTo>
                    <a:pt x="5167" y="1827"/>
                    <a:pt x="5167" y="1733"/>
                    <a:pt x="5167" y="1607"/>
                  </a:cubicBezTo>
                  <a:cubicBezTo>
                    <a:pt x="5167" y="1355"/>
                    <a:pt x="5041" y="1071"/>
                    <a:pt x="4852" y="882"/>
                  </a:cubicBezTo>
                  <a:cubicBezTo>
                    <a:pt x="4643" y="673"/>
                    <a:pt x="4348" y="550"/>
                    <a:pt x="4069" y="550"/>
                  </a:cubicBezTo>
                  <a:cubicBezTo>
                    <a:pt x="3969" y="550"/>
                    <a:pt x="3872" y="566"/>
                    <a:pt x="3781" y="599"/>
                  </a:cubicBezTo>
                  <a:cubicBezTo>
                    <a:pt x="3592" y="252"/>
                    <a:pt x="3245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70"/>
            <p:cNvSpPr/>
            <p:nvPr/>
          </p:nvSpPr>
          <p:spPr>
            <a:xfrm>
              <a:off x="-20930075" y="4191325"/>
              <a:ext cx="269400" cy="178025"/>
            </a:xfrm>
            <a:custGeom>
              <a:avLst/>
              <a:gdLst/>
              <a:ahLst/>
              <a:cxnLst/>
              <a:rect l="l" t="t" r="r" b="b"/>
              <a:pathLst>
                <a:path w="10776" h="7121" extrusionOk="0">
                  <a:moveTo>
                    <a:pt x="379" y="0"/>
                  </a:moveTo>
                  <a:cubicBezTo>
                    <a:pt x="253" y="0"/>
                    <a:pt x="190" y="32"/>
                    <a:pt x="95" y="95"/>
                  </a:cubicBezTo>
                  <a:cubicBezTo>
                    <a:pt x="32" y="189"/>
                    <a:pt x="1" y="252"/>
                    <a:pt x="1" y="378"/>
                  </a:cubicBezTo>
                  <a:cubicBezTo>
                    <a:pt x="1" y="473"/>
                    <a:pt x="190" y="2710"/>
                    <a:pt x="1103" y="3655"/>
                  </a:cubicBezTo>
                  <a:cubicBezTo>
                    <a:pt x="1513" y="4096"/>
                    <a:pt x="1922" y="4285"/>
                    <a:pt x="2364" y="4285"/>
                  </a:cubicBezTo>
                  <a:cubicBezTo>
                    <a:pt x="2679" y="4285"/>
                    <a:pt x="3025" y="4159"/>
                    <a:pt x="3340" y="3907"/>
                  </a:cubicBezTo>
                  <a:lnTo>
                    <a:pt x="4947" y="5514"/>
                  </a:lnTo>
                  <a:lnTo>
                    <a:pt x="4947" y="6427"/>
                  </a:lnTo>
                  <a:lnTo>
                    <a:pt x="2458" y="6427"/>
                  </a:lnTo>
                  <a:cubicBezTo>
                    <a:pt x="2269" y="6427"/>
                    <a:pt x="2112" y="6585"/>
                    <a:pt x="2112" y="6774"/>
                  </a:cubicBezTo>
                  <a:cubicBezTo>
                    <a:pt x="2112" y="6963"/>
                    <a:pt x="2269" y="7120"/>
                    <a:pt x="2458" y="7120"/>
                  </a:cubicBezTo>
                  <a:lnTo>
                    <a:pt x="8192" y="7120"/>
                  </a:lnTo>
                  <a:cubicBezTo>
                    <a:pt x="8381" y="7120"/>
                    <a:pt x="8539" y="6963"/>
                    <a:pt x="8539" y="6774"/>
                  </a:cubicBezTo>
                  <a:cubicBezTo>
                    <a:pt x="8539" y="6585"/>
                    <a:pt x="8381" y="6427"/>
                    <a:pt x="8192" y="6427"/>
                  </a:cubicBezTo>
                  <a:lnTo>
                    <a:pt x="5672" y="6427"/>
                  </a:lnTo>
                  <a:lnTo>
                    <a:pt x="5672" y="6207"/>
                  </a:lnTo>
                  <a:lnTo>
                    <a:pt x="7278" y="4600"/>
                  </a:lnTo>
                  <a:cubicBezTo>
                    <a:pt x="7751" y="4884"/>
                    <a:pt x="8066" y="5010"/>
                    <a:pt x="8413" y="5010"/>
                  </a:cubicBezTo>
                  <a:cubicBezTo>
                    <a:pt x="8854" y="5010"/>
                    <a:pt x="9232" y="4789"/>
                    <a:pt x="9673" y="4380"/>
                  </a:cubicBezTo>
                  <a:cubicBezTo>
                    <a:pt x="10586" y="3466"/>
                    <a:pt x="10775" y="1229"/>
                    <a:pt x="10775" y="1103"/>
                  </a:cubicBezTo>
                  <a:cubicBezTo>
                    <a:pt x="10775" y="977"/>
                    <a:pt x="10744" y="883"/>
                    <a:pt x="10649" y="820"/>
                  </a:cubicBezTo>
                  <a:cubicBezTo>
                    <a:pt x="10586" y="757"/>
                    <a:pt x="10492" y="693"/>
                    <a:pt x="10397" y="693"/>
                  </a:cubicBezTo>
                  <a:cubicBezTo>
                    <a:pt x="10303" y="693"/>
                    <a:pt x="8066" y="883"/>
                    <a:pt x="7121" y="1796"/>
                  </a:cubicBezTo>
                  <a:cubicBezTo>
                    <a:pt x="6365" y="2552"/>
                    <a:pt x="6302" y="3308"/>
                    <a:pt x="6869" y="4033"/>
                  </a:cubicBezTo>
                  <a:lnTo>
                    <a:pt x="5735" y="5167"/>
                  </a:lnTo>
                  <a:lnTo>
                    <a:pt x="5735" y="1324"/>
                  </a:lnTo>
                  <a:cubicBezTo>
                    <a:pt x="5609" y="1387"/>
                    <a:pt x="5514" y="1387"/>
                    <a:pt x="5388" y="1387"/>
                  </a:cubicBezTo>
                  <a:cubicBezTo>
                    <a:pt x="5262" y="1387"/>
                    <a:pt x="5136" y="1387"/>
                    <a:pt x="5041" y="1324"/>
                  </a:cubicBezTo>
                  <a:lnTo>
                    <a:pt x="5041" y="4443"/>
                  </a:lnTo>
                  <a:lnTo>
                    <a:pt x="3876" y="3340"/>
                  </a:lnTo>
                  <a:cubicBezTo>
                    <a:pt x="4474" y="2584"/>
                    <a:pt x="4411" y="1828"/>
                    <a:pt x="3655" y="1103"/>
                  </a:cubicBezTo>
                  <a:cubicBezTo>
                    <a:pt x="2742" y="189"/>
                    <a:pt x="505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8" name="Google Shape;9798;p70"/>
          <p:cNvGrpSpPr/>
          <p:nvPr/>
        </p:nvGrpSpPr>
        <p:grpSpPr>
          <a:xfrm>
            <a:off x="4110888" y="1689848"/>
            <a:ext cx="372516" cy="448771"/>
            <a:chOff x="-18994100" y="3334775"/>
            <a:chExt cx="252075" cy="303675"/>
          </a:xfrm>
        </p:grpSpPr>
        <p:sp>
          <p:nvSpPr>
            <p:cNvPr id="9799" name="Google Shape;9799;p70"/>
            <p:cNvSpPr/>
            <p:nvPr/>
          </p:nvSpPr>
          <p:spPr>
            <a:xfrm>
              <a:off x="-18967300" y="3424975"/>
              <a:ext cx="198500" cy="207150"/>
            </a:xfrm>
            <a:custGeom>
              <a:avLst/>
              <a:gdLst/>
              <a:ahLst/>
              <a:cxnLst/>
              <a:rect l="l" t="t" r="r" b="b"/>
              <a:pathLst>
                <a:path w="7940" h="8286" extrusionOk="0">
                  <a:moveTo>
                    <a:pt x="2552" y="3592"/>
                  </a:moveTo>
                  <a:cubicBezTo>
                    <a:pt x="2772" y="3592"/>
                    <a:pt x="2930" y="3749"/>
                    <a:pt x="2930" y="3938"/>
                  </a:cubicBezTo>
                  <a:cubicBezTo>
                    <a:pt x="2930" y="4096"/>
                    <a:pt x="2772" y="4316"/>
                    <a:pt x="2552" y="4316"/>
                  </a:cubicBezTo>
                  <a:cubicBezTo>
                    <a:pt x="2363" y="4316"/>
                    <a:pt x="2205" y="4159"/>
                    <a:pt x="2205" y="3938"/>
                  </a:cubicBezTo>
                  <a:cubicBezTo>
                    <a:pt x="2205" y="3749"/>
                    <a:pt x="2363" y="3592"/>
                    <a:pt x="2552" y="3592"/>
                  </a:cubicBezTo>
                  <a:close/>
                  <a:moveTo>
                    <a:pt x="5387" y="3592"/>
                  </a:moveTo>
                  <a:cubicBezTo>
                    <a:pt x="5608" y="3592"/>
                    <a:pt x="5765" y="3749"/>
                    <a:pt x="5765" y="3938"/>
                  </a:cubicBezTo>
                  <a:cubicBezTo>
                    <a:pt x="5765" y="4096"/>
                    <a:pt x="5608" y="4316"/>
                    <a:pt x="5387" y="4316"/>
                  </a:cubicBezTo>
                  <a:cubicBezTo>
                    <a:pt x="5198" y="4316"/>
                    <a:pt x="5041" y="4159"/>
                    <a:pt x="5041" y="3938"/>
                  </a:cubicBezTo>
                  <a:cubicBezTo>
                    <a:pt x="5041" y="3749"/>
                    <a:pt x="5198" y="3592"/>
                    <a:pt x="5387" y="3592"/>
                  </a:cubicBezTo>
                  <a:close/>
                  <a:moveTo>
                    <a:pt x="3623" y="0"/>
                  </a:moveTo>
                  <a:cubicBezTo>
                    <a:pt x="3277" y="63"/>
                    <a:pt x="2930" y="126"/>
                    <a:pt x="2583" y="315"/>
                  </a:cubicBezTo>
                  <a:cubicBezTo>
                    <a:pt x="1733" y="725"/>
                    <a:pt x="1166" y="1418"/>
                    <a:pt x="882" y="2332"/>
                  </a:cubicBezTo>
                  <a:cubicBezTo>
                    <a:pt x="882" y="2363"/>
                    <a:pt x="851" y="2363"/>
                    <a:pt x="851" y="2426"/>
                  </a:cubicBezTo>
                  <a:cubicBezTo>
                    <a:pt x="756" y="2741"/>
                    <a:pt x="725" y="3056"/>
                    <a:pt x="725" y="3371"/>
                  </a:cubicBezTo>
                  <a:lnTo>
                    <a:pt x="725" y="3466"/>
                  </a:lnTo>
                  <a:cubicBezTo>
                    <a:pt x="725" y="3749"/>
                    <a:pt x="599" y="4001"/>
                    <a:pt x="410" y="4253"/>
                  </a:cubicBezTo>
                  <a:cubicBezTo>
                    <a:pt x="126" y="4600"/>
                    <a:pt x="0" y="4978"/>
                    <a:pt x="0" y="5356"/>
                  </a:cubicBezTo>
                  <a:cubicBezTo>
                    <a:pt x="0" y="6144"/>
                    <a:pt x="599" y="6900"/>
                    <a:pt x="1575" y="7372"/>
                  </a:cubicBezTo>
                  <a:cubicBezTo>
                    <a:pt x="1733" y="7782"/>
                    <a:pt x="2111" y="8034"/>
                    <a:pt x="2520" y="8286"/>
                  </a:cubicBezTo>
                  <a:lnTo>
                    <a:pt x="3592" y="6711"/>
                  </a:lnTo>
                  <a:lnTo>
                    <a:pt x="3592" y="6238"/>
                  </a:lnTo>
                  <a:lnTo>
                    <a:pt x="2993" y="5640"/>
                  </a:lnTo>
                  <a:cubicBezTo>
                    <a:pt x="2835" y="5482"/>
                    <a:pt x="2835" y="5293"/>
                    <a:pt x="2993" y="5136"/>
                  </a:cubicBezTo>
                  <a:cubicBezTo>
                    <a:pt x="3072" y="5057"/>
                    <a:pt x="3166" y="5017"/>
                    <a:pt x="3261" y="5017"/>
                  </a:cubicBezTo>
                  <a:cubicBezTo>
                    <a:pt x="3355" y="5017"/>
                    <a:pt x="3450" y="5057"/>
                    <a:pt x="3529" y="5136"/>
                  </a:cubicBezTo>
                  <a:lnTo>
                    <a:pt x="4001" y="5608"/>
                  </a:lnTo>
                  <a:lnTo>
                    <a:pt x="4474" y="5136"/>
                  </a:lnTo>
                  <a:cubicBezTo>
                    <a:pt x="4553" y="5057"/>
                    <a:pt x="4639" y="5017"/>
                    <a:pt x="4726" y="5017"/>
                  </a:cubicBezTo>
                  <a:cubicBezTo>
                    <a:pt x="4812" y="5017"/>
                    <a:pt x="4899" y="5057"/>
                    <a:pt x="4978" y="5136"/>
                  </a:cubicBezTo>
                  <a:cubicBezTo>
                    <a:pt x="5135" y="5293"/>
                    <a:pt x="5135" y="5482"/>
                    <a:pt x="4978" y="5640"/>
                  </a:cubicBezTo>
                  <a:lnTo>
                    <a:pt x="4379" y="6238"/>
                  </a:lnTo>
                  <a:lnTo>
                    <a:pt x="4379" y="6711"/>
                  </a:lnTo>
                  <a:lnTo>
                    <a:pt x="5450" y="8286"/>
                  </a:lnTo>
                  <a:cubicBezTo>
                    <a:pt x="5891" y="8097"/>
                    <a:pt x="6238" y="7782"/>
                    <a:pt x="6396" y="7372"/>
                  </a:cubicBezTo>
                  <a:cubicBezTo>
                    <a:pt x="7372" y="6900"/>
                    <a:pt x="7939" y="6144"/>
                    <a:pt x="7939" y="5356"/>
                  </a:cubicBezTo>
                  <a:cubicBezTo>
                    <a:pt x="7939" y="4978"/>
                    <a:pt x="7813" y="4631"/>
                    <a:pt x="7530" y="4253"/>
                  </a:cubicBezTo>
                  <a:cubicBezTo>
                    <a:pt x="7278" y="4001"/>
                    <a:pt x="7183" y="3718"/>
                    <a:pt x="7183" y="3466"/>
                  </a:cubicBezTo>
                  <a:lnTo>
                    <a:pt x="7183" y="3371"/>
                  </a:lnTo>
                  <a:cubicBezTo>
                    <a:pt x="7183" y="3025"/>
                    <a:pt x="7120" y="2710"/>
                    <a:pt x="7057" y="2426"/>
                  </a:cubicBezTo>
                  <a:cubicBezTo>
                    <a:pt x="7057" y="2363"/>
                    <a:pt x="7057" y="2363"/>
                    <a:pt x="7026" y="2332"/>
                  </a:cubicBezTo>
                  <a:cubicBezTo>
                    <a:pt x="6742" y="1418"/>
                    <a:pt x="6144" y="725"/>
                    <a:pt x="5324" y="315"/>
                  </a:cubicBezTo>
                  <a:cubicBezTo>
                    <a:pt x="5009" y="158"/>
                    <a:pt x="4631" y="63"/>
                    <a:pt x="42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70"/>
            <p:cNvSpPr/>
            <p:nvPr/>
          </p:nvSpPr>
          <p:spPr>
            <a:xfrm>
              <a:off x="-18885400" y="3610050"/>
              <a:ext cx="35475" cy="28400"/>
            </a:xfrm>
            <a:custGeom>
              <a:avLst/>
              <a:gdLst/>
              <a:ahLst/>
              <a:cxnLst/>
              <a:rect l="l" t="t" r="r" b="b"/>
              <a:pathLst>
                <a:path w="1419" h="1136" extrusionOk="0">
                  <a:moveTo>
                    <a:pt x="694" y="1"/>
                  </a:moveTo>
                  <a:lnTo>
                    <a:pt x="1" y="1072"/>
                  </a:lnTo>
                  <a:cubicBezTo>
                    <a:pt x="221" y="1104"/>
                    <a:pt x="473" y="1135"/>
                    <a:pt x="694" y="1135"/>
                  </a:cubicBezTo>
                  <a:cubicBezTo>
                    <a:pt x="946" y="1135"/>
                    <a:pt x="1166" y="1104"/>
                    <a:pt x="1418" y="1072"/>
                  </a:cubicBez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70"/>
            <p:cNvSpPr/>
            <p:nvPr/>
          </p:nvSpPr>
          <p:spPr>
            <a:xfrm>
              <a:off x="-18994100" y="3334775"/>
              <a:ext cx="96900" cy="140625"/>
            </a:xfrm>
            <a:custGeom>
              <a:avLst/>
              <a:gdLst/>
              <a:ahLst/>
              <a:cxnLst/>
              <a:rect l="l" t="t" r="r" b="b"/>
              <a:pathLst>
                <a:path w="3876" h="5625" extrusionOk="0">
                  <a:moveTo>
                    <a:pt x="855" y="1"/>
                  </a:moveTo>
                  <a:cubicBezTo>
                    <a:pt x="804" y="1"/>
                    <a:pt x="757" y="17"/>
                    <a:pt x="725" y="48"/>
                  </a:cubicBezTo>
                  <a:cubicBezTo>
                    <a:pt x="631" y="80"/>
                    <a:pt x="568" y="143"/>
                    <a:pt x="536" y="237"/>
                  </a:cubicBezTo>
                  <a:cubicBezTo>
                    <a:pt x="1" y="1529"/>
                    <a:pt x="1" y="2978"/>
                    <a:pt x="536" y="4301"/>
                  </a:cubicBezTo>
                  <a:cubicBezTo>
                    <a:pt x="725" y="4774"/>
                    <a:pt x="1009" y="5183"/>
                    <a:pt x="1324" y="5625"/>
                  </a:cubicBezTo>
                  <a:cubicBezTo>
                    <a:pt x="1702" y="4553"/>
                    <a:pt x="2427" y="3734"/>
                    <a:pt x="3372" y="3262"/>
                  </a:cubicBezTo>
                  <a:cubicBezTo>
                    <a:pt x="3529" y="3199"/>
                    <a:pt x="3718" y="3104"/>
                    <a:pt x="3876" y="3073"/>
                  </a:cubicBezTo>
                  <a:cubicBezTo>
                    <a:pt x="3876" y="3041"/>
                    <a:pt x="3844" y="2947"/>
                    <a:pt x="3844" y="2915"/>
                  </a:cubicBezTo>
                  <a:cubicBezTo>
                    <a:pt x="3277" y="1623"/>
                    <a:pt x="2301" y="584"/>
                    <a:pt x="1009" y="48"/>
                  </a:cubicBezTo>
                  <a:cubicBezTo>
                    <a:pt x="962" y="17"/>
                    <a:pt x="907" y="1"/>
                    <a:pt x="8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70"/>
            <p:cNvSpPr/>
            <p:nvPr/>
          </p:nvSpPr>
          <p:spPr>
            <a:xfrm>
              <a:off x="-18838150" y="3334775"/>
              <a:ext cx="96125" cy="139850"/>
            </a:xfrm>
            <a:custGeom>
              <a:avLst/>
              <a:gdLst/>
              <a:ahLst/>
              <a:cxnLst/>
              <a:rect l="l" t="t" r="r" b="b"/>
              <a:pathLst>
                <a:path w="3845" h="5594" extrusionOk="0">
                  <a:moveTo>
                    <a:pt x="3010" y="1"/>
                  </a:moveTo>
                  <a:cubicBezTo>
                    <a:pt x="2962" y="1"/>
                    <a:pt x="2915" y="17"/>
                    <a:pt x="2868" y="48"/>
                  </a:cubicBezTo>
                  <a:cubicBezTo>
                    <a:pt x="1576" y="584"/>
                    <a:pt x="536" y="1623"/>
                    <a:pt x="32" y="2915"/>
                  </a:cubicBezTo>
                  <a:cubicBezTo>
                    <a:pt x="1" y="2947"/>
                    <a:pt x="1" y="3041"/>
                    <a:pt x="1" y="3073"/>
                  </a:cubicBezTo>
                  <a:cubicBezTo>
                    <a:pt x="190" y="3104"/>
                    <a:pt x="347" y="3167"/>
                    <a:pt x="568" y="3262"/>
                  </a:cubicBezTo>
                  <a:cubicBezTo>
                    <a:pt x="1513" y="3703"/>
                    <a:pt x="2206" y="4553"/>
                    <a:pt x="2553" y="5593"/>
                  </a:cubicBezTo>
                  <a:cubicBezTo>
                    <a:pt x="2868" y="5183"/>
                    <a:pt x="3151" y="4742"/>
                    <a:pt x="3340" y="4238"/>
                  </a:cubicBezTo>
                  <a:cubicBezTo>
                    <a:pt x="3813" y="3041"/>
                    <a:pt x="3844" y="1497"/>
                    <a:pt x="3340" y="237"/>
                  </a:cubicBezTo>
                  <a:cubicBezTo>
                    <a:pt x="3309" y="143"/>
                    <a:pt x="3214" y="80"/>
                    <a:pt x="3151" y="48"/>
                  </a:cubicBezTo>
                  <a:cubicBezTo>
                    <a:pt x="3104" y="17"/>
                    <a:pt x="3057" y="1"/>
                    <a:pt x="3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3" name="Google Shape;9803;p70"/>
          <p:cNvGrpSpPr/>
          <p:nvPr/>
        </p:nvGrpSpPr>
        <p:grpSpPr>
          <a:xfrm>
            <a:off x="4125445" y="2244743"/>
            <a:ext cx="343404" cy="446998"/>
            <a:chOff x="-18983850" y="3710075"/>
            <a:chExt cx="232375" cy="302475"/>
          </a:xfrm>
        </p:grpSpPr>
        <p:sp>
          <p:nvSpPr>
            <p:cNvPr id="9804" name="Google Shape;9804;p70"/>
            <p:cNvSpPr/>
            <p:nvPr/>
          </p:nvSpPr>
          <p:spPr>
            <a:xfrm>
              <a:off x="-18840500" y="3874700"/>
              <a:ext cx="89025" cy="119750"/>
            </a:xfrm>
            <a:custGeom>
              <a:avLst/>
              <a:gdLst/>
              <a:ahLst/>
              <a:cxnLst/>
              <a:rect l="l" t="t" r="r" b="b"/>
              <a:pathLst>
                <a:path w="3561" h="4790" extrusionOk="0">
                  <a:moveTo>
                    <a:pt x="2300" y="0"/>
                  </a:moveTo>
                  <a:cubicBezTo>
                    <a:pt x="1796" y="883"/>
                    <a:pt x="945" y="1513"/>
                    <a:pt x="0" y="1796"/>
                  </a:cubicBezTo>
                  <a:lnTo>
                    <a:pt x="0" y="1954"/>
                  </a:lnTo>
                  <a:cubicBezTo>
                    <a:pt x="0" y="3529"/>
                    <a:pt x="1324" y="4789"/>
                    <a:pt x="2836" y="4789"/>
                  </a:cubicBezTo>
                  <a:lnTo>
                    <a:pt x="3560" y="4789"/>
                  </a:lnTo>
                  <a:lnTo>
                    <a:pt x="3560" y="4033"/>
                  </a:lnTo>
                  <a:cubicBezTo>
                    <a:pt x="3434" y="4065"/>
                    <a:pt x="3308" y="4065"/>
                    <a:pt x="3214" y="4065"/>
                  </a:cubicBezTo>
                  <a:cubicBezTo>
                    <a:pt x="2993" y="4065"/>
                    <a:pt x="2836" y="4033"/>
                    <a:pt x="2773" y="4033"/>
                  </a:cubicBezTo>
                  <a:cubicBezTo>
                    <a:pt x="1985" y="3844"/>
                    <a:pt x="1418" y="3119"/>
                    <a:pt x="1418" y="2300"/>
                  </a:cubicBezTo>
                  <a:cubicBezTo>
                    <a:pt x="1387" y="2143"/>
                    <a:pt x="1544" y="1985"/>
                    <a:pt x="1733" y="1985"/>
                  </a:cubicBezTo>
                  <a:cubicBezTo>
                    <a:pt x="1954" y="1985"/>
                    <a:pt x="2111" y="2143"/>
                    <a:pt x="2111" y="2332"/>
                  </a:cubicBezTo>
                  <a:cubicBezTo>
                    <a:pt x="2111" y="2804"/>
                    <a:pt x="2426" y="3245"/>
                    <a:pt x="2930" y="3371"/>
                  </a:cubicBezTo>
                  <a:cubicBezTo>
                    <a:pt x="3000" y="3383"/>
                    <a:pt x="3069" y="3390"/>
                    <a:pt x="3141" y="3390"/>
                  </a:cubicBezTo>
                  <a:cubicBezTo>
                    <a:pt x="3266" y="3390"/>
                    <a:pt x="3401" y="3368"/>
                    <a:pt x="3560" y="3308"/>
                  </a:cubicBezTo>
                  <a:lnTo>
                    <a:pt x="3560" y="1954"/>
                  </a:lnTo>
                  <a:cubicBezTo>
                    <a:pt x="3560" y="1072"/>
                    <a:pt x="3056" y="316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70"/>
            <p:cNvSpPr/>
            <p:nvPr/>
          </p:nvSpPr>
          <p:spPr>
            <a:xfrm>
              <a:off x="-18983850" y="3901475"/>
              <a:ext cx="208750" cy="111075"/>
            </a:xfrm>
            <a:custGeom>
              <a:avLst/>
              <a:gdLst/>
              <a:ahLst/>
              <a:cxnLst/>
              <a:rect l="l" t="t" r="r" b="b"/>
              <a:pathLst>
                <a:path w="8350" h="4443" extrusionOk="0">
                  <a:moveTo>
                    <a:pt x="2111" y="1"/>
                  </a:moveTo>
                  <a:lnTo>
                    <a:pt x="2111" y="1261"/>
                  </a:lnTo>
                  <a:cubicBezTo>
                    <a:pt x="2111" y="2300"/>
                    <a:pt x="2584" y="3151"/>
                    <a:pt x="3340" y="3750"/>
                  </a:cubicBezTo>
                  <a:lnTo>
                    <a:pt x="2017" y="3750"/>
                  </a:lnTo>
                  <a:lnTo>
                    <a:pt x="1387" y="2521"/>
                  </a:lnTo>
                  <a:cubicBezTo>
                    <a:pt x="1317" y="2404"/>
                    <a:pt x="1177" y="2339"/>
                    <a:pt x="1046" y="2339"/>
                  </a:cubicBezTo>
                  <a:cubicBezTo>
                    <a:pt x="1000" y="2339"/>
                    <a:pt x="955" y="2347"/>
                    <a:pt x="914" y="2363"/>
                  </a:cubicBezTo>
                  <a:cubicBezTo>
                    <a:pt x="757" y="2458"/>
                    <a:pt x="662" y="2679"/>
                    <a:pt x="757" y="2836"/>
                  </a:cubicBezTo>
                  <a:lnTo>
                    <a:pt x="1229" y="3750"/>
                  </a:lnTo>
                  <a:lnTo>
                    <a:pt x="347" y="3750"/>
                  </a:lnTo>
                  <a:cubicBezTo>
                    <a:pt x="158" y="3750"/>
                    <a:pt x="0" y="3907"/>
                    <a:pt x="0" y="4096"/>
                  </a:cubicBezTo>
                  <a:cubicBezTo>
                    <a:pt x="0" y="4285"/>
                    <a:pt x="158" y="4443"/>
                    <a:pt x="347" y="4443"/>
                  </a:cubicBezTo>
                  <a:lnTo>
                    <a:pt x="8223" y="4443"/>
                  </a:lnTo>
                  <a:cubicBezTo>
                    <a:pt x="8255" y="4443"/>
                    <a:pt x="8318" y="4443"/>
                    <a:pt x="8349" y="4411"/>
                  </a:cubicBezTo>
                  <a:cubicBezTo>
                    <a:pt x="6459" y="4348"/>
                    <a:pt x="5010" y="2805"/>
                    <a:pt x="5010" y="914"/>
                  </a:cubicBezTo>
                  <a:lnTo>
                    <a:pt x="4632" y="914"/>
                  </a:lnTo>
                  <a:cubicBezTo>
                    <a:pt x="3970" y="914"/>
                    <a:pt x="3340" y="757"/>
                    <a:pt x="2741" y="442"/>
                  </a:cubicBezTo>
                  <a:cubicBezTo>
                    <a:pt x="2521" y="316"/>
                    <a:pt x="2332" y="158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70"/>
            <p:cNvSpPr/>
            <p:nvPr/>
          </p:nvSpPr>
          <p:spPr>
            <a:xfrm>
              <a:off x="-18947625" y="3710075"/>
              <a:ext cx="159925" cy="67775"/>
            </a:xfrm>
            <a:custGeom>
              <a:avLst/>
              <a:gdLst/>
              <a:ahLst/>
              <a:cxnLst/>
              <a:rect l="l" t="t" r="r" b="b"/>
              <a:pathLst>
                <a:path w="6397" h="2711" extrusionOk="0">
                  <a:moveTo>
                    <a:pt x="1765" y="1"/>
                  </a:moveTo>
                  <a:cubicBezTo>
                    <a:pt x="788" y="1"/>
                    <a:pt x="1" y="789"/>
                    <a:pt x="1" y="1765"/>
                  </a:cubicBezTo>
                  <a:lnTo>
                    <a:pt x="1" y="2301"/>
                  </a:lnTo>
                  <a:cubicBezTo>
                    <a:pt x="410" y="1954"/>
                    <a:pt x="883" y="1765"/>
                    <a:pt x="1450" y="1765"/>
                  </a:cubicBezTo>
                  <a:cubicBezTo>
                    <a:pt x="2175" y="1765"/>
                    <a:pt x="2805" y="2143"/>
                    <a:pt x="3183" y="2710"/>
                  </a:cubicBezTo>
                  <a:cubicBezTo>
                    <a:pt x="3592" y="2112"/>
                    <a:pt x="4222" y="1765"/>
                    <a:pt x="4978" y="1765"/>
                  </a:cubicBezTo>
                  <a:cubicBezTo>
                    <a:pt x="5514" y="1765"/>
                    <a:pt x="5987" y="1954"/>
                    <a:pt x="6396" y="2301"/>
                  </a:cubicBezTo>
                  <a:lnTo>
                    <a:pt x="6396" y="1765"/>
                  </a:lnTo>
                  <a:cubicBezTo>
                    <a:pt x="6396" y="789"/>
                    <a:pt x="5609" y="1"/>
                    <a:pt x="4600" y="1"/>
                  </a:cubicBezTo>
                  <a:cubicBezTo>
                    <a:pt x="4411" y="1"/>
                    <a:pt x="4254" y="158"/>
                    <a:pt x="4254" y="348"/>
                  </a:cubicBezTo>
                  <a:cubicBezTo>
                    <a:pt x="4254" y="537"/>
                    <a:pt x="4096" y="694"/>
                    <a:pt x="3907" y="694"/>
                  </a:cubicBezTo>
                  <a:lnTo>
                    <a:pt x="2490" y="694"/>
                  </a:lnTo>
                  <a:cubicBezTo>
                    <a:pt x="2301" y="694"/>
                    <a:pt x="2143" y="537"/>
                    <a:pt x="2143" y="348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70"/>
            <p:cNvSpPr/>
            <p:nvPr/>
          </p:nvSpPr>
          <p:spPr>
            <a:xfrm>
              <a:off x="-18949200" y="3773100"/>
              <a:ext cx="159125" cy="133925"/>
            </a:xfrm>
            <a:custGeom>
              <a:avLst/>
              <a:gdLst/>
              <a:ahLst/>
              <a:cxnLst/>
              <a:rect l="l" t="t" r="r" b="b"/>
              <a:pathLst>
                <a:path w="6365" h="5357" extrusionOk="0">
                  <a:moveTo>
                    <a:pt x="1828" y="1040"/>
                  </a:moveTo>
                  <a:cubicBezTo>
                    <a:pt x="2048" y="1040"/>
                    <a:pt x="2206" y="1198"/>
                    <a:pt x="2206" y="1387"/>
                  </a:cubicBezTo>
                  <a:cubicBezTo>
                    <a:pt x="2206" y="1607"/>
                    <a:pt x="2048" y="1765"/>
                    <a:pt x="1828" y="1765"/>
                  </a:cubicBezTo>
                  <a:cubicBezTo>
                    <a:pt x="1639" y="1765"/>
                    <a:pt x="1481" y="1607"/>
                    <a:pt x="1481" y="1387"/>
                  </a:cubicBezTo>
                  <a:cubicBezTo>
                    <a:pt x="1481" y="1198"/>
                    <a:pt x="1639" y="1040"/>
                    <a:pt x="1828" y="1040"/>
                  </a:cubicBezTo>
                  <a:close/>
                  <a:moveTo>
                    <a:pt x="4663" y="1040"/>
                  </a:moveTo>
                  <a:cubicBezTo>
                    <a:pt x="4884" y="1040"/>
                    <a:pt x="5041" y="1198"/>
                    <a:pt x="5041" y="1387"/>
                  </a:cubicBezTo>
                  <a:cubicBezTo>
                    <a:pt x="5041" y="1607"/>
                    <a:pt x="4884" y="1765"/>
                    <a:pt x="4663" y="1765"/>
                  </a:cubicBezTo>
                  <a:cubicBezTo>
                    <a:pt x="4474" y="1765"/>
                    <a:pt x="4317" y="1607"/>
                    <a:pt x="4317" y="1387"/>
                  </a:cubicBezTo>
                  <a:cubicBezTo>
                    <a:pt x="4317" y="1198"/>
                    <a:pt x="4474" y="1040"/>
                    <a:pt x="4663" y="1040"/>
                  </a:cubicBezTo>
                  <a:close/>
                  <a:moveTo>
                    <a:pt x="2887" y="2126"/>
                  </a:moveTo>
                  <a:cubicBezTo>
                    <a:pt x="3056" y="2126"/>
                    <a:pt x="3188" y="2239"/>
                    <a:pt x="3214" y="2395"/>
                  </a:cubicBezTo>
                  <a:cubicBezTo>
                    <a:pt x="3297" y="2230"/>
                    <a:pt x="3451" y="2137"/>
                    <a:pt x="3594" y="2137"/>
                  </a:cubicBezTo>
                  <a:cubicBezTo>
                    <a:pt x="3615" y="2137"/>
                    <a:pt x="3635" y="2139"/>
                    <a:pt x="3655" y="2143"/>
                  </a:cubicBezTo>
                  <a:cubicBezTo>
                    <a:pt x="3844" y="2237"/>
                    <a:pt x="3939" y="2426"/>
                    <a:pt x="3876" y="2584"/>
                  </a:cubicBezTo>
                  <a:lnTo>
                    <a:pt x="3529" y="3655"/>
                  </a:lnTo>
                  <a:cubicBezTo>
                    <a:pt x="3498" y="3812"/>
                    <a:pt x="3340" y="3875"/>
                    <a:pt x="3183" y="3875"/>
                  </a:cubicBezTo>
                  <a:cubicBezTo>
                    <a:pt x="3025" y="3875"/>
                    <a:pt x="2899" y="3812"/>
                    <a:pt x="2836" y="3655"/>
                  </a:cubicBezTo>
                  <a:lnTo>
                    <a:pt x="2458" y="2584"/>
                  </a:lnTo>
                  <a:cubicBezTo>
                    <a:pt x="2521" y="2426"/>
                    <a:pt x="2584" y="2237"/>
                    <a:pt x="2773" y="2143"/>
                  </a:cubicBezTo>
                  <a:cubicBezTo>
                    <a:pt x="2812" y="2132"/>
                    <a:pt x="2850" y="2126"/>
                    <a:pt x="2887" y="2126"/>
                  </a:cubicBezTo>
                  <a:close/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481"/>
                  </a:lnTo>
                  <a:lnTo>
                    <a:pt x="1" y="2111"/>
                  </a:lnTo>
                  <a:cubicBezTo>
                    <a:pt x="1" y="2269"/>
                    <a:pt x="1" y="2458"/>
                    <a:pt x="32" y="2615"/>
                  </a:cubicBezTo>
                  <a:cubicBezTo>
                    <a:pt x="95" y="2678"/>
                    <a:pt x="95" y="2741"/>
                    <a:pt x="95" y="2773"/>
                  </a:cubicBezTo>
                  <a:cubicBezTo>
                    <a:pt x="158" y="2899"/>
                    <a:pt x="158" y="3025"/>
                    <a:pt x="190" y="3151"/>
                  </a:cubicBezTo>
                  <a:cubicBezTo>
                    <a:pt x="190" y="3182"/>
                    <a:pt x="221" y="3214"/>
                    <a:pt x="221" y="3245"/>
                  </a:cubicBezTo>
                  <a:cubicBezTo>
                    <a:pt x="253" y="3371"/>
                    <a:pt x="347" y="3529"/>
                    <a:pt x="379" y="3655"/>
                  </a:cubicBezTo>
                  <a:cubicBezTo>
                    <a:pt x="379" y="3686"/>
                    <a:pt x="410" y="3686"/>
                    <a:pt x="410" y="3718"/>
                  </a:cubicBezTo>
                  <a:cubicBezTo>
                    <a:pt x="505" y="3875"/>
                    <a:pt x="631" y="4033"/>
                    <a:pt x="694" y="4159"/>
                  </a:cubicBezTo>
                  <a:cubicBezTo>
                    <a:pt x="977" y="4474"/>
                    <a:pt x="1292" y="4758"/>
                    <a:pt x="1639" y="4947"/>
                  </a:cubicBezTo>
                  <a:cubicBezTo>
                    <a:pt x="2111" y="5230"/>
                    <a:pt x="2647" y="5356"/>
                    <a:pt x="3183" y="5356"/>
                  </a:cubicBezTo>
                  <a:cubicBezTo>
                    <a:pt x="4285" y="5356"/>
                    <a:pt x="5262" y="4789"/>
                    <a:pt x="5829" y="3938"/>
                  </a:cubicBezTo>
                  <a:cubicBezTo>
                    <a:pt x="5829" y="3938"/>
                    <a:pt x="5829" y="3875"/>
                    <a:pt x="5861" y="3875"/>
                  </a:cubicBezTo>
                  <a:cubicBezTo>
                    <a:pt x="5955" y="3718"/>
                    <a:pt x="6018" y="3623"/>
                    <a:pt x="6081" y="3434"/>
                  </a:cubicBezTo>
                  <a:cubicBezTo>
                    <a:pt x="6144" y="3403"/>
                    <a:pt x="6144" y="3340"/>
                    <a:pt x="6176" y="3277"/>
                  </a:cubicBezTo>
                  <a:cubicBezTo>
                    <a:pt x="6207" y="3182"/>
                    <a:pt x="6270" y="3025"/>
                    <a:pt x="6302" y="2899"/>
                  </a:cubicBezTo>
                  <a:cubicBezTo>
                    <a:pt x="6302" y="2867"/>
                    <a:pt x="6333" y="2773"/>
                    <a:pt x="6333" y="2741"/>
                  </a:cubicBezTo>
                  <a:cubicBezTo>
                    <a:pt x="6365" y="2552"/>
                    <a:pt x="6365" y="2363"/>
                    <a:pt x="6365" y="2143"/>
                  </a:cubicBezTo>
                  <a:lnTo>
                    <a:pt x="6365" y="1292"/>
                  </a:lnTo>
                  <a:cubicBezTo>
                    <a:pt x="6302" y="567"/>
                    <a:pt x="5703" y="0"/>
                    <a:pt x="4947" y="0"/>
                  </a:cubicBezTo>
                  <a:cubicBezTo>
                    <a:pt x="4159" y="0"/>
                    <a:pt x="3529" y="630"/>
                    <a:pt x="3529" y="1418"/>
                  </a:cubicBezTo>
                  <a:cubicBezTo>
                    <a:pt x="3529" y="1607"/>
                    <a:pt x="3372" y="1765"/>
                    <a:pt x="3183" y="1765"/>
                  </a:cubicBezTo>
                  <a:cubicBezTo>
                    <a:pt x="2994" y="1765"/>
                    <a:pt x="2836" y="1607"/>
                    <a:pt x="2836" y="1418"/>
                  </a:cubicBezTo>
                  <a:cubicBezTo>
                    <a:pt x="2836" y="630"/>
                    <a:pt x="220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8" name="Google Shape;9808;p70"/>
          <p:cNvGrpSpPr/>
          <p:nvPr/>
        </p:nvGrpSpPr>
        <p:grpSpPr>
          <a:xfrm>
            <a:off x="4071911" y="2797422"/>
            <a:ext cx="450470" cy="448180"/>
            <a:chOff x="-19020075" y="4084200"/>
            <a:chExt cx="304825" cy="303275"/>
          </a:xfrm>
        </p:grpSpPr>
        <p:sp>
          <p:nvSpPr>
            <p:cNvPr id="9809" name="Google Shape;9809;p70"/>
            <p:cNvSpPr/>
            <p:nvPr/>
          </p:nvSpPr>
          <p:spPr>
            <a:xfrm>
              <a:off x="-18962575" y="4274800"/>
              <a:ext cx="103975" cy="94550"/>
            </a:xfrm>
            <a:custGeom>
              <a:avLst/>
              <a:gdLst/>
              <a:ahLst/>
              <a:cxnLst/>
              <a:rect l="l" t="t" r="r" b="b"/>
              <a:pathLst>
                <a:path w="4159" h="3782" extrusionOk="0">
                  <a:moveTo>
                    <a:pt x="3403" y="1"/>
                  </a:moveTo>
                  <a:cubicBezTo>
                    <a:pt x="3151" y="1356"/>
                    <a:pt x="1985" y="2364"/>
                    <a:pt x="599" y="2364"/>
                  </a:cubicBezTo>
                  <a:cubicBezTo>
                    <a:pt x="410" y="2364"/>
                    <a:pt x="221" y="2332"/>
                    <a:pt x="0" y="2301"/>
                  </a:cubicBezTo>
                  <a:lnTo>
                    <a:pt x="0" y="2301"/>
                  </a:lnTo>
                  <a:cubicBezTo>
                    <a:pt x="284" y="3151"/>
                    <a:pt x="1071" y="3781"/>
                    <a:pt x="2048" y="3781"/>
                  </a:cubicBezTo>
                  <a:cubicBezTo>
                    <a:pt x="3214" y="3781"/>
                    <a:pt x="4159" y="2836"/>
                    <a:pt x="4159" y="1671"/>
                  </a:cubicBezTo>
                  <a:cubicBezTo>
                    <a:pt x="4159" y="978"/>
                    <a:pt x="3875" y="410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70"/>
            <p:cNvSpPr/>
            <p:nvPr/>
          </p:nvSpPr>
          <p:spPr>
            <a:xfrm>
              <a:off x="-18883025" y="4281900"/>
              <a:ext cx="78000" cy="105575"/>
            </a:xfrm>
            <a:custGeom>
              <a:avLst/>
              <a:gdLst/>
              <a:ahLst/>
              <a:cxnLst/>
              <a:rect l="l" t="t" r="r" b="b"/>
              <a:pathLst>
                <a:path w="3120" h="4223" extrusionOk="0">
                  <a:moveTo>
                    <a:pt x="1323" y="0"/>
                  </a:moveTo>
                  <a:lnTo>
                    <a:pt x="1323" y="0"/>
                  </a:lnTo>
                  <a:cubicBezTo>
                    <a:pt x="1544" y="442"/>
                    <a:pt x="1670" y="914"/>
                    <a:pt x="1670" y="1387"/>
                  </a:cubicBezTo>
                  <a:cubicBezTo>
                    <a:pt x="1670" y="2552"/>
                    <a:pt x="977" y="3529"/>
                    <a:pt x="0" y="3970"/>
                  </a:cubicBezTo>
                  <a:cubicBezTo>
                    <a:pt x="284" y="4128"/>
                    <a:pt x="599" y="4222"/>
                    <a:pt x="977" y="4222"/>
                  </a:cubicBezTo>
                  <a:cubicBezTo>
                    <a:pt x="2142" y="4222"/>
                    <a:pt x="3088" y="3277"/>
                    <a:pt x="3088" y="2080"/>
                  </a:cubicBezTo>
                  <a:cubicBezTo>
                    <a:pt x="3119" y="1072"/>
                    <a:pt x="2331" y="189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70"/>
            <p:cNvSpPr/>
            <p:nvPr/>
          </p:nvSpPr>
          <p:spPr>
            <a:xfrm>
              <a:off x="-18809000" y="4281100"/>
              <a:ext cx="57525" cy="88250"/>
            </a:xfrm>
            <a:custGeom>
              <a:avLst/>
              <a:gdLst/>
              <a:ahLst/>
              <a:cxnLst/>
              <a:rect l="l" t="t" r="r" b="b"/>
              <a:pathLst>
                <a:path w="2301" h="3530" extrusionOk="0">
                  <a:moveTo>
                    <a:pt x="536" y="1"/>
                  </a:moveTo>
                  <a:cubicBezTo>
                    <a:pt x="316" y="1"/>
                    <a:pt x="158" y="32"/>
                    <a:pt x="1" y="64"/>
                  </a:cubicBezTo>
                  <a:cubicBezTo>
                    <a:pt x="568" y="568"/>
                    <a:pt x="883" y="1324"/>
                    <a:pt x="883" y="2112"/>
                  </a:cubicBezTo>
                  <a:cubicBezTo>
                    <a:pt x="883" y="2616"/>
                    <a:pt x="725" y="3088"/>
                    <a:pt x="473" y="3529"/>
                  </a:cubicBezTo>
                  <a:lnTo>
                    <a:pt x="536" y="3529"/>
                  </a:lnTo>
                  <a:cubicBezTo>
                    <a:pt x="1513" y="3529"/>
                    <a:pt x="2300" y="2742"/>
                    <a:pt x="2300" y="1765"/>
                  </a:cubicBezTo>
                  <a:cubicBezTo>
                    <a:pt x="2300" y="820"/>
                    <a:pt x="1513" y="1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70"/>
            <p:cNvSpPr/>
            <p:nvPr/>
          </p:nvSpPr>
          <p:spPr>
            <a:xfrm>
              <a:off x="-18770400" y="4263000"/>
              <a:ext cx="55150" cy="66975"/>
            </a:xfrm>
            <a:custGeom>
              <a:avLst/>
              <a:gdLst/>
              <a:ahLst/>
              <a:cxnLst/>
              <a:rect l="l" t="t" r="r" b="b"/>
              <a:pathLst>
                <a:path w="2206" h="2679" extrusionOk="0">
                  <a:moveTo>
                    <a:pt x="756" y="0"/>
                  </a:moveTo>
                  <a:cubicBezTo>
                    <a:pt x="473" y="0"/>
                    <a:pt x="189" y="95"/>
                    <a:pt x="0" y="252"/>
                  </a:cubicBezTo>
                  <a:cubicBezTo>
                    <a:pt x="882" y="630"/>
                    <a:pt x="1450" y="1513"/>
                    <a:pt x="1450" y="2521"/>
                  </a:cubicBezTo>
                  <a:lnTo>
                    <a:pt x="1450" y="2678"/>
                  </a:lnTo>
                  <a:cubicBezTo>
                    <a:pt x="1891" y="2458"/>
                    <a:pt x="2206" y="1985"/>
                    <a:pt x="2206" y="1450"/>
                  </a:cubicBezTo>
                  <a:cubicBezTo>
                    <a:pt x="2174" y="662"/>
                    <a:pt x="1544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70"/>
            <p:cNvSpPr/>
            <p:nvPr/>
          </p:nvSpPr>
          <p:spPr>
            <a:xfrm>
              <a:off x="-18768050" y="4227550"/>
              <a:ext cx="52025" cy="31525"/>
            </a:xfrm>
            <a:custGeom>
              <a:avLst/>
              <a:gdLst/>
              <a:ahLst/>
              <a:cxnLst/>
              <a:rect l="l" t="t" r="r" b="b"/>
              <a:pathLst>
                <a:path w="2081" h="1261" extrusionOk="0">
                  <a:moveTo>
                    <a:pt x="1009" y="1"/>
                  </a:moveTo>
                  <a:cubicBezTo>
                    <a:pt x="505" y="1"/>
                    <a:pt x="64" y="347"/>
                    <a:pt x="1" y="820"/>
                  </a:cubicBezTo>
                  <a:cubicBezTo>
                    <a:pt x="221" y="757"/>
                    <a:pt x="410" y="725"/>
                    <a:pt x="662" y="725"/>
                  </a:cubicBezTo>
                  <a:cubicBezTo>
                    <a:pt x="1198" y="725"/>
                    <a:pt x="1671" y="946"/>
                    <a:pt x="2080" y="1261"/>
                  </a:cubicBezTo>
                  <a:lnTo>
                    <a:pt x="2080" y="1072"/>
                  </a:lnTo>
                  <a:cubicBezTo>
                    <a:pt x="2080" y="473"/>
                    <a:pt x="1608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70"/>
            <p:cNvSpPr/>
            <p:nvPr/>
          </p:nvSpPr>
          <p:spPr>
            <a:xfrm>
              <a:off x="-19000400" y="4262200"/>
              <a:ext cx="106350" cy="52800"/>
            </a:xfrm>
            <a:custGeom>
              <a:avLst/>
              <a:gdLst/>
              <a:ahLst/>
              <a:cxnLst/>
              <a:rect l="l" t="t" r="r" b="b"/>
              <a:pathLst>
                <a:path w="4254" h="2112" extrusionOk="0">
                  <a:moveTo>
                    <a:pt x="1" y="1"/>
                  </a:moveTo>
                  <a:cubicBezTo>
                    <a:pt x="1" y="1167"/>
                    <a:pt x="946" y="2112"/>
                    <a:pt x="2112" y="2112"/>
                  </a:cubicBezTo>
                  <a:cubicBezTo>
                    <a:pt x="3309" y="2112"/>
                    <a:pt x="4254" y="1230"/>
                    <a:pt x="4254" y="32"/>
                  </a:cubicBezTo>
                  <a:lnTo>
                    <a:pt x="4254" y="32"/>
                  </a:lnTo>
                  <a:cubicBezTo>
                    <a:pt x="3655" y="473"/>
                    <a:pt x="2899" y="757"/>
                    <a:pt x="2112" y="757"/>
                  </a:cubicBezTo>
                  <a:cubicBezTo>
                    <a:pt x="1324" y="757"/>
                    <a:pt x="568" y="47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70"/>
            <p:cNvSpPr/>
            <p:nvPr/>
          </p:nvSpPr>
          <p:spPr>
            <a:xfrm>
              <a:off x="-18912175" y="417320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78" y="1"/>
                  </a:moveTo>
                  <a:cubicBezTo>
                    <a:pt x="189" y="1"/>
                    <a:pt x="0" y="284"/>
                    <a:pt x="0" y="725"/>
                  </a:cubicBezTo>
                  <a:cubicBezTo>
                    <a:pt x="0" y="1166"/>
                    <a:pt x="189" y="1418"/>
                    <a:pt x="378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70"/>
            <p:cNvSpPr/>
            <p:nvPr/>
          </p:nvSpPr>
          <p:spPr>
            <a:xfrm>
              <a:off x="-19001975" y="41732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79" y="1"/>
                  </a:moveTo>
                  <a:cubicBezTo>
                    <a:pt x="221" y="1"/>
                    <a:pt x="1" y="284"/>
                    <a:pt x="1" y="725"/>
                  </a:cubicBezTo>
                  <a:cubicBezTo>
                    <a:pt x="1" y="1166"/>
                    <a:pt x="221" y="1418"/>
                    <a:pt x="379" y="1418"/>
                  </a:cubicBezTo>
                  <a:cubicBezTo>
                    <a:pt x="536" y="1418"/>
                    <a:pt x="725" y="1166"/>
                    <a:pt x="725" y="725"/>
                  </a:cubicBezTo>
                  <a:cubicBezTo>
                    <a:pt x="725" y="284"/>
                    <a:pt x="536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70"/>
            <p:cNvSpPr/>
            <p:nvPr/>
          </p:nvSpPr>
          <p:spPr>
            <a:xfrm>
              <a:off x="-19020075" y="4084200"/>
              <a:ext cx="143375" cy="178025"/>
            </a:xfrm>
            <a:custGeom>
              <a:avLst/>
              <a:gdLst/>
              <a:ahLst/>
              <a:cxnLst/>
              <a:rect l="l" t="t" r="r" b="b"/>
              <a:pathLst>
                <a:path w="5735" h="7121" extrusionOk="0">
                  <a:moveTo>
                    <a:pt x="1418" y="1"/>
                  </a:moveTo>
                  <a:cubicBezTo>
                    <a:pt x="630" y="1"/>
                    <a:pt x="0" y="662"/>
                    <a:pt x="0" y="1450"/>
                  </a:cubicBezTo>
                  <a:cubicBezTo>
                    <a:pt x="0" y="1923"/>
                    <a:pt x="221" y="2301"/>
                    <a:pt x="567" y="2584"/>
                  </a:cubicBezTo>
                  <a:cubicBezTo>
                    <a:pt x="315" y="2962"/>
                    <a:pt x="95" y="3435"/>
                    <a:pt x="32" y="3907"/>
                  </a:cubicBezTo>
                  <a:cubicBezTo>
                    <a:pt x="158" y="3277"/>
                    <a:pt x="536" y="2868"/>
                    <a:pt x="1040" y="2868"/>
                  </a:cubicBezTo>
                  <a:cubicBezTo>
                    <a:pt x="1638" y="2868"/>
                    <a:pt x="2111" y="3498"/>
                    <a:pt x="2111" y="4285"/>
                  </a:cubicBezTo>
                  <a:cubicBezTo>
                    <a:pt x="2111" y="5073"/>
                    <a:pt x="1638" y="5703"/>
                    <a:pt x="1040" y="5703"/>
                  </a:cubicBezTo>
                  <a:cubicBezTo>
                    <a:pt x="567" y="5703"/>
                    <a:pt x="158" y="5262"/>
                    <a:pt x="32" y="4632"/>
                  </a:cubicBezTo>
                  <a:lnTo>
                    <a:pt x="32" y="4632"/>
                  </a:lnTo>
                  <a:cubicBezTo>
                    <a:pt x="189" y="6050"/>
                    <a:pt x="1418" y="7121"/>
                    <a:pt x="2867" y="7121"/>
                  </a:cubicBezTo>
                  <a:cubicBezTo>
                    <a:pt x="4316" y="7121"/>
                    <a:pt x="5514" y="6018"/>
                    <a:pt x="5703" y="4632"/>
                  </a:cubicBezTo>
                  <a:lnTo>
                    <a:pt x="5703" y="4632"/>
                  </a:lnTo>
                  <a:cubicBezTo>
                    <a:pt x="5577" y="5262"/>
                    <a:pt x="5199" y="5703"/>
                    <a:pt x="4694" y="5703"/>
                  </a:cubicBezTo>
                  <a:cubicBezTo>
                    <a:pt x="4096" y="5703"/>
                    <a:pt x="3623" y="5073"/>
                    <a:pt x="3623" y="4285"/>
                  </a:cubicBezTo>
                  <a:cubicBezTo>
                    <a:pt x="3623" y="3498"/>
                    <a:pt x="4096" y="2868"/>
                    <a:pt x="4694" y="2868"/>
                  </a:cubicBezTo>
                  <a:cubicBezTo>
                    <a:pt x="5199" y="2868"/>
                    <a:pt x="5577" y="3277"/>
                    <a:pt x="5703" y="3907"/>
                  </a:cubicBezTo>
                  <a:cubicBezTo>
                    <a:pt x="5608" y="3403"/>
                    <a:pt x="5419" y="2962"/>
                    <a:pt x="5136" y="2584"/>
                  </a:cubicBezTo>
                  <a:cubicBezTo>
                    <a:pt x="5514" y="2301"/>
                    <a:pt x="5734" y="1923"/>
                    <a:pt x="5734" y="1450"/>
                  </a:cubicBezTo>
                  <a:cubicBezTo>
                    <a:pt x="5734" y="662"/>
                    <a:pt x="5104" y="1"/>
                    <a:pt x="4316" y="1"/>
                  </a:cubicBezTo>
                  <a:cubicBezTo>
                    <a:pt x="4127" y="1"/>
                    <a:pt x="3970" y="127"/>
                    <a:pt x="3970" y="347"/>
                  </a:cubicBezTo>
                  <a:cubicBezTo>
                    <a:pt x="3970" y="536"/>
                    <a:pt x="4127" y="694"/>
                    <a:pt x="4316" y="694"/>
                  </a:cubicBezTo>
                  <a:cubicBezTo>
                    <a:pt x="4726" y="694"/>
                    <a:pt x="5041" y="1040"/>
                    <a:pt x="5041" y="1450"/>
                  </a:cubicBezTo>
                  <a:cubicBezTo>
                    <a:pt x="5041" y="1702"/>
                    <a:pt x="4883" y="1954"/>
                    <a:pt x="4631" y="2080"/>
                  </a:cubicBezTo>
                  <a:cubicBezTo>
                    <a:pt x="4159" y="1670"/>
                    <a:pt x="3529" y="1450"/>
                    <a:pt x="2867" y="1450"/>
                  </a:cubicBezTo>
                  <a:cubicBezTo>
                    <a:pt x="2206" y="1450"/>
                    <a:pt x="1607" y="1670"/>
                    <a:pt x="1103" y="2080"/>
                  </a:cubicBezTo>
                  <a:cubicBezTo>
                    <a:pt x="851" y="1954"/>
                    <a:pt x="693" y="1702"/>
                    <a:pt x="693" y="1450"/>
                  </a:cubicBezTo>
                  <a:cubicBezTo>
                    <a:pt x="693" y="1040"/>
                    <a:pt x="1008" y="694"/>
                    <a:pt x="1418" y="694"/>
                  </a:cubicBezTo>
                  <a:cubicBezTo>
                    <a:pt x="1607" y="694"/>
                    <a:pt x="1764" y="536"/>
                    <a:pt x="1764" y="347"/>
                  </a:cubicBezTo>
                  <a:cubicBezTo>
                    <a:pt x="1764" y="127"/>
                    <a:pt x="1607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8" name="Google Shape;9818;p70"/>
          <p:cNvGrpSpPr/>
          <p:nvPr/>
        </p:nvGrpSpPr>
        <p:grpSpPr>
          <a:xfrm>
            <a:off x="6889176" y="1689001"/>
            <a:ext cx="396937" cy="450470"/>
            <a:chOff x="-17149475" y="3309200"/>
            <a:chExt cx="268600" cy="304825"/>
          </a:xfrm>
        </p:grpSpPr>
        <p:sp>
          <p:nvSpPr>
            <p:cNvPr id="9819" name="Google Shape;9819;p70"/>
            <p:cNvSpPr/>
            <p:nvPr/>
          </p:nvSpPr>
          <p:spPr>
            <a:xfrm>
              <a:off x="-17021100" y="3309200"/>
              <a:ext cx="102425" cy="72475"/>
            </a:xfrm>
            <a:custGeom>
              <a:avLst/>
              <a:gdLst/>
              <a:ahLst/>
              <a:cxnLst/>
              <a:rect l="l" t="t" r="r" b="b"/>
              <a:pathLst>
                <a:path w="4097" h="2899" extrusionOk="0">
                  <a:moveTo>
                    <a:pt x="1639" y="0"/>
                  </a:moveTo>
                  <a:cubicBezTo>
                    <a:pt x="914" y="0"/>
                    <a:pt x="284" y="441"/>
                    <a:pt x="1" y="1071"/>
                  </a:cubicBezTo>
                  <a:cubicBezTo>
                    <a:pt x="631" y="1418"/>
                    <a:pt x="1103" y="2111"/>
                    <a:pt x="1230" y="2898"/>
                  </a:cubicBezTo>
                  <a:cubicBezTo>
                    <a:pt x="1356" y="2867"/>
                    <a:pt x="1482" y="2835"/>
                    <a:pt x="1639" y="2835"/>
                  </a:cubicBezTo>
                  <a:cubicBezTo>
                    <a:pt x="2994" y="2835"/>
                    <a:pt x="4096" y="1733"/>
                    <a:pt x="4096" y="347"/>
                  </a:cubicBezTo>
                  <a:cubicBezTo>
                    <a:pt x="4096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70"/>
            <p:cNvSpPr/>
            <p:nvPr/>
          </p:nvSpPr>
          <p:spPr>
            <a:xfrm>
              <a:off x="-17149475" y="3346200"/>
              <a:ext cx="268600" cy="267825"/>
            </a:xfrm>
            <a:custGeom>
              <a:avLst/>
              <a:gdLst/>
              <a:ahLst/>
              <a:cxnLst/>
              <a:rect l="l" t="t" r="r" b="b"/>
              <a:pathLst>
                <a:path w="10744" h="10713" extrusionOk="0">
                  <a:moveTo>
                    <a:pt x="3939" y="1"/>
                  </a:moveTo>
                  <a:cubicBezTo>
                    <a:pt x="3718" y="1"/>
                    <a:pt x="3561" y="158"/>
                    <a:pt x="3561" y="379"/>
                  </a:cubicBezTo>
                  <a:cubicBezTo>
                    <a:pt x="3561" y="568"/>
                    <a:pt x="3718" y="725"/>
                    <a:pt x="3939" y="725"/>
                  </a:cubicBezTo>
                  <a:cubicBezTo>
                    <a:pt x="4506" y="725"/>
                    <a:pt x="4978" y="1198"/>
                    <a:pt x="4978" y="1797"/>
                  </a:cubicBezTo>
                  <a:lnTo>
                    <a:pt x="4978" y="2364"/>
                  </a:lnTo>
                  <a:cubicBezTo>
                    <a:pt x="4569" y="2206"/>
                    <a:pt x="4096" y="2143"/>
                    <a:pt x="3592" y="2143"/>
                  </a:cubicBezTo>
                  <a:cubicBezTo>
                    <a:pt x="1418" y="2143"/>
                    <a:pt x="1" y="3561"/>
                    <a:pt x="1" y="5735"/>
                  </a:cubicBezTo>
                  <a:cubicBezTo>
                    <a:pt x="1" y="8034"/>
                    <a:pt x="1576" y="10712"/>
                    <a:pt x="3592" y="10712"/>
                  </a:cubicBezTo>
                  <a:cubicBezTo>
                    <a:pt x="3813" y="10712"/>
                    <a:pt x="4002" y="10681"/>
                    <a:pt x="4254" y="10649"/>
                  </a:cubicBezTo>
                  <a:cubicBezTo>
                    <a:pt x="4632" y="10523"/>
                    <a:pt x="5002" y="10460"/>
                    <a:pt x="5372" y="10460"/>
                  </a:cubicBezTo>
                  <a:cubicBezTo>
                    <a:pt x="5742" y="10460"/>
                    <a:pt x="6112" y="10523"/>
                    <a:pt x="6491" y="10649"/>
                  </a:cubicBezTo>
                  <a:cubicBezTo>
                    <a:pt x="6680" y="10712"/>
                    <a:pt x="6932" y="10712"/>
                    <a:pt x="7152" y="10712"/>
                  </a:cubicBezTo>
                  <a:cubicBezTo>
                    <a:pt x="9168" y="10712"/>
                    <a:pt x="10744" y="8034"/>
                    <a:pt x="10744" y="5735"/>
                  </a:cubicBezTo>
                  <a:cubicBezTo>
                    <a:pt x="10649" y="3529"/>
                    <a:pt x="9294" y="2143"/>
                    <a:pt x="7121" y="2143"/>
                  </a:cubicBezTo>
                  <a:cubicBezTo>
                    <a:pt x="6617" y="2143"/>
                    <a:pt x="6144" y="2206"/>
                    <a:pt x="5703" y="2364"/>
                  </a:cubicBezTo>
                  <a:lnTo>
                    <a:pt x="5703" y="1797"/>
                  </a:lnTo>
                  <a:cubicBezTo>
                    <a:pt x="5703" y="788"/>
                    <a:pt x="4915" y="1"/>
                    <a:pt x="39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1" name="Google Shape;9821;p70"/>
          <p:cNvGrpSpPr/>
          <p:nvPr/>
        </p:nvGrpSpPr>
        <p:grpSpPr>
          <a:xfrm>
            <a:off x="6862982" y="2258120"/>
            <a:ext cx="449325" cy="420249"/>
            <a:chOff x="-17168375" y="3692750"/>
            <a:chExt cx="304050" cy="284375"/>
          </a:xfrm>
        </p:grpSpPr>
        <p:sp>
          <p:nvSpPr>
            <p:cNvPr id="9822" name="Google Shape;9822;p70"/>
            <p:cNvSpPr/>
            <p:nvPr/>
          </p:nvSpPr>
          <p:spPr>
            <a:xfrm>
              <a:off x="-16963600" y="3694325"/>
              <a:ext cx="99275" cy="92175"/>
            </a:xfrm>
            <a:custGeom>
              <a:avLst/>
              <a:gdLst/>
              <a:ahLst/>
              <a:cxnLst/>
              <a:rect l="l" t="t" r="r" b="b"/>
              <a:pathLst>
                <a:path w="3971" h="3687" extrusionOk="0">
                  <a:moveTo>
                    <a:pt x="1859" y="1"/>
                  </a:moveTo>
                  <a:cubicBezTo>
                    <a:pt x="1072" y="1"/>
                    <a:pt x="379" y="410"/>
                    <a:pt x="1" y="1041"/>
                  </a:cubicBezTo>
                  <a:cubicBezTo>
                    <a:pt x="1387" y="1482"/>
                    <a:pt x="2553" y="2458"/>
                    <a:pt x="3277" y="3687"/>
                  </a:cubicBezTo>
                  <a:cubicBezTo>
                    <a:pt x="3687" y="3277"/>
                    <a:pt x="3970" y="2710"/>
                    <a:pt x="3970" y="2112"/>
                  </a:cubicBezTo>
                  <a:cubicBezTo>
                    <a:pt x="3970" y="915"/>
                    <a:pt x="3025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70"/>
            <p:cNvSpPr/>
            <p:nvPr/>
          </p:nvSpPr>
          <p:spPr>
            <a:xfrm>
              <a:off x="-17102225" y="3817525"/>
              <a:ext cx="61475" cy="69650"/>
            </a:xfrm>
            <a:custGeom>
              <a:avLst/>
              <a:gdLst/>
              <a:ahLst/>
              <a:cxnLst/>
              <a:rect l="l" t="t" r="r" b="b"/>
              <a:pathLst>
                <a:path w="2459" h="2786" extrusionOk="0">
                  <a:moveTo>
                    <a:pt x="1293" y="1437"/>
                  </a:moveTo>
                  <a:cubicBezTo>
                    <a:pt x="1482" y="1437"/>
                    <a:pt x="1639" y="1594"/>
                    <a:pt x="1639" y="1783"/>
                  </a:cubicBezTo>
                  <a:cubicBezTo>
                    <a:pt x="1639" y="2004"/>
                    <a:pt x="1482" y="2161"/>
                    <a:pt x="1293" y="2161"/>
                  </a:cubicBezTo>
                  <a:cubicBezTo>
                    <a:pt x="1103" y="2161"/>
                    <a:pt x="946" y="2004"/>
                    <a:pt x="946" y="1783"/>
                  </a:cubicBezTo>
                  <a:cubicBezTo>
                    <a:pt x="946" y="1594"/>
                    <a:pt x="1103" y="1437"/>
                    <a:pt x="1293" y="1437"/>
                  </a:cubicBezTo>
                  <a:close/>
                  <a:moveTo>
                    <a:pt x="1452" y="0"/>
                  </a:moveTo>
                  <a:cubicBezTo>
                    <a:pt x="939" y="0"/>
                    <a:pt x="434" y="473"/>
                    <a:pt x="221" y="1059"/>
                  </a:cubicBezTo>
                  <a:cubicBezTo>
                    <a:pt x="1" y="1720"/>
                    <a:pt x="158" y="2539"/>
                    <a:pt x="725" y="2729"/>
                  </a:cubicBezTo>
                  <a:cubicBezTo>
                    <a:pt x="818" y="2768"/>
                    <a:pt x="916" y="2786"/>
                    <a:pt x="1017" y="2786"/>
                  </a:cubicBezTo>
                  <a:cubicBezTo>
                    <a:pt x="1157" y="2786"/>
                    <a:pt x="1304" y="2752"/>
                    <a:pt x="1450" y="2697"/>
                  </a:cubicBezTo>
                  <a:cubicBezTo>
                    <a:pt x="1576" y="2508"/>
                    <a:pt x="1734" y="2287"/>
                    <a:pt x="1923" y="2098"/>
                  </a:cubicBezTo>
                  <a:cubicBezTo>
                    <a:pt x="1986" y="2004"/>
                    <a:pt x="2112" y="1909"/>
                    <a:pt x="2206" y="1846"/>
                  </a:cubicBezTo>
                  <a:cubicBezTo>
                    <a:pt x="2458" y="1153"/>
                    <a:pt x="2364" y="271"/>
                    <a:pt x="1734" y="51"/>
                  </a:cubicBezTo>
                  <a:cubicBezTo>
                    <a:pt x="1641" y="16"/>
                    <a:pt x="1546" y="0"/>
                    <a:pt x="1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70"/>
            <p:cNvSpPr/>
            <p:nvPr/>
          </p:nvSpPr>
          <p:spPr>
            <a:xfrm>
              <a:off x="-17064400" y="3870925"/>
              <a:ext cx="93750" cy="106200"/>
            </a:xfrm>
            <a:custGeom>
              <a:avLst/>
              <a:gdLst/>
              <a:ahLst/>
              <a:cxnLst/>
              <a:rect l="l" t="t" r="r" b="b"/>
              <a:pathLst>
                <a:path w="3750" h="4248" extrusionOk="0">
                  <a:moveTo>
                    <a:pt x="1992" y="0"/>
                  </a:moveTo>
                  <a:cubicBezTo>
                    <a:pt x="1596" y="0"/>
                    <a:pt x="1195" y="152"/>
                    <a:pt x="945" y="435"/>
                  </a:cubicBezTo>
                  <a:cubicBezTo>
                    <a:pt x="221" y="1286"/>
                    <a:pt x="0" y="1727"/>
                    <a:pt x="284" y="4090"/>
                  </a:cubicBezTo>
                  <a:cubicBezTo>
                    <a:pt x="567" y="4216"/>
                    <a:pt x="914" y="4247"/>
                    <a:pt x="1229" y="4247"/>
                  </a:cubicBezTo>
                  <a:lnTo>
                    <a:pt x="1575" y="4247"/>
                  </a:lnTo>
                  <a:lnTo>
                    <a:pt x="1575" y="2609"/>
                  </a:lnTo>
                  <a:lnTo>
                    <a:pt x="1008" y="2010"/>
                  </a:lnTo>
                  <a:cubicBezTo>
                    <a:pt x="914" y="1947"/>
                    <a:pt x="882" y="1853"/>
                    <a:pt x="882" y="1790"/>
                  </a:cubicBezTo>
                  <a:cubicBezTo>
                    <a:pt x="882" y="1191"/>
                    <a:pt x="1355" y="719"/>
                    <a:pt x="1953" y="719"/>
                  </a:cubicBezTo>
                  <a:cubicBezTo>
                    <a:pt x="2552" y="719"/>
                    <a:pt x="3025" y="1191"/>
                    <a:pt x="3025" y="1790"/>
                  </a:cubicBezTo>
                  <a:cubicBezTo>
                    <a:pt x="3025" y="1853"/>
                    <a:pt x="2962" y="1979"/>
                    <a:pt x="2898" y="2010"/>
                  </a:cubicBezTo>
                  <a:lnTo>
                    <a:pt x="2300" y="2609"/>
                  </a:lnTo>
                  <a:lnTo>
                    <a:pt x="2300" y="4247"/>
                  </a:lnTo>
                  <a:lnTo>
                    <a:pt x="2489" y="4247"/>
                  </a:lnTo>
                  <a:cubicBezTo>
                    <a:pt x="2930" y="4247"/>
                    <a:pt x="3277" y="4216"/>
                    <a:pt x="3655" y="4090"/>
                  </a:cubicBezTo>
                  <a:cubicBezTo>
                    <a:pt x="3749" y="2483"/>
                    <a:pt x="3749" y="1664"/>
                    <a:pt x="3434" y="1065"/>
                  </a:cubicBezTo>
                  <a:cubicBezTo>
                    <a:pt x="3308" y="845"/>
                    <a:pt x="3119" y="593"/>
                    <a:pt x="2930" y="372"/>
                  </a:cubicBezTo>
                  <a:cubicBezTo>
                    <a:pt x="2693" y="120"/>
                    <a:pt x="2344" y="0"/>
                    <a:pt x="19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70"/>
            <p:cNvSpPr/>
            <p:nvPr/>
          </p:nvSpPr>
          <p:spPr>
            <a:xfrm>
              <a:off x="-17025025" y="3907200"/>
              <a:ext cx="15775" cy="13200"/>
            </a:xfrm>
            <a:custGeom>
              <a:avLst/>
              <a:gdLst/>
              <a:ahLst/>
              <a:cxnLst/>
              <a:rect l="l" t="t" r="r" b="b"/>
              <a:pathLst>
                <a:path w="631" h="528" extrusionOk="0">
                  <a:moveTo>
                    <a:pt x="327" y="0"/>
                  </a:moveTo>
                  <a:cubicBezTo>
                    <a:pt x="189" y="0"/>
                    <a:pt x="48" y="71"/>
                    <a:pt x="0" y="213"/>
                  </a:cubicBezTo>
                  <a:lnTo>
                    <a:pt x="315" y="528"/>
                  </a:lnTo>
                  <a:lnTo>
                    <a:pt x="630" y="213"/>
                  </a:lnTo>
                  <a:cubicBezTo>
                    <a:pt x="599" y="71"/>
                    <a:pt x="465" y="0"/>
                    <a:pt x="3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70"/>
            <p:cNvSpPr/>
            <p:nvPr/>
          </p:nvSpPr>
          <p:spPr>
            <a:xfrm>
              <a:off x="-16995100" y="3817825"/>
              <a:ext cx="63025" cy="69900"/>
            </a:xfrm>
            <a:custGeom>
              <a:avLst/>
              <a:gdLst/>
              <a:ahLst/>
              <a:cxnLst/>
              <a:rect l="l" t="t" r="r" b="b"/>
              <a:pathLst>
                <a:path w="2521" h="2796" extrusionOk="0">
                  <a:moveTo>
                    <a:pt x="1292" y="1425"/>
                  </a:moveTo>
                  <a:cubicBezTo>
                    <a:pt x="1481" y="1425"/>
                    <a:pt x="1670" y="1582"/>
                    <a:pt x="1670" y="1771"/>
                  </a:cubicBezTo>
                  <a:cubicBezTo>
                    <a:pt x="1639" y="1992"/>
                    <a:pt x="1481" y="2149"/>
                    <a:pt x="1292" y="2149"/>
                  </a:cubicBezTo>
                  <a:cubicBezTo>
                    <a:pt x="1103" y="2149"/>
                    <a:pt x="946" y="1992"/>
                    <a:pt x="946" y="1771"/>
                  </a:cubicBezTo>
                  <a:cubicBezTo>
                    <a:pt x="946" y="1582"/>
                    <a:pt x="1103" y="1425"/>
                    <a:pt x="1292" y="1425"/>
                  </a:cubicBezTo>
                  <a:close/>
                  <a:moveTo>
                    <a:pt x="1017" y="0"/>
                  </a:moveTo>
                  <a:cubicBezTo>
                    <a:pt x="931" y="0"/>
                    <a:pt x="844" y="12"/>
                    <a:pt x="757" y="39"/>
                  </a:cubicBezTo>
                  <a:cubicBezTo>
                    <a:pt x="158" y="259"/>
                    <a:pt x="0" y="1047"/>
                    <a:pt x="190" y="1708"/>
                  </a:cubicBezTo>
                  <a:cubicBezTo>
                    <a:pt x="347" y="1771"/>
                    <a:pt x="505" y="1897"/>
                    <a:pt x="631" y="2023"/>
                  </a:cubicBezTo>
                  <a:cubicBezTo>
                    <a:pt x="851" y="2244"/>
                    <a:pt x="1072" y="2496"/>
                    <a:pt x="1229" y="2748"/>
                  </a:cubicBezTo>
                  <a:cubicBezTo>
                    <a:pt x="1308" y="2780"/>
                    <a:pt x="1395" y="2795"/>
                    <a:pt x="1481" y="2795"/>
                  </a:cubicBezTo>
                  <a:cubicBezTo>
                    <a:pt x="1568" y="2795"/>
                    <a:pt x="1654" y="2780"/>
                    <a:pt x="1733" y="2748"/>
                  </a:cubicBezTo>
                  <a:cubicBezTo>
                    <a:pt x="2269" y="2527"/>
                    <a:pt x="2521" y="1771"/>
                    <a:pt x="2237" y="1047"/>
                  </a:cubicBezTo>
                  <a:cubicBezTo>
                    <a:pt x="2047" y="477"/>
                    <a:pt x="1553" y="0"/>
                    <a:pt x="10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70"/>
            <p:cNvSpPr/>
            <p:nvPr/>
          </p:nvSpPr>
          <p:spPr>
            <a:xfrm>
              <a:off x="-17150275" y="3728200"/>
              <a:ext cx="267825" cy="236300"/>
            </a:xfrm>
            <a:custGeom>
              <a:avLst/>
              <a:gdLst/>
              <a:ahLst/>
              <a:cxnLst/>
              <a:rect l="l" t="t" r="r" b="b"/>
              <a:pathLst>
                <a:path w="10713" h="9452" extrusionOk="0">
                  <a:moveTo>
                    <a:pt x="5325" y="1"/>
                  </a:moveTo>
                  <a:cubicBezTo>
                    <a:pt x="2395" y="1"/>
                    <a:pt x="1" y="2269"/>
                    <a:pt x="1" y="5010"/>
                  </a:cubicBezTo>
                  <a:cubicBezTo>
                    <a:pt x="1" y="6900"/>
                    <a:pt x="1135" y="8601"/>
                    <a:pt x="2899" y="9452"/>
                  </a:cubicBezTo>
                  <a:cubicBezTo>
                    <a:pt x="2773" y="8412"/>
                    <a:pt x="2773" y="7688"/>
                    <a:pt x="2994" y="7089"/>
                  </a:cubicBezTo>
                  <a:lnTo>
                    <a:pt x="2931" y="7089"/>
                  </a:lnTo>
                  <a:cubicBezTo>
                    <a:pt x="2742" y="7089"/>
                    <a:pt x="2584" y="7058"/>
                    <a:pt x="2427" y="7026"/>
                  </a:cubicBezTo>
                  <a:cubicBezTo>
                    <a:pt x="1482" y="6680"/>
                    <a:pt x="1104" y="5482"/>
                    <a:pt x="1482" y="4380"/>
                  </a:cubicBezTo>
                  <a:cubicBezTo>
                    <a:pt x="1822" y="3490"/>
                    <a:pt x="2596" y="2883"/>
                    <a:pt x="3390" y="2883"/>
                  </a:cubicBezTo>
                  <a:cubicBezTo>
                    <a:pt x="3553" y="2883"/>
                    <a:pt x="3716" y="2909"/>
                    <a:pt x="3876" y="2962"/>
                  </a:cubicBezTo>
                  <a:cubicBezTo>
                    <a:pt x="4601" y="3214"/>
                    <a:pt x="5105" y="4002"/>
                    <a:pt x="4947" y="5041"/>
                  </a:cubicBezTo>
                  <a:cubicBezTo>
                    <a:pt x="5073" y="5010"/>
                    <a:pt x="5231" y="5010"/>
                    <a:pt x="5388" y="5010"/>
                  </a:cubicBezTo>
                  <a:cubicBezTo>
                    <a:pt x="5451" y="5010"/>
                    <a:pt x="5546" y="5010"/>
                    <a:pt x="5672" y="5041"/>
                  </a:cubicBezTo>
                  <a:cubicBezTo>
                    <a:pt x="5546" y="4002"/>
                    <a:pt x="6018" y="3246"/>
                    <a:pt x="6712" y="2962"/>
                  </a:cubicBezTo>
                  <a:cubicBezTo>
                    <a:pt x="6883" y="2899"/>
                    <a:pt x="7058" y="2870"/>
                    <a:pt x="7233" y="2870"/>
                  </a:cubicBezTo>
                  <a:cubicBezTo>
                    <a:pt x="8023" y="2870"/>
                    <a:pt x="8802" y="3477"/>
                    <a:pt x="9137" y="4380"/>
                  </a:cubicBezTo>
                  <a:cubicBezTo>
                    <a:pt x="9515" y="5482"/>
                    <a:pt x="9074" y="6680"/>
                    <a:pt x="8161" y="7026"/>
                  </a:cubicBezTo>
                  <a:cubicBezTo>
                    <a:pt x="8003" y="7058"/>
                    <a:pt x="7877" y="7089"/>
                    <a:pt x="7751" y="7089"/>
                  </a:cubicBezTo>
                  <a:cubicBezTo>
                    <a:pt x="7909" y="7688"/>
                    <a:pt x="7909" y="8444"/>
                    <a:pt x="7783" y="9452"/>
                  </a:cubicBezTo>
                  <a:cubicBezTo>
                    <a:pt x="9547" y="8633"/>
                    <a:pt x="10713" y="6900"/>
                    <a:pt x="10713" y="5010"/>
                  </a:cubicBezTo>
                  <a:cubicBezTo>
                    <a:pt x="10681" y="2269"/>
                    <a:pt x="8287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70"/>
            <p:cNvSpPr/>
            <p:nvPr/>
          </p:nvSpPr>
          <p:spPr>
            <a:xfrm>
              <a:off x="-17168375" y="3692750"/>
              <a:ext cx="99250" cy="92975"/>
            </a:xfrm>
            <a:custGeom>
              <a:avLst/>
              <a:gdLst/>
              <a:ahLst/>
              <a:cxnLst/>
              <a:rect l="l" t="t" r="r" b="b"/>
              <a:pathLst>
                <a:path w="3970" h="3719" extrusionOk="0">
                  <a:moveTo>
                    <a:pt x="2111" y="1"/>
                  </a:moveTo>
                  <a:cubicBezTo>
                    <a:pt x="946" y="1"/>
                    <a:pt x="0" y="946"/>
                    <a:pt x="0" y="2143"/>
                  </a:cubicBezTo>
                  <a:cubicBezTo>
                    <a:pt x="0" y="2773"/>
                    <a:pt x="284" y="3309"/>
                    <a:pt x="693" y="3718"/>
                  </a:cubicBezTo>
                  <a:cubicBezTo>
                    <a:pt x="1418" y="2521"/>
                    <a:pt x="2552" y="1545"/>
                    <a:pt x="3970" y="1072"/>
                  </a:cubicBezTo>
                  <a:cubicBezTo>
                    <a:pt x="3623" y="442"/>
                    <a:pt x="289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9" name="Google Shape;9829;p70"/>
          <p:cNvGrpSpPr/>
          <p:nvPr/>
        </p:nvGrpSpPr>
        <p:grpSpPr>
          <a:xfrm>
            <a:off x="6859491" y="2796852"/>
            <a:ext cx="456308" cy="449325"/>
            <a:chOff x="-17170750" y="4058800"/>
            <a:chExt cx="308775" cy="304050"/>
          </a:xfrm>
        </p:grpSpPr>
        <p:sp>
          <p:nvSpPr>
            <p:cNvPr id="9830" name="Google Shape;9830;p70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70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70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70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70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70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70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70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70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70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70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70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70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70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70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70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70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7" name="Google Shape;9847;p70"/>
          <p:cNvGrpSpPr/>
          <p:nvPr/>
        </p:nvGrpSpPr>
        <p:grpSpPr>
          <a:xfrm>
            <a:off x="5721388" y="3343358"/>
            <a:ext cx="450470" cy="446998"/>
            <a:chOff x="-15688425" y="3707725"/>
            <a:chExt cx="304825" cy="302475"/>
          </a:xfrm>
        </p:grpSpPr>
        <p:sp>
          <p:nvSpPr>
            <p:cNvPr id="9848" name="Google Shape;9848;p70"/>
            <p:cNvSpPr/>
            <p:nvPr/>
          </p:nvSpPr>
          <p:spPr>
            <a:xfrm>
              <a:off x="-15687650" y="3884950"/>
              <a:ext cx="304050" cy="125250"/>
            </a:xfrm>
            <a:custGeom>
              <a:avLst/>
              <a:gdLst/>
              <a:ahLst/>
              <a:cxnLst/>
              <a:rect l="l" t="t" r="r" b="b"/>
              <a:pathLst>
                <a:path w="12162" h="5010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70"/>
            <p:cNvSpPr/>
            <p:nvPr/>
          </p:nvSpPr>
          <p:spPr>
            <a:xfrm>
              <a:off x="-15634875" y="3956600"/>
              <a:ext cx="49650" cy="18150"/>
            </a:xfrm>
            <a:custGeom>
              <a:avLst/>
              <a:gdLst/>
              <a:ahLst/>
              <a:cxnLst/>
              <a:rect l="l" t="t" r="r" b="b"/>
              <a:pathLst>
                <a:path w="198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70"/>
            <p:cNvSpPr/>
            <p:nvPr/>
          </p:nvSpPr>
          <p:spPr>
            <a:xfrm>
              <a:off x="-15434025" y="3920375"/>
              <a:ext cx="31525" cy="18150"/>
            </a:xfrm>
            <a:custGeom>
              <a:avLst/>
              <a:gdLst/>
              <a:ahLst/>
              <a:cxnLst/>
              <a:rect l="l" t="t" r="r" b="b"/>
              <a:pathLst>
                <a:path w="1261" h="726" extrusionOk="0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70"/>
            <p:cNvSpPr/>
            <p:nvPr/>
          </p:nvSpPr>
          <p:spPr>
            <a:xfrm>
              <a:off x="-15436400" y="3974725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70"/>
            <p:cNvSpPr/>
            <p:nvPr/>
          </p:nvSpPr>
          <p:spPr>
            <a:xfrm>
              <a:off x="-15688425" y="399205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70"/>
            <p:cNvSpPr/>
            <p:nvPr/>
          </p:nvSpPr>
          <p:spPr>
            <a:xfrm>
              <a:off x="-15664800" y="3707725"/>
              <a:ext cx="252850" cy="161475"/>
            </a:xfrm>
            <a:custGeom>
              <a:avLst/>
              <a:gdLst/>
              <a:ahLst/>
              <a:cxnLst/>
              <a:rect l="l" t="t" r="r" b="b"/>
              <a:pathLst>
                <a:path w="10114" h="6459" extrusionOk="0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4" name="Google Shape;9854;p70"/>
          <p:cNvGrpSpPr/>
          <p:nvPr/>
        </p:nvGrpSpPr>
        <p:grpSpPr>
          <a:xfrm>
            <a:off x="1865544" y="1690441"/>
            <a:ext cx="451653" cy="447589"/>
            <a:chOff x="-20572500" y="3319025"/>
            <a:chExt cx="305625" cy="302875"/>
          </a:xfrm>
        </p:grpSpPr>
        <p:sp>
          <p:nvSpPr>
            <p:cNvPr id="9855" name="Google Shape;9855;p70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70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7" name="Google Shape;9857;p70"/>
          <p:cNvGrpSpPr/>
          <p:nvPr/>
        </p:nvGrpSpPr>
        <p:grpSpPr>
          <a:xfrm>
            <a:off x="1866708" y="2305410"/>
            <a:ext cx="449325" cy="325670"/>
            <a:chOff x="-20571700" y="3722875"/>
            <a:chExt cx="304050" cy="220375"/>
          </a:xfrm>
        </p:grpSpPr>
        <p:sp>
          <p:nvSpPr>
            <p:cNvPr id="9858" name="Google Shape;9858;p70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70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70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70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70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70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70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5" name="Google Shape;9865;p70"/>
          <p:cNvGrpSpPr/>
          <p:nvPr/>
        </p:nvGrpSpPr>
        <p:grpSpPr>
          <a:xfrm>
            <a:off x="1866135" y="2796278"/>
            <a:ext cx="450470" cy="450470"/>
            <a:chOff x="-20571700" y="4066875"/>
            <a:chExt cx="304825" cy="304825"/>
          </a:xfrm>
        </p:grpSpPr>
        <p:sp>
          <p:nvSpPr>
            <p:cNvPr id="9866" name="Google Shape;9866;p70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70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70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70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70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70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2" name="Google Shape;9872;p70"/>
          <p:cNvGrpSpPr/>
          <p:nvPr/>
        </p:nvGrpSpPr>
        <p:grpSpPr>
          <a:xfrm>
            <a:off x="4632837" y="1688259"/>
            <a:ext cx="453980" cy="451948"/>
            <a:chOff x="-18645175" y="3334200"/>
            <a:chExt cx="307200" cy="305825"/>
          </a:xfrm>
        </p:grpSpPr>
        <p:sp>
          <p:nvSpPr>
            <p:cNvPr id="9873" name="Google Shape;9873;p70"/>
            <p:cNvSpPr/>
            <p:nvPr/>
          </p:nvSpPr>
          <p:spPr>
            <a:xfrm>
              <a:off x="-18627850" y="3424975"/>
              <a:ext cx="289875" cy="215050"/>
            </a:xfrm>
            <a:custGeom>
              <a:avLst/>
              <a:gdLst/>
              <a:ahLst/>
              <a:cxnLst/>
              <a:rect l="l" t="t" r="r" b="b"/>
              <a:pathLst>
                <a:path w="11595" h="8602" extrusionOk="0">
                  <a:moveTo>
                    <a:pt x="7530" y="2111"/>
                  </a:moveTo>
                  <a:cubicBezTo>
                    <a:pt x="7719" y="2111"/>
                    <a:pt x="7877" y="2269"/>
                    <a:pt x="7877" y="2458"/>
                  </a:cubicBezTo>
                  <a:lnTo>
                    <a:pt x="7877" y="4568"/>
                  </a:lnTo>
                  <a:cubicBezTo>
                    <a:pt x="7877" y="4789"/>
                    <a:pt x="7719" y="4946"/>
                    <a:pt x="7530" y="4946"/>
                  </a:cubicBezTo>
                  <a:cubicBezTo>
                    <a:pt x="7341" y="4946"/>
                    <a:pt x="7184" y="4789"/>
                    <a:pt x="7184" y="4568"/>
                  </a:cubicBezTo>
                  <a:lnTo>
                    <a:pt x="7184" y="2458"/>
                  </a:lnTo>
                  <a:cubicBezTo>
                    <a:pt x="7184" y="2269"/>
                    <a:pt x="7341" y="2111"/>
                    <a:pt x="7530" y="2111"/>
                  </a:cubicBezTo>
                  <a:close/>
                  <a:moveTo>
                    <a:pt x="2584" y="0"/>
                  </a:moveTo>
                  <a:cubicBezTo>
                    <a:pt x="2364" y="0"/>
                    <a:pt x="2206" y="158"/>
                    <a:pt x="2206" y="347"/>
                  </a:cubicBezTo>
                  <a:lnTo>
                    <a:pt x="2206" y="1764"/>
                  </a:lnTo>
                  <a:lnTo>
                    <a:pt x="2206" y="2489"/>
                  </a:lnTo>
                  <a:cubicBezTo>
                    <a:pt x="2206" y="2678"/>
                    <a:pt x="2364" y="2836"/>
                    <a:pt x="2584" y="2836"/>
                  </a:cubicBezTo>
                  <a:lnTo>
                    <a:pt x="3624" y="2836"/>
                  </a:lnTo>
                  <a:cubicBezTo>
                    <a:pt x="4821" y="2836"/>
                    <a:pt x="5766" y="3781"/>
                    <a:pt x="5766" y="4978"/>
                  </a:cubicBezTo>
                  <a:cubicBezTo>
                    <a:pt x="5766" y="6144"/>
                    <a:pt x="4821" y="7089"/>
                    <a:pt x="3624" y="7089"/>
                  </a:cubicBezTo>
                  <a:lnTo>
                    <a:pt x="3277" y="7089"/>
                  </a:lnTo>
                  <a:cubicBezTo>
                    <a:pt x="2616" y="7089"/>
                    <a:pt x="1986" y="6931"/>
                    <a:pt x="1387" y="6711"/>
                  </a:cubicBezTo>
                  <a:cubicBezTo>
                    <a:pt x="1072" y="7183"/>
                    <a:pt x="694" y="7593"/>
                    <a:pt x="221" y="7908"/>
                  </a:cubicBezTo>
                  <a:cubicBezTo>
                    <a:pt x="95" y="8002"/>
                    <a:pt x="1" y="8160"/>
                    <a:pt x="64" y="8317"/>
                  </a:cubicBezTo>
                  <a:cubicBezTo>
                    <a:pt x="95" y="8475"/>
                    <a:pt x="253" y="8538"/>
                    <a:pt x="410" y="8538"/>
                  </a:cubicBezTo>
                  <a:lnTo>
                    <a:pt x="3624" y="8538"/>
                  </a:lnTo>
                  <a:lnTo>
                    <a:pt x="3624" y="8191"/>
                  </a:lnTo>
                  <a:cubicBezTo>
                    <a:pt x="3624" y="8002"/>
                    <a:pt x="3781" y="7845"/>
                    <a:pt x="4002" y="7845"/>
                  </a:cubicBezTo>
                  <a:cubicBezTo>
                    <a:pt x="4191" y="7845"/>
                    <a:pt x="4348" y="8002"/>
                    <a:pt x="4348" y="8191"/>
                  </a:cubicBezTo>
                  <a:lnTo>
                    <a:pt x="4348" y="8538"/>
                  </a:lnTo>
                  <a:lnTo>
                    <a:pt x="6522" y="8538"/>
                  </a:lnTo>
                  <a:lnTo>
                    <a:pt x="6522" y="6049"/>
                  </a:lnTo>
                  <a:cubicBezTo>
                    <a:pt x="6522" y="5829"/>
                    <a:pt x="6680" y="5671"/>
                    <a:pt x="6869" y="5671"/>
                  </a:cubicBezTo>
                  <a:cubicBezTo>
                    <a:pt x="7058" y="5671"/>
                    <a:pt x="7215" y="5829"/>
                    <a:pt x="7215" y="6049"/>
                  </a:cubicBezTo>
                  <a:lnTo>
                    <a:pt x="7215" y="8601"/>
                  </a:lnTo>
                  <a:lnTo>
                    <a:pt x="11153" y="8601"/>
                  </a:lnTo>
                  <a:cubicBezTo>
                    <a:pt x="11468" y="8538"/>
                    <a:pt x="11595" y="8128"/>
                    <a:pt x="11311" y="7939"/>
                  </a:cubicBezTo>
                  <a:cubicBezTo>
                    <a:pt x="10208" y="7215"/>
                    <a:pt x="9547" y="5986"/>
                    <a:pt x="9389" y="4726"/>
                  </a:cubicBezTo>
                  <a:lnTo>
                    <a:pt x="10681" y="3434"/>
                  </a:lnTo>
                  <a:cubicBezTo>
                    <a:pt x="10775" y="3371"/>
                    <a:pt x="10807" y="3277"/>
                    <a:pt x="10807" y="3182"/>
                  </a:cubicBezTo>
                  <a:lnTo>
                    <a:pt x="10807" y="1764"/>
                  </a:lnTo>
                  <a:cubicBezTo>
                    <a:pt x="10807" y="1563"/>
                    <a:pt x="10625" y="1422"/>
                    <a:pt x="10440" y="1422"/>
                  </a:cubicBezTo>
                  <a:cubicBezTo>
                    <a:pt x="10394" y="1422"/>
                    <a:pt x="10347" y="1431"/>
                    <a:pt x="10303" y="1449"/>
                  </a:cubicBezTo>
                  <a:lnTo>
                    <a:pt x="9389" y="1922"/>
                  </a:lnTo>
                  <a:lnTo>
                    <a:pt x="9389" y="347"/>
                  </a:lnTo>
                  <a:cubicBezTo>
                    <a:pt x="9389" y="158"/>
                    <a:pt x="9232" y="0"/>
                    <a:pt x="9043" y="0"/>
                  </a:cubicBezTo>
                  <a:lnTo>
                    <a:pt x="6522" y="0"/>
                  </a:lnTo>
                  <a:lnTo>
                    <a:pt x="6522" y="3245"/>
                  </a:lnTo>
                  <a:cubicBezTo>
                    <a:pt x="6522" y="3434"/>
                    <a:pt x="6365" y="3592"/>
                    <a:pt x="6144" y="3592"/>
                  </a:cubicBezTo>
                  <a:cubicBezTo>
                    <a:pt x="5955" y="3592"/>
                    <a:pt x="5798" y="3434"/>
                    <a:pt x="5798" y="3245"/>
                  </a:cubicBezTo>
                  <a:lnTo>
                    <a:pt x="5798" y="0"/>
                  </a:lnTo>
                  <a:lnTo>
                    <a:pt x="4348" y="0"/>
                  </a:lnTo>
                  <a:lnTo>
                    <a:pt x="4348" y="1764"/>
                  </a:lnTo>
                  <a:cubicBezTo>
                    <a:pt x="4348" y="1985"/>
                    <a:pt x="4191" y="2143"/>
                    <a:pt x="4002" y="2143"/>
                  </a:cubicBezTo>
                  <a:cubicBezTo>
                    <a:pt x="3781" y="2143"/>
                    <a:pt x="3624" y="1985"/>
                    <a:pt x="3624" y="1764"/>
                  </a:cubicBezTo>
                  <a:lnTo>
                    <a:pt x="36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70"/>
            <p:cNvSpPr/>
            <p:nvPr/>
          </p:nvSpPr>
          <p:spPr>
            <a:xfrm>
              <a:off x="-18645175" y="3424975"/>
              <a:ext cx="141800" cy="159900"/>
            </a:xfrm>
            <a:custGeom>
              <a:avLst/>
              <a:gdLst/>
              <a:ahLst/>
              <a:cxnLst/>
              <a:rect l="l" t="t" r="r" b="b"/>
              <a:pathLst>
                <a:path w="5672" h="639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4600"/>
                    <a:pt x="1733" y="6396"/>
                    <a:pt x="3907" y="6396"/>
                  </a:cubicBezTo>
                  <a:lnTo>
                    <a:pt x="4254" y="6396"/>
                  </a:lnTo>
                  <a:cubicBezTo>
                    <a:pt x="5041" y="6396"/>
                    <a:pt x="5671" y="5766"/>
                    <a:pt x="5671" y="4978"/>
                  </a:cubicBezTo>
                  <a:cubicBezTo>
                    <a:pt x="5671" y="4190"/>
                    <a:pt x="5041" y="3560"/>
                    <a:pt x="4254" y="3560"/>
                  </a:cubicBezTo>
                  <a:lnTo>
                    <a:pt x="3183" y="3560"/>
                  </a:lnTo>
                  <a:cubicBezTo>
                    <a:pt x="2584" y="3560"/>
                    <a:pt x="2111" y="3088"/>
                    <a:pt x="2111" y="2489"/>
                  </a:cubicBezTo>
                  <a:lnTo>
                    <a:pt x="2111" y="1764"/>
                  </a:lnTo>
                  <a:cubicBezTo>
                    <a:pt x="2111" y="788"/>
                    <a:pt x="132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70"/>
            <p:cNvSpPr/>
            <p:nvPr/>
          </p:nvSpPr>
          <p:spPr>
            <a:xfrm>
              <a:off x="-18466375" y="3334200"/>
              <a:ext cx="54350" cy="71100"/>
            </a:xfrm>
            <a:custGeom>
              <a:avLst/>
              <a:gdLst/>
              <a:ahLst/>
              <a:cxnLst/>
              <a:rect l="l" t="t" r="r" b="b"/>
              <a:pathLst>
                <a:path w="2174" h="2844" extrusionOk="0">
                  <a:moveTo>
                    <a:pt x="1449" y="0"/>
                  </a:moveTo>
                  <a:cubicBezTo>
                    <a:pt x="1371" y="0"/>
                    <a:pt x="1292" y="24"/>
                    <a:pt x="1229" y="71"/>
                  </a:cubicBezTo>
                  <a:cubicBezTo>
                    <a:pt x="1197" y="103"/>
                    <a:pt x="0" y="953"/>
                    <a:pt x="0" y="2150"/>
                  </a:cubicBezTo>
                  <a:cubicBezTo>
                    <a:pt x="0" y="2403"/>
                    <a:pt x="95" y="2623"/>
                    <a:pt x="158" y="2844"/>
                  </a:cubicBezTo>
                  <a:lnTo>
                    <a:pt x="756" y="2844"/>
                  </a:lnTo>
                  <a:cubicBezTo>
                    <a:pt x="882" y="1898"/>
                    <a:pt x="1386" y="1048"/>
                    <a:pt x="2174" y="544"/>
                  </a:cubicBezTo>
                  <a:cubicBezTo>
                    <a:pt x="1954" y="260"/>
                    <a:pt x="1701" y="71"/>
                    <a:pt x="1670" y="71"/>
                  </a:cubicBezTo>
                  <a:cubicBezTo>
                    <a:pt x="1607" y="24"/>
                    <a:pt x="1528" y="0"/>
                    <a:pt x="14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70"/>
            <p:cNvSpPr/>
            <p:nvPr/>
          </p:nvSpPr>
          <p:spPr>
            <a:xfrm>
              <a:off x="-18428575" y="3352500"/>
              <a:ext cx="87450" cy="82725"/>
            </a:xfrm>
            <a:custGeom>
              <a:avLst/>
              <a:gdLst/>
              <a:ahLst/>
              <a:cxnLst/>
              <a:rect l="l" t="t" r="r" b="b"/>
              <a:pathLst>
                <a:path w="3498" h="3309" extrusionOk="0">
                  <a:moveTo>
                    <a:pt x="2426" y="1"/>
                  </a:moveTo>
                  <a:cubicBezTo>
                    <a:pt x="1166" y="1"/>
                    <a:pt x="158" y="946"/>
                    <a:pt x="0" y="2112"/>
                  </a:cubicBezTo>
                  <a:lnTo>
                    <a:pt x="1009" y="2112"/>
                  </a:lnTo>
                  <a:cubicBezTo>
                    <a:pt x="1607" y="2112"/>
                    <a:pt x="2080" y="2584"/>
                    <a:pt x="2080" y="3183"/>
                  </a:cubicBezTo>
                  <a:lnTo>
                    <a:pt x="2080" y="3309"/>
                  </a:lnTo>
                  <a:cubicBezTo>
                    <a:pt x="2899" y="2899"/>
                    <a:pt x="3497" y="2049"/>
                    <a:pt x="3497" y="1072"/>
                  </a:cubicBezTo>
                  <a:lnTo>
                    <a:pt x="3497" y="347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70"/>
            <p:cNvSpPr/>
            <p:nvPr/>
          </p:nvSpPr>
          <p:spPr>
            <a:xfrm>
              <a:off x="-18645175" y="3334400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47" y="2836"/>
                  </a:cubicBezTo>
                  <a:lnTo>
                    <a:pt x="1072" y="2836"/>
                  </a:lnTo>
                  <a:cubicBezTo>
                    <a:pt x="2048" y="2836"/>
                    <a:pt x="2836" y="204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9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8" name="Google Shape;9878;p70"/>
          <p:cNvGrpSpPr/>
          <p:nvPr/>
        </p:nvGrpSpPr>
        <p:grpSpPr>
          <a:xfrm>
            <a:off x="4633429" y="2242989"/>
            <a:ext cx="452798" cy="450507"/>
            <a:chOff x="-18645175" y="3708500"/>
            <a:chExt cx="306400" cy="304850"/>
          </a:xfrm>
        </p:grpSpPr>
        <p:sp>
          <p:nvSpPr>
            <p:cNvPr id="9879" name="Google Shape;9879;p70"/>
            <p:cNvSpPr/>
            <p:nvPr/>
          </p:nvSpPr>
          <p:spPr>
            <a:xfrm>
              <a:off x="-18555375" y="3817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70"/>
            <p:cNvSpPr/>
            <p:nvPr/>
          </p:nvSpPr>
          <p:spPr>
            <a:xfrm>
              <a:off x="-18501825" y="3894000"/>
              <a:ext cx="18150" cy="16950"/>
            </a:xfrm>
            <a:custGeom>
              <a:avLst/>
              <a:gdLst/>
              <a:ahLst/>
              <a:cxnLst/>
              <a:rect l="l" t="t" r="r" b="b"/>
              <a:pathLst>
                <a:path w="726" h="678" extrusionOk="0">
                  <a:moveTo>
                    <a:pt x="351" y="0"/>
                  </a:moveTo>
                  <a:cubicBezTo>
                    <a:pt x="197" y="0"/>
                    <a:pt x="48" y="79"/>
                    <a:pt x="0" y="237"/>
                  </a:cubicBezTo>
                  <a:lnTo>
                    <a:pt x="379" y="678"/>
                  </a:lnTo>
                  <a:lnTo>
                    <a:pt x="725" y="237"/>
                  </a:lnTo>
                  <a:cubicBezTo>
                    <a:pt x="662" y="79"/>
                    <a:pt x="505" y="0"/>
                    <a:pt x="3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70"/>
            <p:cNvSpPr/>
            <p:nvPr/>
          </p:nvSpPr>
          <p:spPr>
            <a:xfrm>
              <a:off x="-18546725" y="3835325"/>
              <a:ext cx="108725" cy="124450"/>
            </a:xfrm>
            <a:custGeom>
              <a:avLst/>
              <a:gdLst/>
              <a:ahLst/>
              <a:cxnLst/>
              <a:rect l="l" t="t" r="r" b="b"/>
              <a:pathLst>
                <a:path w="4349" h="4978" extrusionOk="0">
                  <a:moveTo>
                    <a:pt x="2175" y="0"/>
                  </a:moveTo>
                  <a:cubicBezTo>
                    <a:pt x="1481" y="0"/>
                    <a:pt x="914" y="473"/>
                    <a:pt x="757" y="1134"/>
                  </a:cubicBezTo>
                  <a:lnTo>
                    <a:pt x="221" y="3151"/>
                  </a:lnTo>
                  <a:cubicBezTo>
                    <a:pt x="1" y="4096"/>
                    <a:pt x="725" y="4978"/>
                    <a:pt x="1639" y="4978"/>
                  </a:cubicBezTo>
                  <a:lnTo>
                    <a:pt x="1796" y="4978"/>
                  </a:lnTo>
                  <a:lnTo>
                    <a:pt x="1796" y="3686"/>
                  </a:lnTo>
                  <a:lnTo>
                    <a:pt x="1198" y="2899"/>
                  </a:lnTo>
                  <a:cubicBezTo>
                    <a:pt x="1135" y="2804"/>
                    <a:pt x="1103" y="2741"/>
                    <a:pt x="1103" y="2647"/>
                  </a:cubicBezTo>
                  <a:cubicBezTo>
                    <a:pt x="1103" y="2048"/>
                    <a:pt x="1576" y="1575"/>
                    <a:pt x="2175" y="1575"/>
                  </a:cubicBezTo>
                  <a:cubicBezTo>
                    <a:pt x="2773" y="1575"/>
                    <a:pt x="3246" y="2048"/>
                    <a:pt x="3246" y="2647"/>
                  </a:cubicBezTo>
                  <a:cubicBezTo>
                    <a:pt x="3246" y="2741"/>
                    <a:pt x="3183" y="2804"/>
                    <a:pt x="3151" y="2899"/>
                  </a:cubicBezTo>
                  <a:lnTo>
                    <a:pt x="2521" y="3686"/>
                  </a:lnTo>
                  <a:lnTo>
                    <a:pt x="2521" y="4978"/>
                  </a:lnTo>
                  <a:lnTo>
                    <a:pt x="2679" y="4978"/>
                  </a:lnTo>
                  <a:cubicBezTo>
                    <a:pt x="3624" y="4978"/>
                    <a:pt x="4348" y="4064"/>
                    <a:pt x="4096" y="3151"/>
                  </a:cubicBezTo>
                  <a:lnTo>
                    <a:pt x="3592" y="1134"/>
                  </a:lnTo>
                  <a:cubicBezTo>
                    <a:pt x="3435" y="441"/>
                    <a:pt x="2836" y="0"/>
                    <a:pt x="21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70"/>
            <p:cNvSpPr/>
            <p:nvPr/>
          </p:nvSpPr>
          <p:spPr>
            <a:xfrm>
              <a:off x="-18644375" y="3728200"/>
              <a:ext cx="305600" cy="285150"/>
            </a:xfrm>
            <a:custGeom>
              <a:avLst/>
              <a:gdLst/>
              <a:ahLst/>
              <a:cxnLst/>
              <a:rect l="l" t="t" r="r" b="b"/>
              <a:pathLst>
                <a:path w="12224" h="11406" extrusionOk="0">
                  <a:moveTo>
                    <a:pt x="8128" y="2836"/>
                  </a:moveTo>
                  <a:cubicBezTo>
                    <a:pt x="8695" y="2836"/>
                    <a:pt x="9168" y="3309"/>
                    <a:pt x="9168" y="3907"/>
                  </a:cubicBezTo>
                  <a:cubicBezTo>
                    <a:pt x="9257" y="4501"/>
                    <a:pt x="8814" y="4984"/>
                    <a:pt x="8182" y="4984"/>
                  </a:cubicBezTo>
                  <a:cubicBezTo>
                    <a:pt x="8143" y="4984"/>
                    <a:pt x="8105" y="4982"/>
                    <a:pt x="8065" y="4978"/>
                  </a:cubicBezTo>
                  <a:lnTo>
                    <a:pt x="8065" y="4978"/>
                  </a:lnTo>
                  <a:cubicBezTo>
                    <a:pt x="8128" y="5041"/>
                    <a:pt x="8160" y="5136"/>
                    <a:pt x="8160" y="5199"/>
                  </a:cubicBezTo>
                  <a:lnTo>
                    <a:pt x="8664" y="7247"/>
                  </a:lnTo>
                  <a:cubicBezTo>
                    <a:pt x="9011" y="8633"/>
                    <a:pt x="7971" y="9988"/>
                    <a:pt x="6553" y="9988"/>
                  </a:cubicBezTo>
                  <a:lnTo>
                    <a:pt x="5513" y="9988"/>
                  </a:lnTo>
                  <a:cubicBezTo>
                    <a:pt x="4096" y="9988"/>
                    <a:pt x="3025" y="8633"/>
                    <a:pt x="3403" y="7247"/>
                  </a:cubicBezTo>
                  <a:lnTo>
                    <a:pt x="3907" y="5199"/>
                  </a:lnTo>
                  <a:cubicBezTo>
                    <a:pt x="3938" y="5136"/>
                    <a:pt x="3938" y="5041"/>
                    <a:pt x="3970" y="4978"/>
                  </a:cubicBezTo>
                  <a:lnTo>
                    <a:pt x="3970" y="4978"/>
                  </a:lnTo>
                  <a:cubicBezTo>
                    <a:pt x="3934" y="4982"/>
                    <a:pt x="3899" y="4983"/>
                    <a:pt x="3864" y="4983"/>
                  </a:cubicBezTo>
                  <a:cubicBezTo>
                    <a:pt x="3255" y="4983"/>
                    <a:pt x="2804" y="4473"/>
                    <a:pt x="2804" y="3907"/>
                  </a:cubicBezTo>
                  <a:cubicBezTo>
                    <a:pt x="2804" y="3309"/>
                    <a:pt x="3277" y="2836"/>
                    <a:pt x="3875" y="2836"/>
                  </a:cubicBezTo>
                  <a:cubicBezTo>
                    <a:pt x="4411" y="2836"/>
                    <a:pt x="4883" y="3277"/>
                    <a:pt x="4915" y="3844"/>
                  </a:cubicBezTo>
                  <a:cubicBezTo>
                    <a:pt x="5230" y="3624"/>
                    <a:pt x="5608" y="3561"/>
                    <a:pt x="5986" y="3561"/>
                  </a:cubicBezTo>
                  <a:cubicBezTo>
                    <a:pt x="6396" y="3561"/>
                    <a:pt x="6742" y="3687"/>
                    <a:pt x="7057" y="3844"/>
                  </a:cubicBezTo>
                  <a:cubicBezTo>
                    <a:pt x="7089" y="3277"/>
                    <a:pt x="7561" y="2836"/>
                    <a:pt x="8128" y="2836"/>
                  </a:cubicBezTo>
                  <a:close/>
                  <a:moveTo>
                    <a:pt x="4285" y="1"/>
                  </a:moveTo>
                  <a:cubicBezTo>
                    <a:pt x="2710" y="1"/>
                    <a:pt x="1449" y="946"/>
                    <a:pt x="1449" y="2143"/>
                  </a:cubicBezTo>
                  <a:lnTo>
                    <a:pt x="1449" y="2773"/>
                  </a:lnTo>
                  <a:cubicBezTo>
                    <a:pt x="1449" y="4380"/>
                    <a:pt x="945" y="5955"/>
                    <a:pt x="95" y="7310"/>
                  </a:cubicBezTo>
                  <a:cubicBezTo>
                    <a:pt x="0" y="7373"/>
                    <a:pt x="0" y="7530"/>
                    <a:pt x="32" y="7625"/>
                  </a:cubicBezTo>
                  <a:cubicBezTo>
                    <a:pt x="945" y="9893"/>
                    <a:pt x="3182" y="11405"/>
                    <a:pt x="5671" y="11405"/>
                  </a:cubicBezTo>
                  <a:lnTo>
                    <a:pt x="6553" y="11405"/>
                  </a:lnTo>
                  <a:cubicBezTo>
                    <a:pt x="9011" y="11405"/>
                    <a:pt x="11216" y="9893"/>
                    <a:pt x="12161" y="7625"/>
                  </a:cubicBezTo>
                  <a:cubicBezTo>
                    <a:pt x="12224" y="7499"/>
                    <a:pt x="12224" y="7373"/>
                    <a:pt x="12129" y="7310"/>
                  </a:cubicBezTo>
                  <a:cubicBezTo>
                    <a:pt x="11184" y="5955"/>
                    <a:pt x="10680" y="4380"/>
                    <a:pt x="10680" y="2773"/>
                  </a:cubicBezTo>
                  <a:lnTo>
                    <a:pt x="10680" y="2143"/>
                  </a:lnTo>
                  <a:cubicBezTo>
                    <a:pt x="10680" y="946"/>
                    <a:pt x="9420" y="1"/>
                    <a:pt x="7845" y="1"/>
                  </a:cubicBezTo>
                  <a:cubicBezTo>
                    <a:pt x="7183" y="1"/>
                    <a:pt x="6553" y="158"/>
                    <a:pt x="6081" y="473"/>
                  </a:cubicBezTo>
                  <a:cubicBezTo>
                    <a:pt x="5545" y="158"/>
                    <a:pt x="4915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70"/>
            <p:cNvSpPr/>
            <p:nvPr/>
          </p:nvSpPr>
          <p:spPr>
            <a:xfrm>
              <a:off x="-18448275" y="38172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70"/>
            <p:cNvSpPr/>
            <p:nvPr/>
          </p:nvSpPr>
          <p:spPr>
            <a:xfrm>
              <a:off x="-18645175" y="3708500"/>
              <a:ext cx="74050" cy="91400"/>
            </a:xfrm>
            <a:custGeom>
              <a:avLst/>
              <a:gdLst/>
              <a:ahLst/>
              <a:cxnLst/>
              <a:rect l="l" t="t" r="r" b="b"/>
              <a:pathLst>
                <a:path w="2962" h="3656" extrusionOk="0">
                  <a:moveTo>
                    <a:pt x="2111" y="1"/>
                  </a:moveTo>
                  <a:cubicBezTo>
                    <a:pt x="946" y="1"/>
                    <a:pt x="1" y="946"/>
                    <a:pt x="1" y="2143"/>
                  </a:cubicBezTo>
                  <a:cubicBezTo>
                    <a:pt x="1" y="2710"/>
                    <a:pt x="221" y="3277"/>
                    <a:pt x="631" y="3656"/>
                  </a:cubicBezTo>
                  <a:lnTo>
                    <a:pt x="631" y="3498"/>
                  </a:lnTo>
                  <a:lnTo>
                    <a:pt x="631" y="2868"/>
                  </a:lnTo>
                  <a:cubicBezTo>
                    <a:pt x="631" y="1608"/>
                    <a:pt x="1576" y="600"/>
                    <a:pt x="2962" y="190"/>
                  </a:cubicBezTo>
                  <a:cubicBezTo>
                    <a:pt x="2679" y="95"/>
                    <a:pt x="2395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70"/>
            <p:cNvSpPr/>
            <p:nvPr/>
          </p:nvSpPr>
          <p:spPr>
            <a:xfrm>
              <a:off x="-18415975" y="3710075"/>
              <a:ext cx="74850" cy="92975"/>
            </a:xfrm>
            <a:custGeom>
              <a:avLst/>
              <a:gdLst/>
              <a:ahLst/>
              <a:cxnLst/>
              <a:rect l="l" t="t" r="r" b="b"/>
              <a:pathLst>
                <a:path w="2994" h="3719" extrusionOk="0">
                  <a:moveTo>
                    <a:pt x="883" y="1"/>
                  </a:moveTo>
                  <a:cubicBezTo>
                    <a:pt x="568" y="1"/>
                    <a:pt x="284" y="64"/>
                    <a:pt x="1" y="190"/>
                  </a:cubicBezTo>
                  <a:cubicBezTo>
                    <a:pt x="1292" y="568"/>
                    <a:pt x="2206" y="1608"/>
                    <a:pt x="2206" y="2836"/>
                  </a:cubicBezTo>
                  <a:lnTo>
                    <a:pt x="2206" y="3466"/>
                  </a:lnTo>
                  <a:cubicBezTo>
                    <a:pt x="2206" y="3529"/>
                    <a:pt x="2206" y="3656"/>
                    <a:pt x="2237" y="3719"/>
                  </a:cubicBezTo>
                  <a:cubicBezTo>
                    <a:pt x="2710" y="3340"/>
                    <a:pt x="2993" y="2742"/>
                    <a:pt x="2993" y="2112"/>
                  </a:cubicBezTo>
                  <a:cubicBezTo>
                    <a:pt x="2993" y="946"/>
                    <a:pt x="2048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6" name="Google Shape;9886;p70"/>
          <p:cNvGrpSpPr/>
          <p:nvPr/>
        </p:nvGrpSpPr>
        <p:grpSpPr>
          <a:xfrm>
            <a:off x="4631101" y="2795630"/>
            <a:ext cx="457453" cy="451763"/>
            <a:chOff x="-18647525" y="4082625"/>
            <a:chExt cx="309550" cy="305700"/>
          </a:xfrm>
        </p:grpSpPr>
        <p:sp>
          <p:nvSpPr>
            <p:cNvPr id="9887" name="Google Shape;9887;p70"/>
            <p:cNvSpPr/>
            <p:nvPr/>
          </p:nvSpPr>
          <p:spPr>
            <a:xfrm>
              <a:off x="-18609725" y="4082625"/>
              <a:ext cx="123675" cy="61475"/>
            </a:xfrm>
            <a:custGeom>
              <a:avLst/>
              <a:gdLst/>
              <a:ahLst/>
              <a:cxnLst/>
              <a:rect l="l" t="t" r="r" b="b"/>
              <a:pathLst>
                <a:path w="4947" h="2459" extrusionOk="0">
                  <a:moveTo>
                    <a:pt x="2473" y="1"/>
                  </a:moveTo>
                  <a:cubicBezTo>
                    <a:pt x="2387" y="1"/>
                    <a:pt x="2300" y="32"/>
                    <a:pt x="2237" y="95"/>
                  </a:cubicBezTo>
                  <a:cubicBezTo>
                    <a:pt x="2206" y="127"/>
                    <a:pt x="1576" y="694"/>
                    <a:pt x="1450" y="1481"/>
                  </a:cubicBezTo>
                  <a:cubicBezTo>
                    <a:pt x="1324" y="1418"/>
                    <a:pt x="1166" y="1418"/>
                    <a:pt x="1071" y="1418"/>
                  </a:cubicBezTo>
                  <a:lnTo>
                    <a:pt x="347" y="1418"/>
                  </a:lnTo>
                  <a:cubicBezTo>
                    <a:pt x="158" y="1418"/>
                    <a:pt x="0" y="1576"/>
                    <a:pt x="0" y="1797"/>
                  </a:cubicBezTo>
                  <a:cubicBezTo>
                    <a:pt x="0" y="2017"/>
                    <a:pt x="32" y="2206"/>
                    <a:pt x="126" y="2427"/>
                  </a:cubicBezTo>
                  <a:cubicBezTo>
                    <a:pt x="1008" y="2175"/>
                    <a:pt x="1922" y="2175"/>
                    <a:pt x="2489" y="2175"/>
                  </a:cubicBezTo>
                  <a:cubicBezTo>
                    <a:pt x="3277" y="2175"/>
                    <a:pt x="4096" y="2206"/>
                    <a:pt x="4852" y="2458"/>
                  </a:cubicBezTo>
                  <a:cubicBezTo>
                    <a:pt x="4915" y="2269"/>
                    <a:pt x="4947" y="2017"/>
                    <a:pt x="4947" y="1797"/>
                  </a:cubicBezTo>
                  <a:cubicBezTo>
                    <a:pt x="4947" y="1576"/>
                    <a:pt x="4789" y="1418"/>
                    <a:pt x="4600" y="1418"/>
                  </a:cubicBezTo>
                  <a:lnTo>
                    <a:pt x="3907" y="1418"/>
                  </a:lnTo>
                  <a:cubicBezTo>
                    <a:pt x="3781" y="1418"/>
                    <a:pt x="3623" y="1418"/>
                    <a:pt x="3497" y="1481"/>
                  </a:cubicBezTo>
                  <a:cubicBezTo>
                    <a:pt x="3340" y="694"/>
                    <a:pt x="2710" y="127"/>
                    <a:pt x="2710" y="95"/>
                  </a:cubicBezTo>
                  <a:cubicBezTo>
                    <a:pt x="2647" y="32"/>
                    <a:pt x="2560" y="1"/>
                    <a:pt x="24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70"/>
            <p:cNvSpPr/>
            <p:nvPr/>
          </p:nvSpPr>
          <p:spPr>
            <a:xfrm>
              <a:off x="-18647525" y="4155875"/>
              <a:ext cx="148075" cy="195350"/>
            </a:xfrm>
            <a:custGeom>
              <a:avLst/>
              <a:gdLst/>
              <a:ahLst/>
              <a:cxnLst/>
              <a:rect l="l" t="t" r="r" b="b"/>
              <a:pathLst>
                <a:path w="5923" h="7814" extrusionOk="0">
                  <a:moveTo>
                    <a:pt x="1859" y="2836"/>
                  </a:moveTo>
                  <a:cubicBezTo>
                    <a:pt x="2048" y="2836"/>
                    <a:pt x="2205" y="2994"/>
                    <a:pt x="2205" y="3183"/>
                  </a:cubicBezTo>
                  <a:lnTo>
                    <a:pt x="2205" y="3907"/>
                  </a:lnTo>
                  <a:cubicBezTo>
                    <a:pt x="2205" y="4096"/>
                    <a:pt x="2048" y="4254"/>
                    <a:pt x="1859" y="4254"/>
                  </a:cubicBezTo>
                  <a:cubicBezTo>
                    <a:pt x="1670" y="4254"/>
                    <a:pt x="1512" y="4096"/>
                    <a:pt x="1512" y="3907"/>
                  </a:cubicBezTo>
                  <a:lnTo>
                    <a:pt x="1512" y="3183"/>
                  </a:lnTo>
                  <a:cubicBezTo>
                    <a:pt x="1512" y="2994"/>
                    <a:pt x="1670" y="2836"/>
                    <a:pt x="1859" y="2836"/>
                  </a:cubicBezTo>
                  <a:close/>
                  <a:moveTo>
                    <a:pt x="3938" y="1"/>
                  </a:moveTo>
                  <a:cubicBezTo>
                    <a:pt x="2678" y="1"/>
                    <a:pt x="0" y="1"/>
                    <a:pt x="0" y="2836"/>
                  </a:cubicBezTo>
                  <a:cubicBezTo>
                    <a:pt x="0" y="4569"/>
                    <a:pt x="914" y="6774"/>
                    <a:pt x="2205" y="7814"/>
                  </a:cubicBezTo>
                  <a:cubicBezTo>
                    <a:pt x="2016" y="6995"/>
                    <a:pt x="1985" y="6018"/>
                    <a:pt x="2268" y="4915"/>
                  </a:cubicBezTo>
                  <a:cubicBezTo>
                    <a:pt x="2457" y="4222"/>
                    <a:pt x="2741" y="3466"/>
                    <a:pt x="3088" y="2805"/>
                  </a:cubicBezTo>
                  <a:cubicBezTo>
                    <a:pt x="2962" y="2710"/>
                    <a:pt x="2899" y="2647"/>
                    <a:pt x="2899" y="2490"/>
                  </a:cubicBezTo>
                  <a:lnTo>
                    <a:pt x="2899" y="1765"/>
                  </a:lnTo>
                  <a:cubicBezTo>
                    <a:pt x="2899" y="1576"/>
                    <a:pt x="3056" y="1418"/>
                    <a:pt x="3245" y="1418"/>
                  </a:cubicBezTo>
                  <a:cubicBezTo>
                    <a:pt x="3434" y="1418"/>
                    <a:pt x="3592" y="1576"/>
                    <a:pt x="3592" y="1765"/>
                  </a:cubicBezTo>
                  <a:lnTo>
                    <a:pt x="3592" y="1954"/>
                  </a:lnTo>
                  <a:cubicBezTo>
                    <a:pt x="3781" y="1702"/>
                    <a:pt x="4033" y="1450"/>
                    <a:pt x="4222" y="1229"/>
                  </a:cubicBezTo>
                  <a:cubicBezTo>
                    <a:pt x="4726" y="694"/>
                    <a:pt x="5324" y="347"/>
                    <a:pt x="5923" y="190"/>
                  </a:cubicBezTo>
                  <a:cubicBezTo>
                    <a:pt x="5293" y="32"/>
                    <a:pt x="4631" y="1"/>
                    <a:pt x="39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70"/>
            <p:cNvSpPr/>
            <p:nvPr/>
          </p:nvSpPr>
          <p:spPr>
            <a:xfrm>
              <a:off x="-18442750" y="4150575"/>
              <a:ext cx="102400" cy="100625"/>
            </a:xfrm>
            <a:custGeom>
              <a:avLst/>
              <a:gdLst/>
              <a:ahLst/>
              <a:cxnLst/>
              <a:rect l="l" t="t" r="r" b="b"/>
              <a:pathLst>
                <a:path w="4096" h="4025" extrusionOk="0">
                  <a:moveTo>
                    <a:pt x="630" y="0"/>
                  </a:moveTo>
                  <a:cubicBezTo>
                    <a:pt x="544" y="0"/>
                    <a:pt x="457" y="39"/>
                    <a:pt x="378" y="118"/>
                  </a:cubicBezTo>
                  <a:cubicBezTo>
                    <a:pt x="221" y="276"/>
                    <a:pt x="95" y="496"/>
                    <a:pt x="0" y="685"/>
                  </a:cubicBezTo>
                  <a:cubicBezTo>
                    <a:pt x="851" y="1063"/>
                    <a:pt x="1481" y="1725"/>
                    <a:pt x="1891" y="2134"/>
                  </a:cubicBezTo>
                  <a:cubicBezTo>
                    <a:pt x="2300" y="2513"/>
                    <a:pt x="2962" y="3206"/>
                    <a:pt x="3371" y="4025"/>
                  </a:cubicBezTo>
                  <a:cubicBezTo>
                    <a:pt x="3560" y="3962"/>
                    <a:pt x="3749" y="3836"/>
                    <a:pt x="3907" y="3647"/>
                  </a:cubicBezTo>
                  <a:cubicBezTo>
                    <a:pt x="4096" y="3552"/>
                    <a:pt x="4096" y="3332"/>
                    <a:pt x="3938" y="3206"/>
                  </a:cubicBezTo>
                  <a:lnTo>
                    <a:pt x="3434" y="2702"/>
                  </a:lnTo>
                  <a:cubicBezTo>
                    <a:pt x="3371" y="2607"/>
                    <a:pt x="3245" y="2544"/>
                    <a:pt x="3119" y="2450"/>
                  </a:cubicBezTo>
                  <a:cubicBezTo>
                    <a:pt x="3560" y="1788"/>
                    <a:pt x="3529" y="937"/>
                    <a:pt x="3529" y="906"/>
                  </a:cubicBezTo>
                  <a:cubicBezTo>
                    <a:pt x="3529" y="717"/>
                    <a:pt x="3371" y="591"/>
                    <a:pt x="3151" y="559"/>
                  </a:cubicBezTo>
                  <a:cubicBezTo>
                    <a:pt x="3147" y="559"/>
                    <a:pt x="3130" y="559"/>
                    <a:pt x="3103" y="559"/>
                  </a:cubicBezTo>
                  <a:cubicBezTo>
                    <a:pt x="2910" y="559"/>
                    <a:pt x="2190" y="583"/>
                    <a:pt x="1639" y="969"/>
                  </a:cubicBezTo>
                  <a:cubicBezTo>
                    <a:pt x="1544" y="843"/>
                    <a:pt x="1481" y="748"/>
                    <a:pt x="1387" y="654"/>
                  </a:cubicBezTo>
                  <a:lnTo>
                    <a:pt x="882" y="118"/>
                  </a:lnTo>
                  <a:cubicBezTo>
                    <a:pt x="804" y="39"/>
                    <a:pt x="717" y="0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70"/>
            <p:cNvSpPr/>
            <p:nvPr/>
          </p:nvSpPr>
          <p:spPr>
            <a:xfrm>
              <a:off x="-18581375" y="4176775"/>
              <a:ext cx="243400" cy="211550"/>
            </a:xfrm>
            <a:custGeom>
              <a:avLst/>
              <a:gdLst/>
              <a:ahLst/>
              <a:cxnLst/>
              <a:rect l="l" t="t" r="r" b="b"/>
              <a:pathLst>
                <a:path w="9736" h="8462" extrusionOk="0">
                  <a:moveTo>
                    <a:pt x="4191" y="1000"/>
                  </a:moveTo>
                  <a:cubicBezTo>
                    <a:pt x="4277" y="1000"/>
                    <a:pt x="4364" y="1039"/>
                    <a:pt x="4443" y="1118"/>
                  </a:cubicBezTo>
                  <a:cubicBezTo>
                    <a:pt x="4600" y="1275"/>
                    <a:pt x="4600" y="1465"/>
                    <a:pt x="4443" y="1654"/>
                  </a:cubicBezTo>
                  <a:lnTo>
                    <a:pt x="3939" y="2158"/>
                  </a:lnTo>
                  <a:cubicBezTo>
                    <a:pt x="3860" y="2236"/>
                    <a:pt x="3765" y="2276"/>
                    <a:pt x="3675" y="2276"/>
                  </a:cubicBezTo>
                  <a:cubicBezTo>
                    <a:pt x="3584" y="2276"/>
                    <a:pt x="3498" y="2236"/>
                    <a:pt x="3435" y="2158"/>
                  </a:cubicBezTo>
                  <a:cubicBezTo>
                    <a:pt x="3277" y="2000"/>
                    <a:pt x="3277" y="1811"/>
                    <a:pt x="3435" y="1654"/>
                  </a:cubicBezTo>
                  <a:lnTo>
                    <a:pt x="3939" y="1118"/>
                  </a:lnTo>
                  <a:cubicBezTo>
                    <a:pt x="4017" y="1039"/>
                    <a:pt x="4104" y="1000"/>
                    <a:pt x="4191" y="1000"/>
                  </a:cubicBezTo>
                  <a:close/>
                  <a:moveTo>
                    <a:pt x="5230" y="3048"/>
                  </a:moveTo>
                  <a:cubicBezTo>
                    <a:pt x="5317" y="3048"/>
                    <a:pt x="5404" y="3087"/>
                    <a:pt x="5482" y="3166"/>
                  </a:cubicBezTo>
                  <a:cubicBezTo>
                    <a:pt x="5640" y="3323"/>
                    <a:pt x="5640" y="3512"/>
                    <a:pt x="5482" y="3701"/>
                  </a:cubicBezTo>
                  <a:lnTo>
                    <a:pt x="4978" y="4205"/>
                  </a:lnTo>
                  <a:cubicBezTo>
                    <a:pt x="4900" y="4284"/>
                    <a:pt x="4805" y="4324"/>
                    <a:pt x="4710" y="4324"/>
                  </a:cubicBezTo>
                  <a:cubicBezTo>
                    <a:pt x="4616" y="4324"/>
                    <a:pt x="4521" y="4284"/>
                    <a:pt x="4443" y="4205"/>
                  </a:cubicBezTo>
                  <a:cubicBezTo>
                    <a:pt x="4285" y="4048"/>
                    <a:pt x="4285" y="3796"/>
                    <a:pt x="4443" y="3701"/>
                  </a:cubicBezTo>
                  <a:lnTo>
                    <a:pt x="4978" y="3166"/>
                  </a:lnTo>
                  <a:cubicBezTo>
                    <a:pt x="5057" y="3087"/>
                    <a:pt x="5144" y="3048"/>
                    <a:pt x="5230" y="3048"/>
                  </a:cubicBezTo>
                  <a:close/>
                  <a:moveTo>
                    <a:pt x="2674" y="3583"/>
                  </a:moveTo>
                  <a:cubicBezTo>
                    <a:pt x="2765" y="3583"/>
                    <a:pt x="2852" y="3623"/>
                    <a:pt x="2930" y="3701"/>
                  </a:cubicBezTo>
                  <a:cubicBezTo>
                    <a:pt x="3088" y="3796"/>
                    <a:pt x="3088" y="4048"/>
                    <a:pt x="2930" y="4205"/>
                  </a:cubicBezTo>
                  <a:lnTo>
                    <a:pt x="2395" y="4710"/>
                  </a:lnTo>
                  <a:cubicBezTo>
                    <a:pt x="2316" y="4788"/>
                    <a:pt x="2229" y="4828"/>
                    <a:pt x="2143" y="4828"/>
                  </a:cubicBezTo>
                  <a:cubicBezTo>
                    <a:pt x="2056" y="4828"/>
                    <a:pt x="1970" y="4788"/>
                    <a:pt x="1891" y="4710"/>
                  </a:cubicBezTo>
                  <a:cubicBezTo>
                    <a:pt x="1733" y="4552"/>
                    <a:pt x="1733" y="4363"/>
                    <a:pt x="1891" y="4205"/>
                  </a:cubicBezTo>
                  <a:lnTo>
                    <a:pt x="2395" y="3701"/>
                  </a:lnTo>
                  <a:cubicBezTo>
                    <a:pt x="2489" y="3623"/>
                    <a:pt x="2584" y="3583"/>
                    <a:pt x="2674" y="3583"/>
                  </a:cubicBezTo>
                  <a:close/>
                  <a:moveTo>
                    <a:pt x="7207" y="4087"/>
                  </a:moveTo>
                  <a:cubicBezTo>
                    <a:pt x="7302" y="4087"/>
                    <a:pt x="7388" y="4127"/>
                    <a:pt x="7436" y="4205"/>
                  </a:cubicBezTo>
                  <a:cubicBezTo>
                    <a:pt x="7625" y="4363"/>
                    <a:pt x="7625" y="4552"/>
                    <a:pt x="7436" y="4710"/>
                  </a:cubicBezTo>
                  <a:lnTo>
                    <a:pt x="6932" y="5214"/>
                  </a:lnTo>
                  <a:cubicBezTo>
                    <a:pt x="6853" y="5292"/>
                    <a:pt x="6766" y="5332"/>
                    <a:pt x="6680" y="5332"/>
                  </a:cubicBezTo>
                  <a:cubicBezTo>
                    <a:pt x="6593" y="5332"/>
                    <a:pt x="6506" y="5292"/>
                    <a:pt x="6427" y="5214"/>
                  </a:cubicBezTo>
                  <a:cubicBezTo>
                    <a:pt x="6270" y="5056"/>
                    <a:pt x="6270" y="4867"/>
                    <a:pt x="6427" y="4710"/>
                  </a:cubicBezTo>
                  <a:lnTo>
                    <a:pt x="6932" y="4205"/>
                  </a:lnTo>
                  <a:cubicBezTo>
                    <a:pt x="7010" y="4127"/>
                    <a:pt x="7113" y="4087"/>
                    <a:pt x="7207" y="4087"/>
                  </a:cubicBezTo>
                  <a:close/>
                  <a:moveTo>
                    <a:pt x="5388" y="4875"/>
                  </a:moveTo>
                  <a:cubicBezTo>
                    <a:pt x="5474" y="4875"/>
                    <a:pt x="5561" y="4914"/>
                    <a:pt x="5640" y="4993"/>
                  </a:cubicBezTo>
                  <a:cubicBezTo>
                    <a:pt x="5797" y="5151"/>
                    <a:pt x="5797" y="5340"/>
                    <a:pt x="5640" y="5497"/>
                  </a:cubicBezTo>
                  <a:lnTo>
                    <a:pt x="5136" y="6001"/>
                  </a:lnTo>
                  <a:cubicBezTo>
                    <a:pt x="5057" y="6080"/>
                    <a:pt x="4963" y="6119"/>
                    <a:pt x="4868" y="6119"/>
                  </a:cubicBezTo>
                  <a:cubicBezTo>
                    <a:pt x="4773" y="6119"/>
                    <a:pt x="4679" y="6080"/>
                    <a:pt x="4600" y="6001"/>
                  </a:cubicBezTo>
                  <a:cubicBezTo>
                    <a:pt x="4443" y="5844"/>
                    <a:pt x="4443" y="5655"/>
                    <a:pt x="4600" y="5497"/>
                  </a:cubicBezTo>
                  <a:lnTo>
                    <a:pt x="5136" y="4993"/>
                  </a:lnTo>
                  <a:cubicBezTo>
                    <a:pt x="5215" y="4914"/>
                    <a:pt x="5301" y="4875"/>
                    <a:pt x="5388" y="4875"/>
                  </a:cubicBezTo>
                  <a:close/>
                  <a:moveTo>
                    <a:pt x="2674" y="5568"/>
                  </a:moveTo>
                  <a:cubicBezTo>
                    <a:pt x="2765" y="5568"/>
                    <a:pt x="2852" y="5607"/>
                    <a:pt x="2930" y="5686"/>
                  </a:cubicBezTo>
                  <a:cubicBezTo>
                    <a:pt x="3088" y="5844"/>
                    <a:pt x="3088" y="6064"/>
                    <a:pt x="2930" y="6222"/>
                  </a:cubicBezTo>
                  <a:lnTo>
                    <a:pt x="2395" y="6726"/>
                  </a:lnTo>
                  <a:cubicBezTo>
                    <a:pt x="2316" y="6805"/>
                    <a:pt x="2229" y="6844"/>
                    <a:pt x="2143" y="6844"/>
                  </a:cubicBezTo>
                  <a:cubicBezTo>
                    <a:pt x="2056" y="6844"/>
                    <a:pt x="1970" y="6805"/>
                    <a:pt x="1891" y="6726"/>
                  </a:cubicBezTo>
                  <a:cubicBezTo>
                    <a:pt x="1733" y="6568"/>
                    <a:pt x="1733" y="6379"/>
                    <a:pt x="1891" y="6222"/>
                  </a:cubicBezTo>
                  <a:lnTo>
                    <a:pt x="2395" y="5686"/>
                  </a:lnTo>
                  <a:cubicBezTo>
                    <a:pt x="2489" y="5607"/>
                    <a:pt x="2584" y="5568"/>
                    <a:pt x="2674" y="5568"/>
                  </a:cubicBezTo>
                  <a:close/>
                  <a:moveTo>
                    <a:pt x="4065" y="1"/>
                  </a:moveTo>
                  <a:cubicBezTo>
                    <a:pt x="3468" y="1"/>
                    <a:pt x="2828" y="244"/>
                    <a:pt x="2174" y="897"/>
                  </a:cubicBezTo>
                  <a:cubicBezTo>
                    <a:pt x="1355" y="1717"/>
                    <a:pt x="662" y="2977"/>
                    <a:pt x="347" y="4268"/>
                  </a:cubicBezTo>
                  <a:cubicBezTo>
                    <a:pt x="0" y="5781"/>
                    <a:pt x="190" y="7009"/>
                    <a:pt x="914" y="7702"/>
                  </a:cubicBezTo>
                  <a:cubicBezTo>
                    <a:pt x="1466" y="8255"/>
                    <a:pt x="2204" y="8461"/>
                    <a:pt x="2972" y="8461"/>
                  </a:cubicBezTo>
                  <a:cubicBezTo>
                    <a:pt x="3430" y="8461"/>
                    <a:pt x="3900" y="8387"/>
                    <a:pt x="4348" y="8270"/>
                  </a:cubicBezTo>
                  <a:cubicBezTo>
                    <a:pt x="5608" y="7955"/>
                    <a:pt x="6900" y="7230"/>
                    <a:pt x="7719" y="6442"/>
                  </a:cubicBezTo>
                  <a:cubicBezTo>
                    <a:pt x="9736" y="4426"/>
                    <a:pt x="7845" y="2536"/>
                    <a:pt x="6963" y="1654"/>
                  </a:cubicBezTo>
                  <a:cubicBezTo>
                    <a:pt x="6367" y="1057"/>
                    <a:pt x="5310" y="1"/>
                    <a:pt x="40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1" name="Google Shape;9891;p70"/>
          <p:cNvGrpSpPr/>
          <p:nvPr/>
        </p:nvGrpSpPr>
        <p:grpSpPr>
          <a:xfrm>
            <a:off x="7441485" y="1689592"/>
            <a:ext cx="395755" cy="449288"/>
            <a:chOff x="-16775350" y="3309200"/>
            <a:chExt cx="267800" cy="304025"/>
          </a:xfrm>
        </p:grpSpPr>
        <p:sp>
          <p:nvSpPr>
            <p:cNvPr id="9892" name="Google Shape;9892;p70"/>
            <p:cNvSpPr/>
            <p:nvPr/>
          </p:nvSpPr>
          <p:spPr>
            <a:xfrm>
              <a:off x="-16775350" y="3309200"/>
              <a:ext cx="267800" cy="160675"/>
            </a:xfrm>
            <a:custGeom>
              <a:avLst/>
              <a:gdLst/>
              <a:ahLst/>
              <a:cxnLst/>
              <a:rect l="l" t="t" r="r" b="b"/>
              <a:pathLst>
                <a:path w="10712" h="6427" extrusionOk="0">
                  <a:moveTo>
                    <a:pt x="4978" y="1418"/>
                  </a:moveTo>
                  <a:cubicBezTo>
                    <a:pt x="5388" y="1418"/>
                    <a:pt x="5703" y="1733"/>
                    <a:pt x="5703" y="2111"/>
                  </a:cubicBezTo>
                  <a:cubicBezTo>
                    <a:pt x="5703" y="2520"/>
                    <a:pt x="5388" y="2835"/>
                    <a:pt x="4978" y="2835"/>
                  </a:cubicBezTo>
                  <a:cubicBezTo>
                    <a:pt x="4600" y="2835"/>
                    <a:pt x="4285" y="2520"/>
                    <a:pt x="4285" y="2111"/>
                  </a:cubicBezTo>
                  <a:cubicBezTo>
                    <a:pt x="4285" y="1733"/>
                    <a:pt x="4600" y="1418"/>
                    <a:pt x="4978" y="1418"/>
                  </a:cubicBezTo>
                  <a:close/>
                  <a:moveTo>
                    <a:pt x="3182" y="2867"/>
                  </a:moveTo>
                  <a:cubicBezTo>
                    <a:pt x="3781" y="2867"/>
                    <a:pt x="4254" y="3340"/>
                    <a:pt x="4254" y="3938"/>
                  </a:cubicBezTo>
                  <a:cubicBezTo>
                    <a:pt x="4285" y="4505"/>
                    <a:pt x="3781" y="5009"/>
                    <a:pt x="3182" y="5009"/>
                  </a:cubicBezTo>
                  <a:cubicBezTo>
                    <a:pt x="2584" y="5009"/>
                    <a:pt x="2111" y="4537"/>
                    <a:pt x="2111" y="3938"/>
                  </a:cubicBezTo>
                  <a:cubicBezTo>
                    <a:pt x="2111" y="3340"/>
                    <a:pt x="2584" y="2867"/>
                    <a:pt x="3182" y="2867"/>
                  </a:cubicBezTo>
                  <a:close/>
                  <a:moveTo>
                    <a:pt x="5356" y="0"/>
                  </a:moveTo>
                  <a:cubicBezTo>
                    <a:pt x="2395" y="0"/>
                    <a:pt x="0" y="2394"/>
                    <a:pt x="0" y="5356"/>
                  </a:cubicBezTo>
                  <a:cubicBezTo>
                    <a:pt x="0" y="5954"/>
                    <a:pt x="473" y="6427"/>
                    <a:pt x="1040" y="6427"/>
                  </a:cubicBezTo>
                  <a:lnTo>
                    <a:pt x="9609" y="6427"/>
                  </a:lnTo>
                  <a:cubicBezTo>
                    <a:pt x="10208" y="6427"/>
                    <a:pt x="10681" y="5954"/>
                    <a:pt x="10681" y="5356"/>
                  </a:cubicBezTo>
                  <a:cubicBezTo>
                    <a:pt x="10712" y="2394"/>
                    <a:pt x="8286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70"/>
            <p:cNvSpPr/>
            <p:nvPr/>
          </p:nvSpPr>
          <p:spPr>
            <a:xfrm>
              <a:off x="-16704475" y="33989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70"/>
            <p:cNvSpPr/>
            <p:nvPr/>
          </p:nvSpPr>
          <p:spPr>
            <a:xfrm>
              <a:off x="-16707625" y="3487200"/>
              <a:ext cx="129200" cy="126025"/>
            </a:xfrm>
            <a:custGeom>
              <a:avLst/>
              <a:gdLst/>
              <a:ahLst/>
              <a:cxnLst/>
              <a:rect l="l" t="t" r="r" b="b"/>
              <a:pathLst>
                <a:path w="5168" h="5041" extrusionOk="0">
                  <a:moveTo>
                    <a:pt x="1135" y="0"/>
                  </a:moveTo>
                  <a:cubicBezTo>
                    <a:pt x="1072" y="725"/>
                    <a:pt x="914" y="1449"/>
                    <a:pt x="631" y="2079"/>
                  </a:cubicBezTo>
                  <a:cubicBezTo>
                    <a:pt x="1" y="3592"/>
                    <a:pt x="1103" y="5041"/>
                    <a:pt x="2584" y="5041"/>
                  </a:cubicBezTo>
                  <a:cubicBezTo>
                    <a:pt x="3939" y="5041"/>
                    <a:pt x="5168" y="3875"/>
                    <a:pt x="4632" y="2237"/>
                  </a:cubicBezTo>
                  <a:cubicBezTo>
                    <a:pt x="4411" y="1449"/>
                    <a:pt x="4222" y="725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5" name="Google Shape;9895;p70"/>
          <p:cNvGrpSpPr/>
          <p:nvPr/>
        </p:nvGrpSpPr>
        <p:grpSpPr>
          <a:xfrm>
            <a:off x="7441485" y="2241827"/>
            <a:ext cx="395755" cy="452835"/>
            <a:chOff x="-16775350" y="3683300"/>
            <a:chExt cx="267800" cy="306425"/>
          </a:xfrm>
        </p:grpSpPr>
        <p:sp>
          <p:nvSpPr>
            <p:cNvPr id="9896" name="Google Shape;9896;p70"/>
            <p:cNvSpPr/>
            <p:nvPr/>
          </p:nvSpPr>
          <p:spPr>
            <a:xfrm>
              <a:off x="-16775350" y="3683300"/>
              <a:ext cx="267800" cy="306425"/>
            </a:xfrm>
            <a:custGeom>
              <a:avLst/>
              <a:gdLst/>
              <a:ahLst/>
              <a:cxnLst/>
              <a:rect l="l" t="t" r="r" b="b"/>
              <a:pathLst>
                <a:path w="10712" h="12257" extrusionOk="0">
                  <a:moveTo>
                    <a:pt x="5356" y="1"/>
                  </a:moveTo>
                  <a:cubicBezTo>
                    <a:pt x="2395" y="1"/>
                    <a:pt x="0" y="2395"/>
                    <a:pt x="0" y="5357"/>
                  </a:cubicBezTo>
                  <a:lnTo>
                    <a:pt x="0" y="11847"/>
                  </a:lnTo>
                  <a:cubicBezTo>
                    <a:pt x="0" y="12036"/>
                    <a:pt x="158" y="12193"/>
                    <a:pt x="347" y="12193"/>
                  </a:cubicBezTo>
                  <a:lnTo>
                    <a:pt x="1418" y="12193"/>
                  </a:lnTo>
                  <a:lnTo>
                    <a:pt x="1418" y="11153"/>
                  </a:lnTo>
                  <a:cubicBezTo>
                    <a:pt x="1418" y="10303"/>
                    <a:pt x="1702" y="9578"/>
                    <a:pt x="2206" y="8917"/>
                  </a:cubicBezTo>
                  <a:lnTo>
                    <a:pt x="2741" y="8224"/>
                  </a:lnTo>
                  <a:lnTo>
                    <a:pt x="2017" y="7121"/>
                  </a:lnTo>
                  <a:cubicBezTo>
                    <a:pt x="1607" y="6522"/>
                    <a:pt x="1418" y="5829"/>
                    <a:pt x="1418" y="5136"/>
                  </a:cubicBezTo>
                  <a:cubicBezTo>
                    <a:pt x="1418" y="4128"/>
                    <a:pt x="2080" y="3183"/>
                    <a:pt x="3025" y="2994"/>
                  </a:cubicBezTo>
                  <a:cubicBezTo>
                    <a:pt x="3197" y="2953"/>
                    <a:pt x="3371" y="2933"/>
                    <a:pt x="3544" y="2933"/>
                  </a:cubicBezTo>
                  <a:cubicBezTo>
                    <a:pt x="4034" y="2933"/>
                    <a:pt x="4511" y="3092"/>
                    <a:pt x="4884" y="3372"/>
                  </a:cubicBezTo>
                  <a:cubicBezTo>
                    <a:pt x="5041" y="3529"/>
                    <a:pt x="5199" y="3687"/>
                    <a:pt x="5293" y="3844"/>
                  </a:cubicBezTo>
                  <a:cubicBezTo>
                    <a:pt x="5388" y="3687"/>
                    <a:pt x="5514" y="3561"/>
                    <a:pt x="5671" y="3466"/>
                  </a:cubicBezTo>
                  <a:cubicBezTo>
                    <a:pt x="6052" y="3086"/>
                    <a:pt x="6649" y="2896"/>
                    <a:pt x="7187" y="2896"/>
                  </a:cubicBezTo>
                  <a:cubicBezTo>
                    <a:pt x="7228" y="2896"/>
                    <a:pt x="7269" y="2897"/>
                    <a:pt x="7310" y="2899"/>
                  </a:cubicBezTo>
                  <a:cubicBezTo>
                    <a:pt x="8412" y="3025"/>
                    <a:pt x="9263" y="4002"/>
                    <a:pt x="9263" y="5136"/>
                  </a:cubicBezTo>
                  <a:cubicBezTo>
                    <a:pt x="9263" y="5735"/>
                    <a:pt x="9137" y="6302"/>
                    <a:pt x="8885" y="6837"/>
                  </a:cubicBezTo>
                  <a:cubicBezTo>
                    <a:pt x="8664" y="7404"/>
                    <a:pt x="8349" y="7877"/>
                    <a:pt x="7940" y="8255"/>
                  </a:cubicBezTo>
                  <a:cubicBezTo>
                    <a:pt x="8349" y="8665"/>
                    <a:pt x="8664" y="9137"/>
                    <a:pt x="8885" y="9673"/>
                  </a:cubicBezTo>
                  <a:cubicBezTo>
                    <a:pt x="9137" y="10240"/>
                    <a:pt x="9263" y="10775"/>
                    <a:pt x="9263" y="11374"/>
                  </a:cubicBezTo>
                  <a:lnTo>
                    <a:pt x="9263" y="12256"/>
                  </a:lnTo>
                  <a:lnTo>
                    <a:pt x="10302" y="12256"/>
                  </a:lnTo>
                  <a:cubicBezTo>
                    <a:pt x="10523" y="12256"/>
                    <a:pt x="10681" y="12099"/>
                    <a:pt x="10681" y="11878"/>
                  </a:cubicBezTo>
                  <a:lnTo>
                    <a:pt x="10681" y="5420"/>
                  </a:lnTo>
                  <a:cubicBezTo>
                    <a:pt x="10712" y="2395"/>
                    <a:pt x="8286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70"/>
            <p:cNvSpPr/>
            <p:nvPr/>
          </p:nvSpPr>
          <p:spPr>
            <a:xfrm>
              <a:off x="-16648550" y="3847925"/>
              <a:ext cx="13425" cy="21275"/>
            </a:xfrm>
            <a:custGeom>
              <a:avLst/>
              <a:gdLst/>
              <a:ahLst/>
              <a:cxnLst/>
              <a:rect l="l" t="t" r="r" b="b"/>
              <a:pathLst>
                <a:path w="537" h="851" extrusionOk="0">
                  <a:moveTo>
                    <a:pt x="284" y="0"/>
                  </a:moveTo>
                  <a:lnTo>
                    <a:pt x="1" y="252"/>
                  </a:lnTo>
                  <a:lnTo>
                    <a:pt x="284" y="851"/>
                  </a:lnTo>
                  <a:lnTo>
                    <a:pt x="536" y="252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70"/>
            <p:cNvSpPr/>
            <p:nvPr/>
          </p:nvSpPr>
          <p:spPr>
            <a:xfrm>
              <a:off x="-16722575" y="3771400"/>
              <a:ext cx="161475" cy="215950"/>
            </a:xfrm>
            <a:custGeom>
              <a:avLst/>
              <a:gdLst/>
              <a:ahLst/>
              <a:cxnLst/>
              <a:rect l="l" t="t" r="r" b="b"/>
              <a:pathLst>
                <a:path w="6459" h="8638" extrusionOk="0">
                  <a:moveTo>
                    <a:pt x="1827" y="1486"/>
                  </a:moveTo>
                  <a:cubicBezTo>
                    <a:pt x="2017" y="1486"/>
                    <a:pt x="2174" y="1644"/>
                    <a:pt x="2174" y="1833"/>
                  </a:cubicBezTo>
                  <a:cubicBezTo>
                    <a:pt x="2174" y="2022"/>
                    <a:pt x="2017" y="2179"/>
                    <a:pt x="1827" y="2179"/>
                  </a:cubicBezTo>
                  <a:cubicBezTo>
                    <a:pt x="1607" y="2179"/>
                    <a:pt x="1449" y="2022"/>
                    <a:pt x="1449" y="1833"/>
                  </a:cubicBezTo>
                  <a:cubicBezTo>
                    <a:pt x="1449" y="1644"/>
                    <a:pt x="1607" y="1486"/>
                    <a:pt x="1827" y="1486"/>
                  </a:cubicBezTo>
                  <a:close/>
                  <a:moveTo>
                    <a:pt x="4663" y="1486"/>
                  </a:moveTo>
                  <a:cubicBezTo>
                    <a:pt x="4852" y="1486"/>
                    <a:pt x="5009" y="1644"/>
                    <a:pt x="5009" y="1833"/>
                  </a:cubicBezTo>
                  <a:cubicBezTo>
                    <a:pt x="5009" y="2022"/>
                    <a:pt x="4852" y="2179"/>
                    <a:pt x="4663" y="2179"/>
                  </a:cubicBezTo>
                  <a:cubicBezTo>
                    <a:pt x="4442" y="2179"/>
                    <a:pt x="4285" y="2022"/>
                    <a:pt x="4285" y="1833"/>
                  </a:cubicBezTo>
                  <a:cubicBezTo>
                    <a:pt x="4285" y="1644"/>
                    <a:pt x="4442" y="1486"/>
                    <a:pt x="4663" y="1486"/>
                  </a:cubicBezTo>
                  <a:close/>
                  <a:moveTo>
                    <a:pt x="3257" y="2219"/>
                  </a:moveTo>
                  <a:cubicBezTo>
                    <a:pt x="3348" y="2219"/>
                    <a:pt x="3434" y="2258"/>
                    <a:pt x="3497" y="2337"/>
                  </a:cubicBezTo>
                  <a:lnTo>
                    <a:pt x="4222" y="3061"/>
                  </a:lnTo>
                  <a:cubicBezTo>
                    <a:pt x="4285" y="3124"/>
                    <a:pt x="4348" y="3282"/>
                    <a:pt x="4253" y="3439"/>
                  </a:cubicBezTo>
                  <a:lnTo>
                    <a:pt x="3560" y="4857"/>
                  </a:lnTo>
                  <a:cubicBezTo>
                    <a:pt x="3466" y="4983"/>
                    <a:pt x="3340" y="5046"/>
                    <a:pt x="3245" y="5046"/>
                  </a:cubicBezTo>
                  <a:cubicBezTo>
                    <a:pt x="3119" y="5046"/>
                    <a:pt x="2962" y="4983"/>
                    <a:pt x="2930" y="4857"/>
                  </a:cubicBezTo>
                  <a:lnTo>
                    <a:pt x="2206" y="3439"/>
                  </a:lnTo>
                  <a:cubicBezTo>
                    <a:pt x="2143" y="3313"/>
                    <a:pt x="2174" y="3124"/>
                    <a:pt x="2300" y="3061"/>
                  </a:cubicBezTo>
                  <a:lnTo>
                    <a:pt x="2993" y="2337"/>
                  </a:lnTo>
                  <a:cubicBezTo>
                    <a:pt x="3072" y="2258"/>
                    <a:pt x="3166" y="2219"/>
                    <a:pt x="3257" y="2219"/>
                  </a:cubicBezTo>
                  <a:close/>
                  <a:moveTo>
                    <a:pt x="5044" y="1"/>
                  </a:moveTo>
                  <a:cubicBezTo>
                    <a:pt x="4682" y="1"/>
                    <a:pt x="4348" y="125"/>
                    <a:pt x="4064" y="352"/>
                  </a:cubicBezTo>
                  <a:cubicBezTo>
                    <a:pt x="3749" y="635"/>
                    <a:pt x="3592" y="1045"/>
                    <a:pt x="3592" y="1423"/>
                  </a:cubicBezTo>
                  <a:cubicBezTo>
                    <a:pt x="3592" y="1612"/>
                    <a:pt x="3434" y="1770"/>
                    <a:pt x="3245" y="1770"/>
                  </a:cubicBezTo>
                  <a:cubicBezTo>
                    <a:pt x="3025" y="1770"/>
                    <a:pt x="2867" y="1612"/>
                    <a:pt x="2867" y="1423"/>
                  </a:cubicBezTo>
                  <a:cubicBezTo>
                    <a:pt x="2867" y="982"/>
                    <a:pt x="2678" y="604"/>
                    <a:pt x="2332" y="320"/>
                  </a:cubicBezTo>
                  <a:cubicBezTo>
                    <a:pt x="2072" y="108"/>
                    <a:pt x="1759" y="1"/>
                    <a:pt x="1419" y="1"/>
                  </a:cubicBezTo>
                  <a:cubicBezTo>
                    <a:pt x="1306" y="1"/>
                    <a:pt x="1190" y="13"/>
                    <a:pt x="1071" y="37"/>
                  </a:cubicBezTo>
                  <a:cubicBezTo>
                    <a:pt x="410" y="194"/>
                    <a:pt x="0" y="887"/>
                    <a:pt x="0" y="1549"/>
                  </a:cubicBezTo>
                  <a:cubicBezTo>
                    <a:pt x="0" y="2085"/>
                    <a:pt x="158" y="2652"/>
                    <a:pt x="473" y="3124"/>
                  </a:cubicBezTo>
                  <a:lnTo>
                    <a:pt x="1386" y="4448"/>
                  </a:lnTo>
                  <a:cubicBezTo>
                    <a:pt x="1449" y="4574"/>
                    <a:pt x="1449" y="4763"/>
                    <a:pt x="1386" y="4889"/>
                  </a:cubicBezTo>
                  <a:lnTo>
                    <a:pt x="662" y="5802"/>
                  </a:lnTo>
                  <a:cubicBezTo>
                    <a:pt x="284" y="6275"/>
                    <a:pt x="32" y="6905"/>
                    <a:pt x="32" y="7566"/>
                  </a:cubicBezTo>
                  <a:lnTo>
                    <a:pt x="32" y="8638"/>
                  </a:lnTo>
                  <a:lnTo>
                    <a:pt x="6459" y="8638"/>
                  </a:lnTo>
                  <a:lnTo>
                    <a:pt x="6459" y="7756"/>
                  </a:lnTo>
                  <a:cubicBezTo>
                    <a:pt x="6459" y="7283"/>
                    <a:pt x="6396" y="6779"/>
                    <a:pt x="6175" y="6338"/>
                  </a:cubicBezTo>
                  <a:cubicBezTo>
                    <a:pt x="5860" y="5708"/>
                    <a:pt x="5545" y="5424"/>
                    <a:pt x="5136" y="4920"/>
                  </a:cubicBezTo>
                  <a:cubicBezTo>
                    <a:pt x="4978" y="4794"/>
                    <a:pt x="4978" y="4574"/>
                    <a:pt x="5136" y="4416"/>
                  </a:cubicBezTo>
                  <a:cubicBezTo>
                    <a:pt x="5608" y="3943"/>
                    <a:pt x="5860" y="3691"/>
                    <a:pt x="6144" y="2967"/>
                  </a:cubicBezTo>
                  <a:cubicBezTo>
                    <a:pt x="6333" y="2526"/>
                    <a:pt x="6427" y="2022"/>
                    <a:pt x="6427" y="1549"/>
                  </a:cubicBezTo>
                  <a:cubicBezTo>
                    <a:pt x="6427" y="793"/>
                    <a:pt x="5860" y="100"/>
                    <a:pt x="5167" y="5"/>
                  </a:cubicBezTo>
                  <a:cubicBezTo>
                    <a:pt x="5126" y="2"/>
                    <a:pt x="5085" y="1"/>
                    <a:pt x="50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9" name="Google Shape;9899;p70"/>
          <p:cNvGrpSpPr/>
          <p:nvPr/>
        </p:nvGrpSpPr>
        <p:grpSpPr>
          <a:xfrm>
            <a:off x="7413536" y="2796870"/>
            <a:ext cx="451653" cy="449288"/>
            <a:chOff x="-16794250" y="4058225"/>
            <a:chExt cx="305625" cy="304025"/>
          </a:xfrm>
        </p:grpSpPr>
        <p:sp>
          <p:nvSpPr>
            <p:cNvPr id="9900" name="Google Shape;9900;p70"/>
            <p:cNvSpPr/>
            <p:nvPr/>
          </p:nvSpPr>
          <p:spPr>
            <a:xfrm>
              <a:off x="-16793475" y="4309475"/>
              <a:ext cx="70925" cy="17350"/>
            </a:xfrm>
            <a:custGeom>
              <a:avLst/>
              <a:gdLst/>
              <a:ahLst/>
              <a:cxnLst/>
              <a:rect l="l" t="t" r="r" b="b"/>
              <a:pathLst>
                <a:path w="283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2490" y="693"/>
                  </a:lnTo>
                  <a:cubicBezTo>
                    <a:pt x="2679" y="693"/>
                    <a:pt x="2836" y="536"/>
                    <a:pt x="2836" y="347"/>
                  </a:cubicBezTo>
                  <a:cubicBezTo>
                    <a:pt x="2836" y="158"/>
                    <a:pt x="2679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70"/>
            <p:cNvSpPr/>
            <p:nvPr/>
          </p:nvSpPr>
          <p:spPr>
            <a:xfrm>
              <a:off x="-16758025" y="4344900"/>
              <a:ext cx="89800" cy="17350"/>
            </a:xfrm>
            <a:custGeom>
              <a:avLst/>
              <a:gdLst/>
              <a:ahLst/>
              <a:cxnLst/>
              <a:rect l="l" t="t" r="r" b="b"/>
              <a:pathLst>
                <a:path w="3592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3245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70"/>
            <p:cNvSpPr/>
            <p:nvPr/>
          </p:nvSpPr>
          <p:spPr>
            <a:xfrm>
              <a:off x="-16615475" y="4344900"/>
              <a:ext cx="89825" cy="17350"/>
            </a:xfrm>
            <a:custGeom>
              <a:avLst/>
              <a:gdLst/>
              <a:ahLst/>
              <a:cxnLst/>
              <a:rect l="l" t="t" r="r" b="b"/>
              <a:pathLst>
                <a:path w="359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3246" y="694"/>
                  </a:lnTo>
                  <a:cubicBezTo>
                    <a:pt x="3435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70"/>
            <p:cNvSpPr/>
            <p:nvPr/>
          </p:nvSpPr>
          <p:spPr>
            <a:xfrm>
              <a:off x="-16561900" y="4309475"/>
              <a:ext cx="71700" cy="17350"/>
            </a:xfrm>
            <a:custGeom>
              <a:avLst/>
              <a:gdLst/>
              <a:ahLst/>
              <a:cxnLst/>
              <a:rect l="l" t="t" r="r" b="b"/>
              <a:pathLst>
                <a:path w="286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2521" y="693"/>
                  </a:lnTo>
                  <a:cubicBezTo>
                    <a:pt x="2710" y="693"/>
                    <a:pt x="2867" y="536"/>
                    <a:pt x="2867" y="347"/>
                  </a:cubicBezTo>
                  <a:cubicBezTo>
                    <a:pt x="2867" y="158"/>
                    <a:pt x="2710" y="0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70"/>
            <p:cNvSpPr/>
            <p:nvPr/>
          </p:nvSpPr>
          <p:spPr>
            <a:xfrm>
              <a:off x="-16704475" y="4309475"/>
              <a:ext cx="125275" cy="17350"/>
            </a:xfrm>
            <a:custGeom>
              <a:avLst/>
              <a:gdLst/>
              <a:ahLst/>
              <a:cxnLst/>
              <a:rect l="l" t="t" r="r" b="b"/>
              <a:pathLst>
                <a:path w="501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632" y="693"/>
                  </a:lnTo>
                  <a:cubicBezTo>
                    <a:pt x="4821" y="693"/>
                    <a:pt x="5010" y="536"/>
                    <a:pt x="5010" y="347"/>
                  </a:cubicBezTo>
                  <a:cubicBezTo>
                    <a:pt x="5010" y="158"/>
                    <a:pt x="4821" y="0"/>
                    <a:pt x="4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70"/>
            <p:cNvSpPr/>
            <p:nvPr/>
          </p:nvSpPr>
          <p:spPr>
            <a:xfrm>
              <a:off x="-16704475" y="4074750"/>
              <a:ext cx="126050" cy="165425"/>
            </a:xfrm>
            <a:custGeom>
              <a:avLst/>
              <a:gdLst/>
              <a:ahLst/>
              <a:cxnLst/>
              <a:rect l="l" t="t" r="r" b="b"/>
              <a:pathLst>
                <a:path w="5042" h="6617" extrusionOk="0">
                  <a:moveTo>
                    <a:pt x="1072" y="2931"/>
                  </a:moveTo>
                  <a:cubicBezTo>
                    <a:pt x="1261" y="2931"/>
                    <a:pt x="1419" y="3088"/>
                    <a:pt x="1419" y="3277"/>
                  </a:cubicBezTo>
                  <a:lnTo>
                    <a:pt x="1419" y="5483"/>
                  </a:lnTo>
                  <a:cubicBezTo>
                    <a:pt x="1419" y="5672"/>
                    <a:pt x="1261" y="5829"/>
                    <a:pt x="1072" y="5829"/>
                  </a:cubicBezTo>
                  <a:cubicBezTo>
                    <a:pt x="851" y="5829"/>
                    <a:pt x="694" y="5672"/>
                    <a:pt x="694" y="5483"/>
                  </a:cubicBezTo>
                  <a:lnTo>
                    <a:pt x="694" y="3277"/>
                  </a:lnTo>
                  <a:cubicBezTo>
                    <a:pt x="694" y="3088"/>
                    <a:pt x="851" y="2931"/>
                    <a:pt x="1072" y="2931"/>
                  </a:cubicBezTo>
                  <a:close/>
                  <a:moveTo>
                    <a:pt x="3939" y="2931"/>
                  </a:moveTo>
                  <a:cubicBezTo>
                    <a:pt x="4128" y="2931"/>
                    <a:pt x="4285" y="3088"/>
                    <a:pt x="4285" y="3277"/>
                  </a:cubicBezTo>
                  <a:lnTo>
                    <a:pt x="4285" y="5483"/>
                  </a:lnTo>
                  <a:cubicBezTo>
                    <a:pt x="4285" y="5672"/>
                    <a:pt x="4128" y="5829"/>
                    <a:pt x="3939" y="5829"/>
                  </a:cubicBezTo>
                  <a:cubicBezTo>
                    <a:pt x="3718" y="5829"/>
                    <a:pt x="3561" y="5672"/>
                    <a:pt x="3561" y="5483"/>
                  </a:cubicBezTo>
                  <a:lnTo>
                    <a:pt x="3561" y="3277"/>
                  </a:lnTo>
                  <a:cubicBezTo>
                    <a:pt x="3561" y="3088"/>
                    <a:pt x="3718" y="2931"/>
                    <a:pt x="3939" y="2931"/>
                  </a:cubicBezTo>
                  <a:close/>
                  <a:moveTo>
                    <a:pt x="1" y="1"/>
                  </a:moveTo>
                  <a:lnTo>
                    <a:pt x="1" y="6554"/>
                  </a:lnTo>
                  <a:cubicBezTo>
                    <a:pt x="116" y="6542"/>
                    <a:pt x="240" y="6535"/>
                    <a:pt x="366" y="6535"/>
                  </a:cubicBezTo>
                  <a:cubicBezTo>
                    <a:pt x="584" y="6535"/>
                    <a:pt x="809" y="6557"/>
                    <a:pt x="1009" y="6617"/>
                  </a:cubicBezTo>
                  <a:cubicBezTo>
                    <a:pt x="1293" y="6207"/>
                    <a:pt x="1671" y="5924"/>
                    <a:pt x="2143" y="5829"/>
                  </a:cubicBezTo>
                  <a:lnTo>
                    <a:pt x="2143" y="3939"/>
                  </a:lnTo>
                  <a:cubicBezTo>
                    <a:pt x="2143" y="3750"/>
                    <a:pt x="2332" y="3592"/>
                    <a:pt x="2521" y="3592"/>
                  </a:cubicBezTo>
                  <a:cubicBezTo>
                    <a:pt x="2710" y="3592"/>
                    <a:pt x="2868" y="3750"/>
                    <a:pt x="2868" y="3939"/>
                  </a:cubicBezTo>
                  <a:lnTo>
                    <a:pt x="2868" y="5829"/>
                  </a:lnTo>
                  <a:cubicBezTo>
                    <a:pt x="3340" y="5955"/>
                    <a:pt x="3750" y="6239"/>
                    <a:pt x="4002" y="6617"/>
                  </a:cubicBezTo>
                  <a:cubicBezTo>
                    <a:pt x="4207" y="6555"/>
                    <a:pt x="4439" y="6507"/>
                    <a:pt x="4672" y="6507"/>
                  </a:cubicBezTo>
                  <a:cubicBezTo>
                    <a:pt x="4796" y="6507"/>
                    <a:pt x="4921" y="6521"/>
                    <a:pt x="5042" y="6554"/>
                  </a:cubicBezTo>
                  <a:lnTo>
                    <a:pt x="5042" y="1"/>
                  </a:lnTo>
                  <a:lnTo>
                    <a:pt x="4285" y="1"/>
                  </a:lnTo>
                  <a:lnTo>
                    <a:pt x="4285" y="1796"/>
                  </a:lnTo>
                  <a:cubicBezTo>
                    <a:pt x="4285" y="1985"/>
                    <a:pt x="4128" y="2143"/>
                    <a:pt x="3939" y="2143"/>
                  </a:cubicBezTo>
                  <a:cubicBezTo>
                    <a:pt x="3718" y="2143"/>
                    <a:pt x="3561" y="1985"/>
                    <a:pt x="3561" y="1796"/>
                  </a:cubicBezTo>
                  <a:lnTo>
                    <a:pt x="3561" y="1"/>
                  </a:lnTo>
                  <a:lnTo>
                    <a:pt x="2868" y="1"/>
                  </a:lnTo>
                  <a:lnTo>
                    <a:pt x="2868" y="2490"/>
                  </a:lnTo>
                  <a:cubicBezTo>
                    <a:pt x="2868" y="2679"/>
                    <a:pt x="2710" y="2836"/>
                    <a:pt x="2521" y="2836"/>
                  </a:cubicBezTo>
                  <a:cubicBezTo>
                    <a:pt x="2301" y="2836"/>
                    <a:pt x="2143" y="2679"/>
                    <a:pt x="2143" y="2490"/>
                  </a:cubicBezTo>
                  <a:lnTo>
                    <a:pt x="2143" y="1"/>
                  </a:lnTo>
                  <a:lnTo>
                    <a:pt x="1450" y="1"/>
                  </a:lnTo>
                  <a:lnTo>
                    <a:pt x="1450" y="1796"/>
                  </a:lnTo>
                  <a:cubicBezTo>
                    <a:pt x="1450" y="1985"/>
                    <a:pt x="1293" y="2143"/>
                    <a:pt x="1103" y="2143"/>
                  </a:cubicBezTo>
                  <a:cubicBezTo>
                    <a:pt x="883" y="2143"/>
                    <a:pt x="725" y="1985"/>
                    <a:pt x="725" y="179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70"/>
            <p:cNvSpPr/>
            <p:nvPr/>
          </p:nvSpPr>
          <p:spPr>
            <a:xfrm>
              <a:off x="-16725725" y="4237800"/>
              <a:ext cx="164625" cy="53575"/>
            </a:xfrm>
            <a:custGeom>
              <a:avLst/>
              <a:gdLst/>
              <a:ahLst/>
              <a:cxnLst/>
              <a:rect l="l" t="t" r="r" b="b"/>
              <a:pathLst>
                <a:path w="6585" h="2143" extrusionOk="0">
                  <a:moveTo>
                    <a:pt x="3308" y="0"/>
                  </a:moveTo>
                  <a:cubicBezTo>
                    <a:pt x="2867" y="0"/>
                    <a:pt x="2458" y="252"/>
                    <a:pt x="2300" y="693"/>
                  </a:cubicBezTo>
                  <a:cubicBezTo>
                    <a:pt x="2232" y="830"/>
                    <a:pt x="2082" y="933"/>
                    <a:pt x="1921" y="933"/>
                  </a:cubicBezTo>
                  <a:cubicBezTo>
                    <a:pt x="1859" y="933"/>
                    <a:pt x="1795" y="917"/>
                    <a:pt x="1733" y="882"/>
                  </a:cubicBezTo>
                  <a:cubicBezTo>
                    <a:pt x="1570" y="774"/>
                    <a:pt x="1377" y="721"/>
                    <a:pt x="1181" y="721"/>
                  </a:cubicBezTo>
                  <a:cubicBezTo>
                    <a:pt x="809" y="721"/>
                    <a:pt x="427" y="910"/>
                    <a:pt x="221" y="1260"/>
                  </a:cubicBezTo>
                  <a:cubicBezTo>
                    <a:pt x="63" y="1512"/>
                    <a:pt x="0" y="1827"/>
                    <a:pt x="126" y="2143"/>
                  </a:cubicBezTo>
                  <a:lnTo>
                    <a:pt x="6522" y="2143"/>
                  </a:lnTo>
                  <a:cubicBezTo>
                    <a:pt x="6585" y="1890"/>
                    <a:pt x="6585" y="1575"/>
                    <a:pt x="6459" y="1292"/>
                  </a:cubicBezTo>
                  <a:cubicBezTo>
                    <a:pt x="6292" y="918"/>
                    <a:pt x="5893" y="708"/>
                    <a:pt x="5487" y="708"/>
                  </a:cubicBezTo>
                  <a:cubicBezTo>
                    <a:pt x="5278" y="708"/>
                    <a:pt x="5066" y="764"/>
                    <a:pt x="4883" y="882"/>
                  </a:cubicBezTo>
                  <a:cubicBezTo>
                    <a:pt x="4820" y="924"/>
                    <a:pt x="4747" y="945"/>
                    <a:pt x="4675" y="945"/>
                  </a:cubicBezTo>
                  <a:cubicBezTo>
                    <a:pt x="4530" y="945"/>
                    <a:pt x="4390" y="861"/>
                    <a:pt x="4348" y="693"/>
                  </a:cubicBezTo>
                  <a:cubicBezTo>
                    <a:pt x="4190" y="252"/>
                    <a:pt x="3781" y="0"/>
                    <a:pt x="33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70"/>
            <p:cNvSpPr/>
            <p:nvPr/>
          </p:nvSpPr>
          <p:spPr>
            <a:xfrm>
              <a:off x="-16559550" y="4058225"/>
              <a:ext cx="70925" cy="233150"/>
            </a:xfrm>
            <a:custGeom>
              <a:avLst/>
              <a:gdLst/>
              <a:ahLst/>
              <a:cxnLst/>
              <a:rect l="l" t="t" r="r" b="b"/>
              <a:pathLst>
                <a:path w="2837" h="9326" extrusionOk="0">
                  <a:moveTo>
                    <a:pt x="694" y="0"/>
                  </a:moveTo>
                  <a:cubicBezTo>
                    <a:pt x="284" y="0"/>
                    <a:pt x="1" y="315"/>
                    <a:pt x="1" y="725"/>
                  </a:cubicBezTo>
                  <a:lnTo>
                    <a:pt x="1" y="7530"/>
                  </a:lnTo>
                  <a:cubicBezTo>
                    <a:pt x="127" y="7719"/>
                    <a:pt x="347" y="7908"/>
                    <a:pt x="442" y="8160"/>
                  </a:cubicBezTo>
                  <a:cubicBezTo>
                    <a:pt x="662" y="8506"/>
                    <a:pt x="694" y="8947"/>
                    <a:pt x="599" y="9326"/>
                  </a:cubicBezTo>
                  <a:lnTo>
                    <a:pt x="2458" y="9326"/>
                  </a:lnTo>
                  <a:cubicBezTo>
                    <a:pt x="2647" y="9326"/>
                    <a:pt x="2836" y="9168"/>
                    <a:pt x="2836" y="8979"/>
                  </a:cubicBezTo>
                  <a:lnTo>
                    <a:pt x="2836" y="2520"/>
                  </a:lnTo>
                  <a:cubicBezTo>
                    <a:pt x="2836" y="2048"/>
                    <a:pt x="2521" y="1670"/>
                    <a:pt x="2112" y="1512"/>
                  </a:cubicBezTo>
                  <a:lnTo>
                    <a:pt x="2112" y="6112"/>
                  </a:lnTo>
                  <a:cubicBezTo>
                    <a:pt x="2112" y="6301"/>
                    <a:pt x="1954" y="6459"/>
                    <a:pt x="1765" y="6459"/>
                  </a:cubicBezTo>
                  <a:cubicBezTo>
                    <a:pt x="1576" y="6459"/>
                    <a:pt x="1387" y="6301"/>
                    <a:pt x="1387" y="6112"/>
                  </a:cubicBezTo>
                  <a:lnTo>
                    <a:pt x="1387" y="725"/>
                  </a:lnTo>
                  <a:cubicBezTo>
                    <a:pt x="1387" y="315"/>
                    <a:pt x="1040" y="0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70"/>
            <p:cNvSpPr/>
            <p:nvPr/>
          </p:nvSpPr>
          <p:spPr>
            <a:xfrm>
              <a:off x="-16794250" y="4059000"/>
              <a:ext cx="70900" cy="232375"/>
            </a:xfrm>
            <a:custGeom>
              <a:avLst/>
              <a:gdLst/>
              <a:ahLst/>
              <a:cxnLst/>
              <a:rect l="l" t="t" r="r" b="b"/>
              <a:pathLst>
                <a:path w="2836" h="9295" extrusionOk="0">
                  <a:moveTo>
                    <a:pt x="2111" y="1"/>
                  </a:moveTo>
                  <a:cubicBezTo>
                    <a:pt x="1733" y="1"/>
                    <a:pt x="1418" y="316"/>
                    <a:pt x="1418" y="725"/>
                  </a:cubicBezTo>
                  <a:lnTo>
                    <a:pt x="1418" y="6113"/>
                  </a:lnTo>
                  <a:cubicBezTo>
                    <a:pt x="1418" y="6302"/>
                    <a:pt x="1260" y="6459"/>
                    <a:pt x="1071" y="6459"/>
                  </a:cubicBezTo>
                  <a:cubicBezTo>
                    <a:pt x="851" y="6459"/>
                    <a:pt x="693" y="6302"/>
                    <a:pt x="693" y="6113"/>
                  </a:cubicBezTo>
                  <a:lnTo>
                    <a:pt x="693" y="1513"/>
                  </a:lnTo>
                  <a:cubicBezTo>
                    <a:pt x="284" y="1670"/>
                    <a:pt x="0" y="2048"/>
                    <a:pt x="0" y="2521"/>
                  </a:cubicBezTo>
                  <a:lnTo>
                    <a:pt x="0" y="8979"/>
                  </a:lnTo>
                  <a:cubicBezTo>
                    <a:pt x="0" y="9137"/>
                    <a:pt x="158" y="9295"/>
                    <a:pt x="347" y="9295"/>
                  </a:cubicBezTo>
                  <a:lnTo>
                    <a:pt x="2174" y="9295"/>
                  </a:lnTo>
                  <a:cubicBezTo>
                    <a:pt x="2080" y="8885"/>
                    <a:pt x="2111" y="8444"/>
                    <a:pt x="2363" y="8034"/>
                  </a:cubicBezTo>
                  <a:cubicBezTo>
                    <a:pt x="2489" y="7845"/>
                    <a:pt x="2647" y="7688"/>
                    <a:pt x="2836" y="7530"/>
                  </a:cubicBezTo>
                  <a:lnTo>
                    <a:pt x="2836" y="725"/>
                  </a:lnTo>
                  <a:cubicBezTo>
                    <a:pt x="2836" y="316"/>
                    <a:pt x="2489" y="1"/>
                    <a:pt x="2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9" name="Google Shape;9909;p70"/>
          <p:cNvSpPr/>
          <p:nvPr/>
        </p:nvSpPr>
        <p:spPr>
          <a:xfrm>
            <a:off x="7992205" y="1689084"/>
            <a:ext cx="452798" cy="450470"/>
          </a:xfrm>
          <a:custGeom>
            <a:avLst/>
            <a:gdLst/>
            <a:ahLst/>
            <a:cxnLst/>
            <a:rect l="l" t="t" r="r" b="b"/>
            <a:pathLst>
              <a:path w="12256" h="12193" extrusionOk="0">
                <a:moveTo>
                  <a:pt x="5324" y="2899"/>
                </a:moveTo>
                <a:cubicBezTo>
                  <a:pt x="5513" y="2899"/>
                  <a:pt x="5671" y="3056"/>
                  <a:pt x="5671" y="3245"/>
                </a:cubicBezTo>
                <a:lnTo>
                  <a:pt x="5671" y="3970"/>
                </a:lnTo>
                <a:cubicBezTo>
                  <a:pt x="5671" y="4159"/>
                  <a:pt x="5513" y="4316"/>
                  <a:pt x="5324" y="4316"/>
                </a:cubicBezTo>
                <a:cubicBezTo>
                  <a:pt x="5104" y="4316"/>
                  <a:pt x="4946" y="4159"/>
                  <a:pt x="4946" y="3970"/>
                </a:cubicBezTo>
                <a:lnTo>
                  <a:pt x="4946" y="3245"/>
                </a:lnTo>
                <a:cubicBezTo>
                  <a:pt x="4946" y="3056"/>
                  <a:pt x="5104" y="2899"/>
                  <a:pt x="5324" y="2899"/>
                </a:cubicBezTo>
                <a:close/>
                <a:moveTo>
                  <a:pt x="6742" y="2899"/>
                </a:moveTo>
                <a:cubicBezTo>
                  <a:pt x="6931" y="2899"/>
                  <a:pt x="7089" y="3056"/>
                  <a:pt x="7089" y="3245"/>
                </a:cubicBezTo>
                <a:lnTo>
                  <a:pt x="7089" y="3970"/>
                </a:lnTo>
                <a:cubicBezTo>
                  <a:pt x="7089" y="4159"/>
                  <a:pt x="6931" y="4316"/>
                  <a:pt x="6742" y="4316"/>
                </a:cubicBezTo>
                <a:cubicBezTo>
                  <a:pt x="6522" y="4316"/>
                  <a:pt x="6364" y="4159"/>
                  <a:pt x="6364" y="3970"/>
                </a:cubicBezTo>
                <a:lnTo>
                  <a:pt x="6364" y="3245"/>
                </a:lnTo>
                <a:cubicBezTo>
                  <a:pt x="6364" y="3056"/>
                  <a:pt x="6522" y="2899"/>
                  <a:pt x="6742" y="2899"/>
                </a:cubicBezTo>
                <a:close/>
                <a:moveTo>
                  <a:pt x="6017" y="5041"/>
                </a:moveTo>
                <a:cubicBezTo>
                  <a:pt x="6206" y="5041"/>
                  <a:pt x="6364" y="5198"/>
                  <a:pt x="6364" y="5387"/>
                </a:cubicBezTo>
                <a:lnTo>
                  <a:pt x="6364" y="6081"/>
                </a:lnTo>
                <a:cubicBezTo>
                  <a:pt x="6364" y="6301"/>
                  <a:pt x="6206" y="6427"/>
                  <a:pt x="6017" y="6427"/>
                </a:cubicBezTo>
                <a:cubicBezTo>
                  <a:pt x="5828" y="6427"/>
                  <a:pt x="5671" y="6301"/>
                  <a:pt x="5671" y="6081"/>
                </a:cubicBezTo>
                <a:lnTo>
                  <a:pt x="5671" y="5387"/>
                </a:lnTo>
                <a:cubicBezTo>
                  <a:pt x="5671" y="5198"/>
                  <a:pt x="5828" y="5041"/>
                  <a:pt x="6017" y="5041"/>
                </a:cubicBezTo>
                <a:close/>
                <a:moveTo>
                  <a:pt x="5324" y="7183"/>
                </a:moveTo>
                <a:cubicBezTo>
                  <a:pt x="5513" y="7183"/>
                  <a:pt x="5671" y="7341"/>
                  <a:pt x="5671" y="7561"/>
                </a:cubicBezTo>
                <a:lnTo>
                  <a:pt x="5671" y="8254"/>
                </a:lnTo>
                <a:cubicBezTo>
                  <a:pt x="5671" y="8443"/>
                  <a:pt x="5513" y="8601"/>
                  <a:pt x="5324" y="8601"/>
                </a:cubicBezTo>
                <a:cubicBezTo>
                  <a:pt x="5104" y="8601"/>
                  <a:pt x="4946" y="8443"/>
                  <a:pt x="4946" y="8254"/>
                </a:cubicBezTo>
                <a:lnTo>
                  <a:pt x="4946" y="7561"/>
                </a:lnTo>
                <a:cubicBezTo>
                  <a:pt x="4946" y="7341"/>
                  <a:pt x="5104" y="7183"/>
                  <a:pt x="5324" y="7183"/>
                </a:cubicBezTo>
                <a:close/>
                <a:moveTo>
                  <a:pt x="6742" y="7183"/>
                </a:moveTo>
                <a:cubicBezTo>
                  <a:pt x="6931" y="7183"/>
                  <a:pt x="7089" y="7341"/>
                  <a:pt x="7089" y="7561"/>
                </a:cubicBezTo>
                <a:lnTo>
                  <a:pt x="7089" y="8254"/>
                </a:lnTo>
                <a:cubicBezTo>
                  <a:pt x="7089" y="8443"/>
                  <a:pt x="6931" y="8601"/>
                  <a:pt x="6742" y="8601"/>
                </a:cubicBezTo>
                <a:cubicBezTo>
                  <a:pt x="6522" y="8601"/>
                  <a:pt x="6364" y="8443"/>
                  <a:pt x="6364" y="8254"/>
                </a:cubicBezTo>
                <a:lnTo>
                  <a:pt x="6364" y="7561"/>
                </a:lnTo>
                <a:cubicBezTo>
                  <a:pt x="6364" y="7341"/>
                  <a:pt x="6522" y="7183"/>
                  <a:pt x="6742" y="7183"/>
                </a:cubicBezTo>
                <a:close/>
                <a:moveTo>
                  <a:pt x="6017" y="9326"/>
                </a:moveTo>
                <a:cubicBezTo>
                  <a:pt x="6206" y="9326"/>
                  <a:pt x="6364" y="9483"/>
                  <a:pt x="6364" y="9672"/>
                </a:cubicBezTo>
                <a:lnTo>
                  <a:pt x="6364" y="10397"/>
                </a:lnTo>
                <a:cubicBezTo>
                  <a:pt x="6364" y="10586"/>
                  <a:pt x="6206" y="10743"/>
                  <a:pt x="6017" y="10743"/>
                </a:cubicBezTo>
                <a:cubicBezTo>
                  <a:pt x="5828" y="10743"/>
                  <a:pt x="5671" y="10586"/>
                  <a:pt x="5671" y="10397"/>
                </a:cubicBezTo>
                <a:lnTo>
                  <a:pt x="5671" y="9672"/>
                </a:lnTo>
                <a:cubicBezTo>
                  <a:pt x="5671" y="9483"/>
                  <a:pt x="5828" y="9326"/>
                  <a:pt x="6017" y="9326"/>
                </a:cubicBezTo>
                <a:close/>
                <a:moveTo>
                  <a:pt x="1418" y="0"/>
                </a:moveTo>
                <a:cubicBezTo>
                  <a:pt x="630" y="0"/>
                  <a:pt x="0" y="630"/>
                  <a:pt x="0" y="1418"/>
                </a:cubicBezTo>
                <a:lnTo>
                  <a:pt x="0" y="4631"/>
                </a:lnTo>
                <a:cubicBezTo>
                  <a:pt x="0" y="6396"/>
                  <a:pt x="1449" y="7876"/>
                  <a:pt x="3245" y="7876"/>
                </a:cubicBezTo>
                <a:lnTo>
                  <a:pt x="3623" y="7876"/>
                </a:lnTo>
                <a:lnTo>
                  <a:pt x="3623" y="11499"/>
                </a:lnTo>
                <a:lnTo>
                  <a:pt x="2552" y="11499"/>
                </a:lnTo>
                <a:cubicBezTo>
                  <a:pt x="2363" y="11499"/>
                  <a:pt x="2205" y="11657"/>
                  <a:pt x="2205" y="11846"/>
                </a:cubicBezTo>
                <a:cubicBezTo>
                  <a:pt x="2205" y="12035"/>
                  <a:pt x="2363" y="12193"/>
                  <a:pt x="2552" y="12193"/>
                </a:cubicBezTo>
                <a:lnTo>
                  <a:pt x="9704" y="12193"/>
                </a:lnTo>
                <a:cubicBezTo>
                  <a:pt x="9893" y="12193"/>
                  <a:pt x="10050" y="12035"/>
                  <a:pt x="10050" y="11846"/>
                </a:cubicBezTo>
                <a:cubicBezTo>
                  <a:pt x="10050" y="11657"/>
                  <a:pt x="9893" y="11499"/>
                  <a:pt x="9704" y="11499"/>
                </a:cubicBezTo>
                <a:lnTo>
                  <a:pt x="8632" y="11499"/>
                </a:lnTo>
                <a:lnTo>
                  <a:pt x="8632" y="10743"/>
                </a:lnTo>
                <a:lnTo>
                  <a:pt x="9010" y="10743"/>
                </a:lnTo>
                <a:cubicBezTo>
                  <a:pt x="10775" y="10743"/>
                  <a:pt x="12255" y="9294"/>
                  <a:pt x="12255" y="7498"/>
                </a:cubicBezTo>
                <a:lnTo>
                  <a:pt x="12255" y="5041"/>
                </a:lnTo>
                <a:cubicBezTo>
                  <a:pt x="12129" y="4253"/>
                  <a:pt x="11499" y="3623"/>
                  <a:pt x="10712" y="3623"/>
                </a:cubicBezTo>
                <a:cubicBezTo>
                  <a:pt x="9924" y="3623"/>
                  <a:pt x="9294" y="4253"/>
                  <a:pt x="9294" y="5041"/>
                </a:cubicBezTo>
                <a:lnTo>
                  <a:pt x="9294" y="7498"/>
                </a:lnTo>
                <a:cubicBezTo>
                  <a:pt x="9294" y="7719"/>
                  <a:pt x="9136" y="7876"/>
                  <a:pt x="8947" y="7876"/>
                </a:cubicBezTo>
                <a:lnTo>
                  <a:pt x="8538" y="7876"/>
                </a:lnTo>
                <a:lnTo>
                  <a:pt x="8538" y="3214"/>
                </a:lnTo>
                <a:cubicBezTo>
                  <a:pt x="8538" y="1827"/>
                  <a:pt x="7435" y="725"/>
                  <a:pt x="6049" y="725"/>
                </a:cubicBezTo>
                <a:cubicBezTo>
                  <a:pt x="4694" y="725"/>
                  <a:pt x="3592" y="1827"/>
                  <a:pt x="3592" y="3214"/>
                </a:cubicBezTo>
                <a:lnTo>
                  <a:pt x="3592" y="4978"/>
                </a:lnTo>
                <a:lnTo>
                  <a:pt x="3182" y="4978"/>
                </a:lnTo>
                <a:cubicBezTo>
                  <a:pt x="2993" y="4978"/>
                  <a:pt x="2835" y="4820"/>
                  <a:pt x="2835" y="4631"/>
                </a:cubicBezTo>
                <a:lnTo>
                  <a:pt x="2835" y="1418"/>
                </a:lnTo>
                <a:cubicBezTo>
                  <a:pt x="2835" y="630"/>
                  <a:pt x="2205" y="0"/>
                  <a:pt x="14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0" name="Google Shape;9910;p70"/>
          <p:cNvGrpSpPr/>
          <p:nvPr/>
        </p:nvGrpSpPr>
        <p:grpSpPr>
          <a:xfrm>
            <a:off x="2414953" y="1689573"/>
            <a:ext cx="457453" cy="449325"/>
            <a:chOff x="-20199150" y="3317850"/>
            <a:chExt cx="309550" cy="304050"/>
          </a:xfrm>
        </p:grpSpPr>
        <p:sp>
          <p:nvSpPr>
            <p:cNvPr id="9911" name="Google Shape;9911;p70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70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70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70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70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70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70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8" name="Google Shape;9918;p70"/>
          <p:cNvGrpSpPr/>
          <p:nvPr/>
        </p:nvGrpSpPr>
        <p:grpSpPr>
          <a:xfrm>
            <a:off x="2417281" y="2242861"/>
            <a:ext cx="452798" cy="450766"/>
            <a:chOff x="-20199150" y="3693150"/>
            <a:chExt cx="306400" cy="305025"/>
          </a:xfrm>
        </p:grpSpPr>
        <p:sp>
          <p:nvSpPr>
            <p:cNvPr id="9919" name="Google Shape;9919;p70"/>
            <p:cNvSpPr/>
            <p:nvPr/>
          </p:nvSpPr>
          <p:spPr>
            <a:xfrm>
              <a:off x="-20182625" y="3762250"/>
              <a:ext cx="227650" cy="212650"/>
            </a:xfrm>
            <a:custGeom>
              <a:avLst/>
              <a:gdLst/>
              <a:ahLst/>
              <a:cxnLst/>
              <a:rect l="l" t="t" r="r" b="b"/>
              <a:pathLst>
                <a:path w="9106" h="8506" extrusionOk="0">
                  <a:moveTo>
                    <a:pt x="1862" y="1"/>
                  </a:moveTo>
                  <a:cubicBezTo>
                    <a:pt x="1462" y="1"/>
                    <a:pt x="1056" y="148"/>
                    <a:pt x="726" y="466"/>
                  </a:cubicBezTo>
                  <a:cubicBezTo>
                    <a:pt x="1" y="1222"/>
                    <a:pt x="158" y="2514"/>
                    <a:pt x="1104" y="3018"/>
                  </a:cubicBezTo>
                  <a:lnTo>
                    <a:pt x="4097" y="4687"/>
                  </a:lnTo>
                  <a:lnTo>
                    <a:pt x="5735" y="7680"/>
                  </a:lnTo>
                  <a:cubicBezTo>
                    <a:pt x="6024" y="8223"/>
                    <a:pt x="6562" y="8506"/>
                    <a:pt x="7117" y="8506"/>
                  </a:cubicBezTo>
                  <a:cubicBezTo>
                    <a:pt x="7529" y="8506"/>
                    <a:pt x="7951" y="8349"/>
                    <a:pt x="8287" y="8027"/>
                  </a:cubicBezTo>
                  <a:cubicBezTo>
                    <a:pt x="9106" y="7239"/>
                    <a:pt x="8854" y="5853"/>
                    <a:pt x="7783" y="5412"/>
                  </a:cubicBezTo>
                  <a:lnTo>
                    <a:pt x="4632" y="4152"/>
                  </a:lnTo>
                  <a:lnTo>
                    <a:pt x="3372" y="1001"/>
                  </a:lnTo>
                  <a:cubicBezTo>
                    <a:pt x="3102" y="366"/>
                    <a:pt x="2491" y="1"/>
                    <a:pt x="18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70"/>
            <p:cNvSpPr/>
            <p:nvPr/>
          </p:nvSpPr>
          <p:spPr>
            <a:xfrm>
              <a:off x="-20077075" y="3785225"/>
              <a:ext cx="97700" cy="91075"/>
            </a:xfrm>
            <a:custGeom>
              <a:avLst/>
              <a:gdLst/>
              <a:ahLst/>
              <a:cxnLst/>
              <a:rect l="l" t="t" r="r" b="b"/>
              <a:pathLst>
                <a:path w="3908" h="3643" extrusionOk="0">
                  <a:moveTo>
                    <a:pt x="1187" y="1"/>
                  </a:moveTo>
                  <a:cubicBezTo>
                    <a:pt x="799" y="1"/>
                    <a:pt x="395" y="94"/>
                    <a:pt x="1" y="303"/>
                  </a:cubicBezTo>
                  <a:lnTo>
                    <a:pt x="946" y="2697"/>
                  </a:lnTo>
                  <a:lnTo>
                    <a:pt x="3372" y="3642"/>
                  </a:lnTo>
                  <a:cubicBezTo>
                    <a:pt x="3907" y="2571"/>
                    <a:pt x="3624" y="1469"/>
                    <a:pt x="2931" y="713"/>
                  </a:cubicBezTo>
                  <a:cubicBezTo>
                    <a:pt x="2473" y="275"/>
                    <a:pt x="1852" y="1"/>
                    <a:pt x="11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70"/>
            <p:cNvSpPr/>
            <p:nvPr/>
          </p:nvSpPr>
          <p:spPr>
            <a:xfrm>
              <a:off x="-20051875" y="3693150"/>
              <a:ext cx="159125" cy="176850"/>
            </a:xfrm>
            <a:custGeom>
              <a:avLst/>
              <a:gdLst/>
              <a:ahLst/>
              <a:cxnLst/>
              <a:rect l="l" t="t" r="r" b="b"/>
              <a:pathLst>
                <a:path w="6365" h="7074" extrusionOk="0">
                  <a:moveTo>
                    <a:pt x="3159" y="1"/>
                  </a:moveTo>
                  <a:cubicBezTo>
                    <a:pt x="3104" y="1"/>
                    <a:pt x="3057" y="16"/>
                    <a:pt x="3025" y="48"/>
                  </a:cubicBezTo>
                  <a:lnTo>
                    <a:pt x="190" y="1466"/>
                  </a:lnTo>
                  <a:cubicBezTo>
                    <a:pt x="64" y="1529"/>
                    <a:pt x="1" y="1655"/>
                    <a:pt x="1" y="1781"/>
                  </a:cubicBezTo>
                  <a:lnTo>
                    <a:pt x="1" y="2978"/>
                  </a:lnTo>
                  <a:cubicBezTo>
                    <a:pt x="54" y="2975"/>
                    <a:pt x="107" y="2974"/>
                    <a:pt x="159" y="2974"/>
                  </a:cubicBezTo>
                  <a:cubicBezTo>
                    <a:pt x="727" y="2974"/>
                    <a:pt x="1246" y="3128"/>
                    <a:pt x="1765" y="3387"/>
                  </a:cubicBezTo>
                  <a:lnTo>
                    <a:pt x="2206" y="2631"/>
                  </a:lnTo>
                  <a:cubicBezTo>
                    <a:pt x="2249" y="2524"/>
                    <a:pt x="2379" y="2461"/>
                    <a:pt x="2507" y="2461"/>
                  </a:cubicBezTo>
                  <a:cubicBezTo>
                    <a:pt x="2568" y="2461"/>
                    <a:pt x="2628" y="2475"/>
                    <a:pt x="2679" y="2505"/>
                  </a:cubicBezTo>
                  <a:cubicBezTo>
                    <a:pt x="2836" y="2600"/>
                    <a:pt x="2899" y="2820"/>
                    <a:pt x="2773" y="2978"/>
                  </a:cubicBezTo>
                  <a:lnTo>
                    <a:pt x="2301" y="3828"/>
                  </a:lnTo>
                  <a:cubicBezTo>
                    <a:pt x="2553" y="4017"/>
                    <a:pt x="2679" y="4080"/>
                    <a:pt x="2899" y="4490"/>
                  </a:cubicBezTo>
                  <a:lnTo>
                    <a:pt x="3813" y="4238"/>
                  </a:lnTo>
                  <a:cubicBezTo>
                    <a:pt x="3832" y="4235"/>
                    <a:pt x="3852" y="4233"/>
                    <a:pt x="3872" y="4233"/>
                  </a:cubicBezTo>
                  <a:cubicBezTo>
                    <a:pt x="4045" y="4233"/>
                    <a:pt x="4226" y="4352"/>
                    <a:pt x="4254" y="4522"/>
                  </a:cubicBezTo>
                  <a:cubicBezTo>
                    <a:pt x="4285" y="4711"/>
                    <a:pt x="4159" y="4931"/>
                    <a:pt x="3970" y="4963"/>
                  </a:cubicBezTo>
                  <a:lnTo>
                    <a:pt x="3183" y="5152"/>
                  </a:lnTo>
                  <a:cubicBezTo>
                    <a:pt x="3372" y="5750"/>
                    <a:pt x="3435" y="6412"/>
                    <a:pt x="3214" y="7073"/>
                  </a:cubicBezTo>
                  <a:cubicBezTo>
                    <a:pt x="3340" y="7042"/>
                    <a:pt x="6050" y="5719"/>
                    <a:pt x="6176" y="5624"/>
                  </a:cubicBezTo>
                  <a:cubicBezTo>
                    <a:pt x="6302" y="5561"/>
                    <a:pt x="6365" y="5435"/>
                    <a:pt x="6365" y="5309"/>
                  </a:cubicBezTo>
                  <a:lnTo>
                    <a:pt x="6365" y="1718"/>
                  </a:lnTo>
                  <a:cubicBezTo>
                    <a:pt x="6365" y="1623"/>
                    <a:pt x="6302" y="1497"/>
                    <a:pt x="6176" y="1466"/>
                  </a:cubicBezTo>
                  <a:lnTo>
                    <a:pt x="3340" y="48"/>
                  </a:lnTo>
                  <a:cubicBezTo>
                    <a:pt x="3277" y="16"/>
                    <a:pt x="3214" y="1"/>
                    <a:pt x="3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70"/>
            <p:cNvSpPr/>
            <p:nvPr/>
          </p:nvSpPr>
          <p:spPr>
            <a:xfrm>
              <a:off x="-20155825" y="38613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221" y="1"/>
                  </a:moveTo>
                  <a:lnTo>
                    <a:pt x="63" y="158"/>
                  </a:lnTo>
                  <a:lnTo>
                    <a:pt x="0" y="190"/>
                  </a:lnTo>
                  <a:lnTo>
                    <a:pt x="3529" y="3687"/>
                  </a:lnTo>
                  <a:lnTo>
                    <a:pt x="3560" y="3655"/>
                  </a:lnTo>
                  <a:lnTo>
                    <a:pt x="3718" y="3498"/>
                  </a:lnTo>
                  <a:lnTo>
                    <a:pt x="2457" y="1230"/>
                  </a:lnTo>
                  <a:lnTo>
                    <a:pt x="2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70"/>
            <p:cNvSpPr/>
            <p:nvPr/>
          </p:nvSpPr>
          <p:spPr>
            <a:xfrm>
              <a:off x="-20199150" y="3918025"/>
              <a:ext cx="81150" cy="80150"/>
            </a:xfrm>
            <a:custGeom>
              <a:avLst/>
              <a:gdLst/>
              <a:ahLst/>
              <a:cxnLst/>
              <a:rect l="l" t="t" r="r" b="b"/>
              <a:pathLst>
                <a:path w="3246" h="3206" extrusionOk="0">
                  <a:moveTo>
                    <a:pt x="851" y="0"/>
                  </a:moveTo>
                  <a:lnTo>
                    <a:pt x="851" y="0"/>
                  </a:lnTo>
                  <a:cubicBezTo>
                    <a:pt x="756" y="536"/>
                    <a:pt x="851" y="1134"/>
                    <a:pt x="1071" y="1670"/>
                  </a:cubicBezTo>
                  <a:lnTo>
                    <a:pt x="158" y="2584"/>
                  </a:lnTo>
                  <a:cubicBezTo>
                    <a:pt x="0" y="2741"/>
                    <a:pt x="0" y="2930"/>
                    <a:pt x="158" y="3088"/>
                  </a:cubicBezTo>
                  <a:cubicBezTo>
                    <a:pt x="237" y="3166"/>
                    <a:pt x="331" y="3206"/>
                    <a:pt x="426" y="3206"/>
                  </a:cubicBezTo>
                  <a:cubicBezTo>
                    <a:pt x="520" y="3206"/>
                    <a:pt x="615" y="3166"/>
                    <a:pt x="693" y="3088"/>
                  </a:cubicBezTo>
                  <a:lnTo>
                    <a:pt x="1607" y="2174"/>
                  </a:lnTo>
                  <a:cubicBezTo>
                    <a:pt x="2017" y="2332"/>
                    <a:pt x="2458" y="2458"/>
                    <a:pt x="2899" y="2458"/>
                  </a:cubicBezTo>
                  <a:cubicBezTo>
                    <a:pt x="3025" y="2458"/>
                    <a:pt x="3119" y="2426"/>
                    <a:pt x="3245" y="2426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70"/>
            <p:cNvSpPr/>
            <p:nvPr/>
          </p:nvSpPr>
          <p:spPr>
            <a:xfrm>
              <a:off x="-20173950" y="3880200"/>
              <a:ext cx="92175" cy="92200"/>
            </a:xfrm>
            <a:custGeom>
              <a:avLst/>
              <a:gdLst/>
              <a:ahLst/>
              <a:cxnLst/>
              <a:rect l="l" t="t" r="r" b="b"/>
              <a:pathLst>
                <a:path w="3687" h="3688" extrusionOk="0">
                  <a:moveTo>
                    <a:pt x="316" y="1"/>
                  </a:moveTo>
                  <a:cubicBezTo>
                    <a:pt x="189" y="222"/>
                    <a:pt x="63" y="442"/>
                    <a:pt x="0" y="663"/>
                  </a:cubicBezTo>
                  <a:lnTo>
                    <a:pt x="3025" y="3687"/>
                  </a:lnTo>
                  <a:cubicBezTo>
                    <a:pt x="3245" y="3624"/>
                    <a:pt x="3498" y="3498"/>
                    <a:pt x="3687" y="3372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5" name="Google Shape;9925;p70"/>
          <p:cNvGrpSpPr/>
          <p:nvPr/>
        </p:nvGrpSpPr>
        <p:grpSpPr>
          <a:xfrm>
            <a:off x="2417854" y="2795687"/>
            <a:ext cx="451653" cy="451653"/>
            <a:chOff x="-20197575" y="4066875"/>
            <a:chExt cx="305625" cy="305625"/>
          </a:xfrm>
        </p:grpSpPr>
        <p:sp>
          <p:nvSpPr>
            <p:cNvPr id="9926" name="Google Shape;9926;p70"/>
            <p:cNvSpPr/>
            <p:nvPr/>
          </p:nvSpPr>
          <p:spPr>
            <a:xfrm>
              <a:off x="-20089675" y="4066875"/>
              <a:ext cx="89025" cy="92175"/>
            </a:xfrm>
            <a:custGeom>
              <a:avLst/>
              <a:gdLst/>
              <a:ahLst/>
              <a:cxnLst/>
              <a:rect l="l" t="t" r="r" b="b"/>
              <a:pathLst>
                <a:path w="3561" h="3687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946" y="725"/>
                    <a:pt x="1418" y="1229"/>
                    <a:pt x="1418" y="1828"/>
                  </a:cubicBezTo>
                  <a:lnTo>
                    <a:pt x="1418" y="3687"/>
                  </a:lnTo>
                  <a:cubicBezTo>
                    <a:pt x="1544" y="3624"/>
                    <a:pt x="1670" y="3592"/>
                    <a:pt x="1765" y="3592"/>
                  </a:cubicBezTo>
                  <a:cubicBezTo>
                    <a:pt x="1891" y="3592"/>
                    <a:pt x="2017" y="3624"/>
                    <a:pt x="2143" y="3687"/>
                  </a:cubicBezTo>
                  <a:lnTo>
                    <a:pt x="2143" y="1828"/>
                  </a:lnTo>
                  <a:cubicBezTo>
                    <a:pt x="2143" y="1229"/>
                    <a:pt x="2615" y="725"/>
                    <a:pt x="3182" y="725"/>
                  </a:cubicBezTo>
                  <a:cubicBezTo>
                    <a:pt x="3403" y="725"/>
                    <a:pt x="3561" y="568"/>
                    <a:pt x="3561" y="379"/>
                  </a:cubicBezTo>
                  <a:cubicBezTo>
                    <a:pt x="3561" y="158"/>
                    <a:pt x="3403" y="1"/>
                    <a:pt x="3182" y="1"/>
                  </a:cubicBezTo>
                  <a:cubicBezTo>
                    <a:pt x="2615" y="1"/>
                    <a:pt x="2080" y="284"/>
                    <a:pt x="1765" y="725"/>
                  </a:cubicBezTo>
                  <a:cubicBezTo>
                    <a:pt x="1450" y="284"/>
                    <a:pt x="94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70"/>
            <p:cNvSpPr/>
            <p:nvPr/>
          </p:nvSpPr>
          <p:spPr>
            <a:xfrm>
              <a:off x="-20024300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741" y="2175"/>
                  </a:moveTo>
                  <a:cubicBezTo>
                    <a:pt x="2930" y="2175"/>
                    <a:pt x="3119" y="2332"/>
                    <a:pt x="3119" y="2521"/>
                  </a:cubicBezTo>
                  <a:cubicBezTo>
                    <a:pt x="3119" y="2710"/>
                    <a:pt x="2930" y="2868"/>
                    <a:pt x="2741" y="2868"/>
                  </a:cubicBezTo>
                  <a:cubicBezTo>
                    <a:pt x="2552" y="2868"/>
                    <a:pt x="2395" y="2710"/>
                    <a:pt x="2395" y="2521"/>
                  </a:cubicBezTo>
                  <a:cubicBezTo>
                    <a:pt x="2395" y="2332"/>
                    <a:pt x="2552" y="2175"/>
                    <a:pt x="2741" y="2175"/>
                  </a:cubicBezTo>
                  <a:close/>
                  <a:moveTo>
                    <a:pt x="1985" y="3592"/>
                  </a:moveTo>
                  <a:cubicBezTo>
                    <a:pt x="2206" y="3592"/>
                    <a:pt x="2363" y="3750"/>
                    <a:pt x="2363" y="3939"/>
                  </a:cubicBezTo>
                  <a:cubicBezTo>
                    <a:pt x="2395" y="4128"/>
                    <a:pt x="2206" y="4285"/>
                    <a:pt x="1985" y="4285"/>
                  </a:cubicBezTo>
                  <a:cubicBezTo>
                    <a:pt x="1796" y="4285"/>
                    <a:pt x="1639" y="4128"/>
                    <a:pt x="1639" y="3939"/>
                  </a:cubicBezTo>
                  <a:cubicBezTo>
                    <a:pt x="1639" y="3750"/>
                    <a:pt x="1796" y="3592"/>
                    <a:pt x="1985" y="3592"/>
                  </a:cubicBezTo>
                  <a:close/>
                  <a:moveTo>
                    <a:pt x="4915" y="1"/>
                  </a:moveTo>
                  <a:cubicBezTo>
                    <a:pt x="2710" y="1"/>
                    <a:pt x="820" y="1355"/>
                    <a:pt x="0" y="3246"/>
                  </a:cubicBezTo>
                  <a:cubicBezTo>
                    <a:pt x="158" y="3435"/>
                    <a:pt x="252" y="3655"/>
                    <a:pt x="252" y="3939"/>
                  </a:cubicBezTo>
                  <a:lnTo>
                    <a:pt x="252" y="5010"/>
                  </a:lnTo>
                  <a:lnTo>
                    <a:pt x="2899" y="5010"/>
                  </a:lnTo>
                  <a:cubicBezTo>
                    <a:pt x="3340" y="5010"/>
                    <a:pt x="3718" y="4695"/>
                    <a:pt x="3812" y="4254"/>
                  </a:cubicBezTo>
                  <a:cubicBezTo>
                    <a:pt x="4632" y="4096"/>
                    <a:pt x="5293" y="3403"/>
                    <a:pt x="5293" y="2490"/>
                  </a:cubicBezTo>
                  <a:lnTo>
                    <a:pt x="5293" y="347"/>
                  </a:lnTo>
                  <a:cubicBezTo>
                    <a:pt x="5262" y="158"/>
                    <a:pt x="5104" y="1"/>
                    <a:pt x="4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70"/>
            <p:cNvSpPr/>
            <p:nvPr/>
          </p:nvSpPr>
          <p:spPr>
            <a:xfrm>
              <a:off x="-19983350" y="4263775"/>
              <a:ext cx="18925" cy="18150"/>
            </a:xfrm>
            <a:custGeom>
              <a:avLst/>
              <a:gdLst/>
              <a:ahLst/>
              <a:cxnLst/>
              <a:rect l="l" t="t" r="r" b="b"/>
              <a:pathLst>
                <a:path w="757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57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70"/>
            <p:cNvSpPr/>
            <p:nvPr/>
          </p:nvSpPr>
          <p:spPr>
            <a:xfrm>
              <a:off x="-20035325" y="4228350"/>
              <a:ext cx="125250" cy="143350"/>
            </a:xfrm>
            <a:custGeom>
              <a:avLst/>
              <a:gdLst/>
              <a:ahLst/>
              <a:cxnLst/>
              <a:rect l="l" t="t" r="r" b="b"/>
              <a:pathLst>
                <a:path w="5010" h="5734" extrusionOk="0">
                  <a:moveTo>
                    <a:pt x="2426" y="756"/>
                  </a:moveTo>
                  <a:cubicBezTo>
                    <a:pt x="3025" y="756"/>
                    <a:pt x="3497" y="1229"/>
                    <a:pt x="3497" y="1827"/>
                  </a:cubicBezTo>
                  <a:cubicBezTo>
                    <a:pt x="3560" y="2363"/>
                    <a:pt x="3025" y="2899"/>
                    <a:pt x="2426" y="2899"/>
                  </a:cubicBezTo>
                  <a:cubicBezTo>
                    <a:pt x="1859" y="2899"/>
                    <a:pt x="1387" y="2426"/>
                    <a:pt x="1387" y="1827"/>
                  </a:cubicBezTo>
                  <a:cubicBezTo>
                    <a:pt x="1387" y="1229"/>
                    <a:pt x="1859" y="756"/>
                    <a:pt x="2426" y="756"/>
                  </a:cubicBezTo>
                  <a:close/>
                  <a:moveTo>
                    <a:pt x="693" y="0"/>
                  </a:moveTo>
                  <a:lnTo>
                    <a:pt x="693" y="2489"/>
                  </a:lnTo>
                  <a:cubicBezTo>
                    <a:pt x="693" y="2962"/>
                    <a:pt x="378" y="3371"/>
                    <a:pt x="0" y="3529"/>
                  </a:cubicBezTo>
                  <a:lnTo>
                    <a:pt x="0" y="4663"/>
                  </a:lnTo>
                  <a:cubicBezTo>
                    <a:pt x="0" y="5261"/>
                    <a:pt x="473" y="5734"/>
                    <a:pt x="1071" y="5734"/>
                  </a:cubicBezTo>
                  <a:cubicBezTo>
                    <a:pt x="1639" y="5734"/>
                    <a:pt x="2111" y="5261"/>
                    <a:pt x="2111" y="4663"/>
                  </a:cubicBezTo>
                  <a:cubicBezTo>
                    <a:pt x="2111" y="4474"/>
                    <a:pt x="2269" y="4316"/>
                    <a:pt x="2489" y="4316"/>
                  </a:cubicBezTo>
                  <a:cubicBezTo>
                    <a:pt x="3182" y="4316"/>
                    <a:pt x="3812" y="4033"/>
                    <a:pt x="4285" y="3529"/>
                  </a:cubicBezTo>
                  <a:cubicBezTo>
                    <a:pt x="4758" y="2993"/>
                    <a:pt x="5010" y="2331"/>
                    <a:pt x="4947" y="1670"/>
                  </a:cubicBezTo>
                  <a:cubicBezTo>
                    <a:pt x="4884" y="725"/>
                    <a:pt x="412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70"/>
            <p:cNvSpPr/>
            <p:nvPr/>
          </p:nvSpPr>
          <p:spPr>
            <a:xfrm>
              <a:off x="-20054225" y="4175575"/>
              <a:ext cx="18125" cy="125250"/>
            </a:xfrm>
            <a:custGeom>
              <a:avLst/>
              <a:gdLst/>
              <a:ahLst/>
              <a:cxnLst/>
              <a:rect l="l" t="t" r="r" b="b"/>
              <a:pathLst>
                <a:path w="725" h="501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632"/>
                  </a:lnTo>
                  <a:cubicBezTo>
                    <a:pt x="0" y="4852"/>
                    <a:pt x="158" y="5010"/>
                    <a:pt x="347" y="5010"/>
                  </a:cubicBezTo>
                  <a:cubicBezTo>
                    <a:pt x="567" y="5010"/>
                    <a:pt x="725" y="4852"/>
                    <a:pt x="725" y="4632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70"/>
            <p:cNvSpPr/>
            <p:nvPr/>
          </p:nvSpPr>
          <p:spPr>
            <a:xfrm>
              <a:off x="-20197575" y="4085775"/>
              <a:ext cx="132350" cy="125250"/>
            </a:xfrm>
            <a:custGeom>
              <a:avLst/>
              <a:gdLst/>
              <a:ahLst/>
              <a:cxnLst/>
              <a:rect l="l" t="t" r="r" b="b"/>
              <a:pathLst>
                <a:path w="5294" h="5010" extrusionOk="0">
                  <a:moveTo>
                    <a:pt x="2521" y="2175"/>
                  </a:moveTo>
                  <a:cubicBezTo>
                    <a:pt x="2710" y="2175"/>
                    <a:pt x="2867" y="2332"/>
                    <a:pt x="2867" y="2521"/>
                  </a:cubicBezTo>
                  <a:cubicBezTo>
                    <a:pt x="2867" y="2710"/>
                    <a:pt x="2710" y="2868"/>
                    <a:pt x="2521" y="2868"/>
                  </a:cubicBezTo>
                  <a:cubicBezTo>
                    <a:pt x="2300" y="2868"/>
                    <a:pt x="2143" y="2710"/>
                    <a:pt x="2143" y="2521"/>
                  </a:cubicBezTo>
                  <a:cubicBezTo>
                    <a:pt x="2174" y="2332"/>
                    <a:pt x="2300" y="2175"/>
                    <a:pt x="2521" y="2175"/>
                  </a:cubicBezTo>
                  <a:close/>
                  <a:moveTo>
                    <a:pt x="3245" y="3592"/>
                  </a:moveTo>
                  <a:cubicBezTo>
                    <a:pt x="3466" y="3592"/>
                    <a:pt x="3623" y="3750"/>
                    <a:pt x="3623" y="3939"/>
                  </a:cubicBezTo>
                  <a:cubicBezTo>
                    <a:pt x="3623" y="4128"/>
                    <a:pt x="3466" y="4285"/>
                    <a:pt x="3245" y="4285"/>
                  </a:cubicBezTo>
                  <a:cubicBezTo>
                    <a:pt x="3056" y="4285"/>
                    <a:pt x="2899" y="4128"/>
                    <a:pt x="2899" y="3939"/>
                  </a:cubicBezTo>
                  <a:cubicBezTo>
                    <a:pt x="2867" y="3750"/>
                    <a:pt x="3056" y="3592"/>
                    <a:pt x="3245" y="3592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2490"/>
                  </a:lnTo>
                  <a:cubicBezTo>
                    <a:pt x="0" y="3403"/>
                    <a:pt x="662" y="4096"/>
                    <a:pt x="1481" y="4254"/>
                  </a:cubicBezTo>
                  <a:cubicBezTo>
                    <a:pt x="1576" y="4695"/>
                    <a:pt x="1954" y="5010"/>
                    <a:pt x="2395" y="5010"/>
                  </a:cubicBezTo>
                  <a:lnTo>
                    <a:pt x="5041" y="5010"/>
                  </a:lnTo>
                  <a:lnTo>
                    <a:pt x="5041" y="3939"/>
                  </a:lnTo>
                  <a:cubicBezTo>
                    <a:pt x="5041" y="3655"/>
                    <a:pt x="5136" y="3435"/>
                    <a:pt x="5293" y="3246"/>
                  </a:cubicBezTo>
                  <a:cubicBezTo>
                    <a:pt x="4474" y="1355"/>
                    <a:pt x="2584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70"/>
            <p:cNvSpPr/>
            <p:nvPr/>
          </p:nvSpPr>
          <p:spPr>
            <a:xfrm>
              <a:off x="-20179475" y="4229925"/>
              <a:ext cx="125275" cy="142575"/>
            </a:xfrm>
            <a:custGeom>
              <a:avLst/>
              <a:gdLst/>
              <a:ahLst/>
              <a:cxnLst/>
              <a:rect l="l" t="t" r="r" b="b"/>
              <a:pathLst>
                <a:path w="5011" h="5703" extrusionOk="0">
                  <a:moveTo>
                    <a:pt x="2521" y="693"/>
                  </a:moveTo>
                  <a:cubicBezTo>
                    <a:pt x="3120" y="693"/>
                    <a:pt x="3592" y="1166"/>
                    <a:pt x="3592" y="1764"/>
                  </a:cubicBezTo>
                  <a:cubicBezTo>
                    <a:pt x="3592" y="2300"/>
                    <a:pt x="3120" y="2836"/>
                    <a:pt x="2521" y="2836"/>
                  </a:cubicBezTo>
                  <a:cubicBezTo>
                    <a:pt x="1954" y="2836"/>
                    <a:pt x="1482" y="2363"/>
                    <a:pt x="1482" y="1764"/>
                  </a:cubicBezTo>
                  <a:cubicBezTo>
                    <a:pt x="1482" y="1166"/>
                    <a:pt x="1954" y="693"/>
                    <a:pt x="2521" y="693"/>
                  </a:cubicBezTo>
                  <a:close/>
                  <a:moveTo>
                    <a:pt x="1797" y="0"/>
                  </a:moveTo>
                  <a:cubicBezTo>
                    <a:pt x="883" y="0"/>
                    <a:pt x="95" y="693"/>
                    <a:pt x="64" y="1638"/>
                  </a:cubicBezTo>
                  <a:cubicBezTo>
                    <a:pt x="1" y="2363"/>
                    <a:pt x="253" y="2962"/>
                    <a:pt x="726" y="3497"/>
                  </a:cubicBezTo>
                  <a:cubicBezTo>
                    <a:pt x="1198" y="4001"/>
                    <a:pt x="1828" y="4285"/>
                    <a:pt x="2521" y="4285"/>
                  </a:cubicBezTo>
                  <a:cubicBezTo>
                    <a:pt x="2742" y="4285"/>
                    <a:pt x="2899" y="4442"/>
                    <a:pt x="2899" y="4631"/>
                  </a:cubicBezTo>
                  <a:cubicBezTo>
                    <a:pt x="2899" y="5230"/>
                    <a:pt x="3372" y="5702"/>
                    <a:pt x="3939" y="5702"/>
                  </a:cubicBezTo>
                  <a:cubicBezTo>
                    <a:pt x="4538" y="5702"/>
                    <a:pt x="5010" y="5230"/>
                    <a:pt x="5010" y="4631"/>
                  </a:cubicBezTo>
                  <a:lnTo>
                    <a:pt x="5010" y="3497"/>
                  </a:lnTo>
                  <a:cubicBezTo>
                    <a:pt x="4601" y="3340"/>
                    <a:pt x="4317" y="2899"/>
                    <a:pt x="4317" y="2458"/>
                  </a:cubicBezTo>
                  <a:lnTo>
                    <a:pt x="43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70"/>
            <p:cNvSpPr/>
            <p:nvPr/>
          </p:nvSpPr>
          <p:spPr>
            <a:xfrm>
              <a:off x="-20125125" y="42637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221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4" name="Google Shape;9934;p70"/>
          <p:cNvGrpSpPr/>
          <p:nvPr/>
        </p:nvGrpSpPr>
        <p:grpSpPr>
          <a:xfrm>
            <a:off x="5200071" y="1687520"/>
            <a:ext cx="449325" cy="453426"/>
            <a:chOff x="-18271050" y="3333200"/>
            <a:chExt cx="304050" cy="306825"/>
          </a:xfrm>
        </p:grpSpPr>
        <p:sp>
          <p:nvSpPr>
            <p:cNvPr id="9935" name="Google Shape;9935;p70"/>
            <p:cNvSpPr/>
            <p:nvPr/>
          </p:nvSpPr>
          <p:spPr>
            <a:xfrm>
              <a:off x="-18271050" y="3407650"/>
              <a:ext cx="63025" cy="79575"/>
            </a:xfrm>
            <a:custGeom>
              <a:avLst/>
              <a:gdLst/>
              <a:ahLst/>
              <a:cxnLst/>
              <a:rect l="l" t="t" r="r" b="b"/>
              <a:pathLst>
                <a:path w="2521" h="3183" extrusionOk="0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70"/>
            <p:cNvSpPr/>
            <p:nvPr/>
          </p:nvSpPr>
          <p:spPr>
            <a:xfrm>
              <a:off x="-18030050" y="3406850"/>
              <a:ext cx="63050" cy="79575"/>
            </a:xfrm>
            <a:custGeom>
              <a:avLst/>
              <a:gdLst/>
              <a:ahLst/>
              <a:cxnLst/>
              <a:rect l="l" t="t" r="r" b="b"/>
              <a:pathLst>
                <a:path w="2522" h="3183" extrusionOk="0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70"/>
            <p:cNvSpPr/>
            <p:nvPr/>
          </p:nvSpPr>
          <p:spPr>
            <a:xfrm>
              <a:off x="-18136375" y="3549400"/>
              <a:ext cx="35475" cy="32325"/>
            </a:xfrm>
            <a:custGeom>
              <a:avLst/>
              <a:gdLst/>
              <a:ahLst/>
              <a:cxnLst/>
              <a:rect l="l" t="t" r="r" b="b"/>
              <a:pathLst>
                <a:path w="1419" h="1293" extrusionOk="0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70"/>
            <p:cNvSpPr/>
            <p:nvPr/>
          </p:nvSpPr>
          <p:spPr>
            <a:xfrm>
              <a:off x="-18233250" y="3423625"/>
              <a:ext cx="230800" cy="216400"/>
            </a:xfrm>
            <a:custGeom>
              <a:avLst/>
              <a:gdLst/>
              <a:ahLst/>
              <a:cxnLst/>
              <a:rect l="l" t="t" r="r" b="b"/>
              <a:pathLst>
                <a:path w="9232" h="8656" extrusionOk="0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70"/>
            <p:cNvSpPr/>
            <p:nvPr/>
          </p:nvSpPr>
          <p:spPr>
            <a:xfrm>
              <a:off x="-18231675" y="3333200"/>
              <a:ext cx="220575" cy="125650"/>
            </a:xfrm>
            <a:custGeom>
              <a:avLst/>
              <a:gdLst/>
              <a:ahLst/>
              <a:cxnLst/>
              <a:rect l="l" t="t" r="r" b="b"/>
              <a:pathLst>
                <a:path w="8823" h="5026" extrusionOk="0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0" name="Google Shape;9940;p70"/>
          <p:cNvGrpSpPr/>
          <p:nvPr/>
        </p:nvGrpSpPr>
        <p:grpSpPr>
          <a:xfrm>
            <a:off x="5200644" y="2244171"/>
            <a:ext cx="448180" cy="448143"/>
            <a:chOff x="-18270275" y="3710875"/>
            <a:chExt cx="303275" cy="303250"/>
          </a:xfrm>
        </p:grpSpPr>
        <p:sp>
          <p:nvSpPr>
            <p:cNvPr id="9941" name="Google Shape;9941;p70"/>
            <p:cNvSpPr/>
            <p:nvPr/>
          </p:nvSpPr>
          <p:spPr>
            <a:xfrm>
              <a:off x="-18240325" y="3896975"/>
              <a:ext cx="59875" cy="71475"/>
            </a:xfrm>
            <a:custGeom>
              <a:avLst/>
              <a:gdLst/>
              <a:ahLst/>
              <a:cxnLst/>
              <a:rect l="l" t="t" r="r" b="b"/>
              <a:pathLst>
                <a:path w="2395" h="2859" extrusionOk="0">
                  <a:moveTo>
                    <a:pt x="1520" y="0"/>
                  </a:moveTo>
                  <a:cubicBezTo>
                    <a:pt x="1300" y="0"/>
                    <a:pt x="1085" y="84"/>
                    <a:pt x="945" y="244"/>
                  </a:cubicBezTo>
                  <a:lnTo>
                    <a:pt x="0" y="1189"/>
                  </a:lnTo>
                  <a:cubicBezTo>
                    <a:pt x="725" y="1220"/>
                    <a:pt x="1418" y="1567"/>
                    <a:pt x="1827" y="2165"/>
                  </a:cubicBezTo>
                  <a:cubicBezTo>
                    <a:pt x="1827" y="2165"/>
                    <a:pt x="2048" y="2386"/>
                    <a:pt x="2395" y="2859"/>
                  </a:cubicBezTo>
                  <a:cubicBezTo>
                    <a:pt x="2395" y="2670"/>
                    <a:pt x="2363" y="2512"/>
                    <a:pt x="2363" y="2354"/>
                  </a:cubicBezTo>
                  <a:lnTo>
                    <a:pt x="2363" y="811"/>
                  </a:lnTo>
                  <a:cubicBezTo>
                    <a:pt x="2363" y="496"/>
                    <a:pt x="2205" y="244"/>
                    <a:pt x="1890" y="86"/>
                  </a:cubicBezTo>
                  <a:cubicBezTo>
                    <a:pt x="1775" y="28"/>
                    <a:pt x="1647" y="0"/>
                    <a:pt x="1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70"/>
            <p:cNvSpPr/>
            <p:nvPr/>
          </p:nvSpPr>
          <p:spPr>
            <a:xfrm>
              <a:off x="-18254500" y="3765100"/>
              <a:ext cx="267800" cy="249025"/>
            </a:xfrm>
            <a:custGeom>
              <a:avLst/>
              <a:gdLst/>
              <a:ahLst/>
              <a:cxnLst/>
              <a:rect l="l" t="t" r="r" b="b"/>
              <a:pathLst>
                <a:path w="10712" h="9961" extrusionOk="0">
                  <a:moveTo>
                    <a:pt x="2583" y="2880"/>
                  </a:moveTo>
                  <a:cubicBezTo>
                    <a:pt x="2670" y="2880"/>
                    <a:pt x="2757" y="2919"/>
                    <a:pt x="2835" y="2998"/>
                  </a:cubicBezTo>
                  <a:lnTo>
                    <a:pt x="3560" y="3691"/>
                  </a:lnTo>
                  <a:cubicBezTo>
                    <a:pt x="3718" y="3849"/>
                    <a:pt x="3718" y="4038"/>
                    <a:pt x="3560" y="4195"/>
                  </a:cubicBezTo>
                  <a:cubicBezTo>
                    <a:pt x="3466" y="4290"/>
                    <a:pt x="3403" y="4321"/>
                    <a:pt x="3308" y="4321"/>
                  </a:cubicBezTo>
                  <a:cubicBezTo>
                    <a:pt x="3245" y="4321"/>
                    <a:pt x="3119" y="4290"/>
                    <a:pt x="3088" y="4195"/>
                  </a:cubicBezTo>
                  <a:lnTo>
                    <a:pt x="2363" y="3502"/>
                  </a:lnTo>
                  <a:cubicBezTo>
                    <a:pt x="2174" y="3345"/>
                    <a:pt x="2174" y="3093"/>
                    <a:pt x="2331" y="2998"/>
                  </a:cubicBezTo>
                  <a:cubicBezTo>
                    <a:pt x="2410" y="2919"/>
                    <a:pt x="2497" y="2880"/>
                    <a:pt x="2583" y="2880"/>
                  </a:cubicBezTo>
                  <a:close/>
                  <a:moveTo>
                    <a:pt x="8286" y="2880"/>
                  </a:moveTo>
                  <a:cubicBezTo>
                    <a:pt x="8372" y="2880"/>
                    <a:pt x="8459" y="2919"/>
                    <a:pt x="8538" y="2998"/>
                  </a:cubicBezTo>
                  <a:cubicBezTo>
                    <a:pt x="8695" y="3156"/>
                    <a:pt x="8695" y="3345"/>
                    <a:pt x="8538" y="3502"/>
                  </a:cubicBezTo>
                  <a:lnTo>
                    <a:pt x="7845" y="4195"/>
                  </a:lnTo>
                  <a:cubicBezTo>
                    <a:pt x="7750" y="4290"/>
                    <a:pt x="7687" y="4321"/>
                    <a:pt x="7593" y="4321"/>
                  </a:cubicBezTo>
                  <a:cubicBezTo>
                    <a:pt x="7530" y="4321"/>
                    <a:pt x="7404" y="4290"/>
                    <a:pt x="7372" y="4195"/>
                  </a:cubicBezTo>
                  <a:cubicBezTo>
                    <a:pt x="7183" y="4038"/>
                    <a:pt x="7183" y="3817"/>
                    <a:pt x="7341" y="3691"/>
                  </a:cubicBezTo>
                  <a:lnTo>
                    <a:pt x="8034" y="2998"/>
                  </a:lnTo>
                  <a:cubicBezTo>
                    <a:pt x="8113" y="2919"/>
                    <a:pt x="8199" y="2880"/>
                    <a:pt x="8286" y="2880"/>
                  </a:cubicBezTo>
                  <a:close/>
                  <a:moveTo>
                    <a:pt x="5272" y="0"/>
                  </a:moveTo>
                  <a:cubicBezTo>
                    <a:pt x="3911" y="0"/>
                    <a:pt x="2618" y="504"/>
                    <a:pt x="1607" y="1486"/>
                  </a:cubicBezTo>
                  <a:cubicBezTo>
                    <a:pt x="567" y="2526"/>
                    <a:pt x="0" y="3849"/>
                    <a:pt x="0" y="5361"/>
                  </a:cubicBezTo>
                  <a:lnTo>
                    <a:pt x="0" y="5897"/>
                  </a:lnTo>
                  <a:lnTo>
                    <a:pt x="977" y="4983"/>
                  </a:lnTo>
                  <a:cubicBezTo>
                    <a:pt x="1267" y="4693"/>
                    <a:pt x="1651" y="4534"/>
                    <a:pt x="2044" y="4534"/>
                  </a:cubicBezTo>
                  <a:cubicBezTo>
                    <a:pt x="2291" y="4534"/>
                    <a:pt x="2541" y="4597"/>
                    <a:pt x="2772" y="4731"/>
                  </a:cubicBezTo>
                  <a:cubicBezTo>
                    <a:pt x="3277" y="4983"/>
                    <a:pt x="3623" y="5519"/>
                    <a:pt x="3623" y="6086"/>
                  </a:cubicBezTo>
                  <a:lnTo>
                    <a:pt x="3623" y="7629"/>
                  </a:lnTo>
                  <a:cubicBezTo>
                    <a:pt x="3623" y="8575"/>
                    <a:pt x="4190" y="9709"/>
                    <a:pt x="5041" y="9961"/>
                  </a:cubicBezTo>
                  <a:lnTo>
                    <a:pt x="5041" y="8701"/>
                  </a:lnTo>
                  <a:lnTo>
                    <a:pt x="4411" y="7913"/>
                  </a:lnTo>
                  <a:cubicBezTo>
                    <a:pt x="4379" y="7818"/>
                    <a:pt x="4348" y="7755"/>
                    <a:pt x="4348" y="7661"/>
                  </a:cubicBezTo>
                  <a:cubicBezTo>
                    <a:pt x="4348" y="7062"/>
                    <a:pt x="4820" y="6590"/>
                    <a:pt x="5387" y="6590"/>
                  </a:cubicBezTo>
                  <a:cubicBezTo>
                    <a:pt x="5986" y="6590"/>
                    <a:pt x="6459" y="7062"/>
                    <a:pt x="6459" y="7661"/>
                  </a:cubicBezTo>
                  <a:cubicBezTo>
                    <a:pt x="6459" y="7755"/>
                    <a:pt x="6427" y="7818"/>
                    <a:pt x="6396" y="7913"/>
                  </a:cubicBezTo>
                  <a:lnTo>
                    <a:pt x="5765" y="8701"/>
                  </a:lnTo>
                  <a:lnTo>
                    <a:pt x="5765" y="9961"/>
                  </a:lnTo>
                  <a:cubicBezTo>
                    <a:pt x="6616" y="9709"/>
                    <a:pt x="7183" y="8575"/>
                    <a:pt x="7183" y="7629"/>
                  </a:cubicBezTo>
                  <a:lnTo>
                    <a:pt x="7183" y="6086"/>
                  </a:lnTo>
                  <a:cubicBezTo>
                    <a:pt x="7183" y="5519"/>
                    <a:pt x="7498" y="4983"/>
                    <a:pt x="8034" y="4731"/>
                  </a:cubicBezTo>
                  <a:cubicBezTo>
                    <a:pt x="8265" y="4597"/>
                    <a:pt x="8511" y="4534"/>
                    <a:pt x="8752" y="4534"/>
                  </a:cubicBezTo>
                  <a:cubicBezTo>
                    <a:pt x="9135" y="4534"/>
                    <a:pt x="9508" y="4693"/>
                    <a:pt x="9798" y="4983"/>
                  </a:cubicBezTo>
                  <a:lnTo>
                    <a:pt x="10712" y="5897"/>
                  </a:lnTo>
                  <a:lnTo>
                    <a:pt x="10712" y="5550"/>
                  </a:lnTo>
                  <a:cubicBezTo>
                    <a:pt x="10712" y="2557"/>
                    <a:pt x="8380" y="68"/>
                    <a:pt x="5513" y="5"/>
                  </a:cubicBezTo>
                  <a:cubicBezTo>
                    <a:pt x="5433" y="2"/>
                    <a:pt x="5352" y="0"/>
                    <a:pt x="52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70"/>
            <p:cNvSpPr/>
            <p:nvPr/>
          </p:nvSpPr>
          <p:spPr>
            <a:xfrm>
              <a:off x="-18057600" y="3896625"/>
              <a:ext cx="61450" cy="71825"/>
            </a:xfrm>
            <a:custGeom>
              <a:avLst/>
              <a:gdLst/>
              <a:ahLst/>
              <a:cxnLst/>
              <a:rect l="l" t="t" r="r" b="b"/>
              <a:pathLst>
                <a:path w="2458" h="2873" extrusionOk="0">
                  <a:moveTo>
                    <a:pt x="885" y="0"/>
                  </a:moveTo>
                  <a:cubicBezTo>
                    <a:pt x="760" y="0"/>
                    <a:pt x="630" y="32"/>
                    <a:pt x="504" y="100"/>
                  </a:cubicBezTo>
                  <a:cubicBezTo>
                    <a:pt x="252" y="258"/>
                    <a:pt x="32" y="510"/>
                    <a:pt x="32" y="825"/>
                  </a:cubicBezTo>
                  <a:lnTo>
                    <a:pt x="32" y="2368"/>
                  </a:lnTo>
                  <a:cubicBezTo>
                    <a:pt x="32" y="2526"/>
                    <a:pt x="32" y="2684"/>
                    <a:pt x="0" y="2873"/>
                  </a:cubicBezTo>
                  <a:lnTo>
                    <a:pt x="32" y="2841"/>
                  </a:lnTo>
                  <a:lnTo>
                    <a:pt x="567" y="2179"/>
                  </a:lnTo>
                  <a:cubicBezTo>
                    <a:pt x="630" y="2053"/>
                    <a:pt x="725" y="1959"/>
                    <a:pt x="819" y="1864"/>
                  </a:cubicBezTo>
                  <a:cubicBezTo>
                    <a:pt x="1260" y="1455"/>
                    <a:pt x="1828" y="1171"/>
                    <a:pt x="2458" y="1171"/>
                  </a:cubicBezTo>
                  <a:lnTo>
                    <a:pt x="1450" y="258"/>
                  </a:lnTo>
                  <a:cubicBezTo>
                    <a:pt x="1309" y="97"/>
                    <a:pt x="1104" y="0"/>
                    <a:pt x="8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70"/>
            <p:cNvSpPr/>
            <p:nvPr/>
          </p:nvSpPr>
          <p:spPr>
            <a:xfrm>
              <a:off x="-18127700" y="3949125"/>
              <a:ext cx="18125" cy="16975"/>
            </a:xfrm>
            <a:custGeom>
              <a:avLst/>
              <a:gdLst/>
              <a:ahLst/>
              <a:cxnLst/>
              <a:rect l="l" t="t" r="r" b="b"/>
              <a:pathLst>
                <a:path w="725" h="679" extrusionOk="0">
                  <a:moveTo>
                    <a:pt x="351" y="1"/>
                  </a:moveTo>
                  <a:cubicBezTo>
                    <a:pt x="197" y="1"/>
                    <a:pt x="48" y="79"/>
                    <a:pt x="0" y="237"/>
                  </a:cubicBezTo>
                  <a:lnTo>
                    <a:pt x="378" y="678"/>
                  </a:lnTo>
                  <a:lnTo>
                    <a:pt x="725" y="237"/>
                  </a:lnTo>
                  <a:cubicBezTo>
                    <a:pt x="662" y="79"/>
                    <a:pt x="504" y="1"/>
                    <a:pt x="3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70"/>
            <p:cNvSpPr/>
            <p:nvPr/>
          </p:nvSpPr>
          <p:spPr>
            <a:xfrm>
              <a:off x="-18270275" y="3710875"/>
              <a:ext cx="107150" cy="98475"/>
            </a:xfrm>
            <a:custGeom>
              <a:avLst/>
              <a:gdLst/>
              <a:ahLst/>
              <a:cxnLst/>
              <a:rect l="l" t="t" r="r" b="b"/>
              <a:pathLst>
                <a:path w="4286" h="3939" extrusionOk="0">
                  <a:moveTo>
                    <a:pt x="347" y="0"/>
                  </a:moveTo>
                  <a:cubicBezTo>
                    <a:pt x="158" y="0"/>
                    <a:pt x="32" y="189"/>
                    <a:pt x="32" y="379"/>
                  </a:cubicBezTo>
                  <a:lnTo>
                    <a:pt x="1" y="1103"/>
                  </a:lnTo>
                  <a:cubicBezTo>
                    <a:pt x="1" y="2174"/>
                    <a:pt x="474" y="3214"/>
                    <a:pt x="1230" y="3939"/>
                  </a:cubicBezTo>
                  <a:cubicBezTo>
                    <a:pt x="1387" y="3655"/>
                    <a:pt x="1576" y="3403"/>
                    <a:pt x="1860" y="3182"/>
                  </a:cubicBezTo>
                  <a:cubicBezTo>
                    <a:pt x="2553" y="2521"/>
                    <a:pt x="3403" y="2017"/>
                    <a:pt x="4286" y="1733"/>
                  </a:cubicBezTo>
                  <a:cubicBezTo>
                    <a:pt x="3593" y="694"/>
                    <a:pt x="2364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70"/>
            <p:cNvSpPr/>
            <p:nvPr/>
          </p:nvSpPr>
          <p:spPr>
            <a:xfrm>
              <a:off x="-18074925" y="3710875"/>
              <a:ext cx="107925" cy="99275"/>
            </a:xfrm>
            <a:custGeom>
              <a:avLst/>
              <a:gdLst/>
              <a:ahLst/>
              <a:cxnLst/>
              <a:rect l="l" t="t" r="r" b="b"/>
              <a:pathLst>
                <a:path w="4317" h="3971" extrusionOk="0">
                  <a:moveTo>
                    <a:pt x="3245" y="0"/>
                  </a:moveTo>
                  <a:cubicBezTo>
                    <a:pt x="1953" y="0"/>
                    <a:pt x="725" y="662"/>
                    <a:pt x="0" y="1733"/>
                  </a:cubicBezTo>
                  <a:cubicBezTo>
                    <a:pt x="1197" y="2111"/>
                    <a:pt x="2269" y="2899"/>
                    <a:pt x="3056" y="3970"/>
                  </a:cubicBezTo>
                  <a:cubicBezTo>
                    <a:pt x="3844" y="3214"/>
                    <a:pt x="4316" y="2206"/>
                    <a:pt x="4316" y="1103"/>
                  </a:cubicBezTo>
                  <a:lnTo>
                    <a:pt x="4316" y="379"/>
                  </a:lnTo>
                  <a:cubicBezTo>
                    <a:pt x="4316" y="189"/>
                    <a:pt x="4159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7" name="Google Shape;9947;p70"/>
          <p:cNvGrpSpPr/>
          <p:nvPr/>
        </p:nvGrpSpPr>
        <p:grpSpPr>
          <a:xfrm>
            <a:off x="5254196" y="2797422"/>
            <a:ext cx="341076" cy="448180"/>
            <a:chOff x="-18234025" y="4084200"/>
            <a:chExt cx="230800" cy="303275"/>
          </a:xfrm>
        </p:grpSpPr>
        <p:sp>
          <p:nvSpPr>
            <p:cNvPr id="9948" name="Google Shape;9948;p70"/>
            <p:cNvSpPr/>
            <p:nvPr/>
          </p:nvSpPr>
          <p:spPr>
            <a:xfrm>
              <a:off x="-18234025" y="4246450"/>
              <a:ext cx="230800" cy="141025"/>
            </a:xfrm>
            <a:custGeom>
              <a:avLst/>
              <a:gdLst/>
              <a:ahLst/>
              <a:cxnLst/>
              <a:rect l="l" t="t" r="r" b="b"/>
              <a:pathLst>
                <a:path w="9232" h="5641" extrusionOk="0">
                  <a:moveTo>
                    <a:pt x="1796" y="1"/>
                  </a:moveTo>
                  <a:lnTo>
                    <a:pt x="0" y="851"/>
                  </a:lnTo>
                  <a:cubicBezTo>
                    <a:pt x="221" y="3687"/>
                    <a:pt x="2048" y="5640"/>
                    <a:pt x="4631" y="5640"/>
                  </a:cubicBezTo>
                  <a:cubicBezTo>
                    <a:pt x="7183" y="5640"/>
                    <a:pt x="9042" y="3687"/>
                    <a:pt x="9231" y="851"/>
                  </a:cubicBezTo>
                  <a:lnTo>
                    <a:pt x="7467" y="1"/>
                  </a:lnTo>
                  <a:lnTo>
                    <a:pt x="6207" y="631"/>
                  </a:lnTo>
                  <a:cubicBezTo>
                    <a:pt x="6144" y="647"/>
                    <a:pt x="6081" y="654"/>
                    <a:pt x="6025" y="654"/>
                  </a:cubicBezTo>
                  <a:cubicBezTo>
                    <a:pt x="5970" y="654"/>
                    <a:pt x="5923" y="647"/>
                    <a:pt x="5892" y="631"/>
                  </a:cubicBezTo>
                  <a:lnTo>
                    <a:pt x="4631" y="1"/>
                  </a:lnTo>
                  <a:lnTo>
                    <a:pt x="3371" y="631"/>
                  </a:lnTo>
                  <a:cubicBezTo>
                    <a:pt x="3308" y="647"/>
                    <a:pt x="3245" y="654"/>
                    <a:pt x="3190" y="654"/>
                  </a:cubicBezTo>
                  <a:cubicBezTo>
                    <a:pt x="3135" y="654"/>
                    <a:pt x="3088" y="647"/>
                    <a:pt x="3056" y="631"/>
                  </a:cubicBez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70"/>
            <p:cNvSpPr/>
            <p:nvPr/>
          </p:nvSpPr>
          <p:spPr>
            <a:xfrm>
              <a:off x="-18200175" y="4156675"/>
              <a:ext cx="161500" cy="87450"/>
            </a:xfrm>
            <a:custGeom>
              <a:avLst/>
              <a:gdLst/>
              <a:ahLst/>
              <a:cxnLst/>
              <a:rect l="l" t="t" r="r" b="b"/>
              <a:pathLst>
                <a:path w="6460" h="3498" extrusionOk="0">
                  <a:moveTo>
                    <a:pt x="2206" y="1040"/>
                  </a:moveTo>
                  <a:cubicBezTo>
                    <a:pt x="2395" y="1040"/>
                    <a:pt x="2553" y="1197"/>
                    <a:pt x="2553" y="1386"/>
                  </a:cubicBezTo>
                  <a:cubicBezTo>
                    <a:pt x="2553" y="1575"/>
                    <a:pt x="2395" y="1733"/>
                    <a:pt x="2206" y="1733"/>
                  </a:cubicBezTo>
                  <a:cubicBezTo>
                    <a:pt x="2017" y="1733"/>
                    <a:pt x="1860" y="1575"/>
                    <a:pt x="1860" y="1386"/>
                  </a:cubicBezTo>
                  <a:cubicBezTo>
                    <a:pt x="1860" y="1197"/>
                    <a:pt x="2017" y="1040"/>
                    <a:pt x="2206" y="1040"/>
                  </a:cubicBezTo>
                  <a:close/>
                  <a:moveTo>
                    <a:pt x="4317" y="1040"/>
                  </a:moveTo>
                  <a:cubicBezTo>
                    <a:pt x="4538" y="1040"/>
                    <a:pt x="4695" y="1197"/>
                    <a:pt x="4695" y="1386"/>
                  </a:cubicBezTo>
                  <a:cubicBezTo>
                    <a:pt x="4695" y="1575"/>
                    <a:pt x="4538" y="1733"/>
                    <a:pt x="4317" y="1733"/>
                  </a:cubicBezTo>
                  <a:cubicBezTo>
                    <a:pt x="4128" y="1733"/>
                    <a:pt x="3971" y="1575"/>
                    <a:pt x="3971" y="1386"/>
                  </a:cubicBezTo>
                  <a:cubicBezTo>
                    <a:pt x="3971" y="1197"/>
                    <a:pt x="4128" y="1040"/>
                    <a:pt x="4317" y="1040"/>
                  </a:cubicBezTo>
                  <a:close/>
                  <a:moveTo>
                    <a:pt x="1765" y="0"/>
                  </a:moveTo>
                  <a:lnTo>
                    <a:pt x="284" y="504"/>
                  </a:lnTo>
                  <a:cubicBezTo>
                    <a:pt x="127" y="914"/>
                    <a:pt x="1" y="1355"/>
                    <a:pt x="1" y="1764"/>
                  </a:cubicBezTo>
                  <a:cubicBezTo>
                    <a:pt x="1" y="2174"/>
                    <a:pt x="64" y="2521"/>
                    <a:pt x="190" y="2867"/>
                  </a:cubicBezTo>
                  <a:cubicBezTo>
                    <a:pt x="253" y="2851"/>
                    <a:pt x="300" y="2843"/>
                    <a:pt x="347" y="2843"/>
                  </a:cubicBezTo>
                  <a:cubicBezTo>
                    <a:pt x="395" y="2843"/>
                    <a:pt x="442" y="2851"/>
                    <a:pt x="505" y="2867"/>
                  </a:cubicBezTo>
                  <a:lnTo>
                    <a:pt x="1765" y="3497"/>
                  </a:lnTo>
                  <a:lnTo>
                    <a:pt x="2836" y="2962"/>
                  </a:lnTo>
                  <a:lnTo>
                    <a:pt x="2836" y="2458"/>
                  </a:lnTo>
                  <a:cubicBezTo>
                    <a:pt x="2836" y="2237"/>
                    <a:pt x="2994" y="2079"/>
                    <a:pt x="3183" y="2079"/>
                  </a:cubicBezTo>
                  <a:cubicBezTo>
                    <a:pt x="3403" y="2079"/>
                    <a:pt x="3561" y="2237"/>
                    <a:pt x="3561" y="2458"/>
                  </a:cubicBezTo>
                  <a:lnTo>
                    <a:pt x="3561" y="2962"/>
                  </a:lnTo>
                  <a:lnTo>
                    <a:pt x="4695" y="3497"/>
                  </a:lnTo>
                  <a:lnTo>
                    <a:pt x="5955" y="2867"/>
                  </a:lnTo>
                  <a:cubicBezTo>
                    <a:pt x="6003" y="2851"/>
                    <a:pt x="6050" y="2843"/>
                    <a:pt x="6101" y="2843"/>
                  </a:cubicBezTo>
                  <a:cubicBezTo>
                    <a:pt x="6152" y="2843"/>
                    <a:pt x="6207" y="2851"/>
                    <a:pt x="6270" y="2867"/>
                  </a:cubicBezTo>
                  <a:cubicBezTo>
                    <a:pt x="6365" y="2521"/>
                    <a:pt x="6459" y="2174"/>
                    <a:pt x="6459" y="1764"/>
                  </a:cubicBezTo>
                  <a:cubicBezTo>
                    <a:pt x="6459" y="1323"/>
                    <a:pt x="6365" y="914"/>
                    <a:pt x="6176" y="504"/>
                  </a:cubicBezTo>
                  <a:lnTo>
                    <a:pt x="4695" y="0"/>
                  </a:lnTo>
                  <a:lnTo>
                    <a:pt x="3372" y="630"/>
                  </a:lnTo>
                  <a:cubicBezTo>
                    <a:pt x="3325" y="646"/>
                    <a:pt x="3270" y="654"/>
                    <a:pt x="3214" y="654"/>
                  </a:cubicBezTo>
                  <a:cubicBezTo>
                    <a:pt x="3159" y="654"/>
                    <a:pt x="3104" y="646"/>
                    <a:pt x="3057" y="630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70"/>
            <p:cNvSpPr/>
            <p:nvPr/>
          </p:nvSpPr>
          <p:spPr>
            <a:xfrm>
              <a:off x="-18211200" y="4084200"/>
              <a:ext cx="185125" cy="71700"/>
            </a:xfrm>
            <a:custGeom>
              <a:avLst/>
              <a:gdLst/>
              <a:ahLst/>
              <a:cxnLst/>
              <a:rect l="l" t="t" r="r" b="b"/>
              <a:pathLst>
                <a:path w="7405" h="2868" extrusionOk="0">
                  <a:moveTo>
                    <a:pt x="3718" y="1"/>
                  </a:moveTo>
                  <a:cubicBezTo>
                    <a:pt x="2301" y="1"/>
                    <a:pt x="914" y="1040"/>
                    <a:pt x="1" y="2868"/>
                  </a:cubicBezTo>
                  <a:lnTo>
                    <a:pt x="2175" y="2143"/>
                  </a:lnTo>
                  <a:cubicBezTo>
                    <a:pt x="2206" y="2127"/>
                    <a:pt x="2246" y="2119"/>
                    <a:pt x="2293" y="2119"/>
                  </a:cubicBezTo>
                  <a:cubicBezTo>
                    <a:pt x="2340" y="2119"/>
                    <a:pt x="2395" y="2127"/>
                    <a:pt x="2458" y="2143"/>
                  </a:cubicBezTo>
                  <a:lnTo>
                    <a:pt x="3718" y="2773"/>
                  </a:lnTo>
                  <a:lnTo>
                    <a:pt x="4979" y="2143"/>
                  </a:lnTo>
                  <a:cubicBezTo>
                    <a:pt x="5010" y="2127"/>
                    <a:pt x="5057" y="2119"/>
                    <a:pt x="5105" y="2119"/>
                  </a:cubicBezTo>
                  <a:cubicBezTo>
                    <a:pt x="5152" y="2119"/>
                    <a:pt x="5199" y="2127"/>
                    <a:pt x="5231" y="2143"/>
                  </a:cubicBezTo>
                  <a:lnTo>
                    <a:pt x="7404" y="2868"/>
                  </a:lnTo>
                  <a:cubicBezTo>
                    <a:pt x="6491" y="1040"/>
                    <a:pt x="513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1" name="Google Shape;9951;p70"/>
          <p:cNvGrpSpPr/>
          <p:nvPr/>
        </p:nvGrpSpPr>
        <p:grpSpPr>
          <a:xfrm>
            <a:off x="2366751" y="3341641"/>
            <a:ext cx="449325" cy="450470"/>
            <a:chOff x="-16419350" y="3308400"/>
            <a:chExt cx="304050" cy="304825"/>
          </a:xfrm>
        </p:grpSpPr>
        <p:sp>
          <p:nvSpPr>
            <p:cNvPr id="9952" name="Google Shape;9952;p70"/>
            <p:cNvSpPr/>
            <p:nvPr/>
          </p:nvSpPr>
          <p:spPr>
            <a:xfrm>
              <a:off x="-16222450" y="3344625"/>
              <a:ext cx="53600" cy="67775"/>
            </a:xfrm>
            <a:custGeom>
              <a:avLst/>
              <a:gdLst/>
              <a:ahLst/>
              <a:cxnLst/>
              <a:rect l="l" t="t" r="r" b="b"/>
              <a:pathLst>
                <a:path w="2144" h="2711" extrusionOk="0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76"/>
                    <a:pt x="284" y="1954"/>
                    <a:pt x="725" y="2112"/>
                  </a:cubicBezTo>
                  <a:lnTo>
                    <a:pt x="725" y="2710"/>
                  </a:lnTo>
                  <a:cubicBezTo>
                    <a:pt x="946" y="2584"/>
                    <a:pt x="1198" y="2521"/>
                    <a:pt x="1419" y="2427"/>
                  </a:cubicBezTo>
                  <a:lnTo>
                    <a:pt x="1419" y="2080"/>
                  </a:lnTo>
                  <a:cubicBezTo>
                    <a:pt x="1860" y="1923"/>
                    <a:pt x="2143" y="1544"/>
                    <a:pt x="2143" y="1072"/>
                  </a:cubicBezTo>
                  <a:cubicBezTo>
                    <a:pt x="2143" y="473"/>
                    <a:pt x="167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70"/>
            <p:cNvSpPr/>
            <p:nvPr/>
          </p:nvSpPr>
          <p:spPr>
            <a:xfrm>
              <a:off x="-16365000" y="3346200"/>
              <a:ext cx="52800" cy="66975"/>
            </a:xfrm>
            <a:custGeom>
              <a:avLst/>
              <a:gdLst/>
              <a:ahLst/>
              <a:cxnLst/>
              <a:rect l="l" t="t" r="r" b="b"/>
              <a:pathLst>
                <a:path w="2112" h="2679" extrusionOk="0">
                  <a:moveTo>
                    <a:pt x="1072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13"/>
                    <a:pt x="284" y="1891"/>
                    <a:pt x="694" y="2049"/>
                  </a:cubicBezTo>
                  <a:lnTo>
                    <a:pt x="694" y="2395"/>
                  </a:lnTo>
                  <a:cubicBezTo>
                    <a:pt x="946" y="2490"/>
                    <a:pt x="1166" y="2553"/>
                    <a:pt x="1418" y="2679"/>
                  </a:cubicBezTo>
                  <a:lnTo>
                    <a:pt x="1418" y="2080"/>
                  </a:lnTo>
                  <a:cubicBezTo>
                    <a:pt x="1859" y="1923"/>
                    <a:pt x="2111" y="1544"/>
                    <a:pt x="2111" y="1072"/>
                  </a:cubicBezTo>
                  <a:cubicBezTo>
                    <a:pt x="2111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70"/>
            <p:cNvSpPr/>
            <p:nvPr/>
          </p:nvSpPr>
          <p:spPr>
            <a:xfrm>
              <a:off x="-16419350" y="3417100"/>
              <a:ext cx="142575" cy="160700"/>
            </a:xfrm>
            <a:custGeom>
              <a:avLst/>
              <a:gdLst/>
              <a:ahLst/>
              <a:cxnLst/>
              <a:rect l="l" t="t" r="r" b="b"/>
              <a:pathLst>
                <a:path w="5703" h="642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4033"/>
                    <a:pt x="2395" y="6427"/>
                    <a:pt x="5356" y="6427"/>
                  </a:cubicBezTo>
                  <a:lnTo>
                    <a:pt x="5703" y="6427"/>
                  </a:lnTo>
                  <a:lnTo>
                    <a:pt x="5703" y="4001"/>
                  </a:lnTo>
                  <a:cubicBezTo>
                    <a:pt x="5703" y="2773"/>
                    <a:pt x="5073" y="1575"/>
                    <a:pt x="4065" y="914"/>
                  </a:cubicBezTo>
                  <a:cubicBezTo>
                    <a:pt x="3277" y="378"/>
                    <a:pt x="2206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70"/>
            <p:cNvSpPr/>
            <p:nvPr/>
          </p:nvSpPr>
          <p:spPr>
            <a:xfrm>
              <a:off x="-16258675" y="3417100"/>
              <a:ext cx="143375" cy="161475"/>
            </a:xfrm>
            <a:custGeom>
              <a:avLst/>
              <a:gdLst/>
              <a:ahLst/>
              <a:cxnLst/>
              <a:rect l="l" t="t" r="r" b="b"/>
              <a:pathLst>
                <a:path w="5735" h="6459" extrusionOk="0">
                  <a:moveTo>
                    <a:pt x="4632" y="0"/>
                  </a:moveTo>
                  <a:cubicBezTo>
                    <a:pt x="3529" y="0"/>
                    <a:pt x="2521" y="347"/>
                    <a:pt x="1702" y="914"/>
                  </a:cubicBezTo>
                  <a:cubicBezTo>
                    <a:pt x="631" y="1575"/>
                    <a:pt x="1" y="2773"/>
                    <a:pt x="1" y="4033"/>
                  </a:cubicBezTo>
                  <a:lnTo>
                    <a:pt x="1" y="6459"/>
                  </a:lnTo>
                  <a:lnTo>
                    <a:pt x="347" y="6459"/>
                  </a:lnTo>
                  <a:cubicBezTo>
                    <a:pt x="3309" y="6459"/>
                    <a:pt x="5703" y="4064"/>
                    <a:pt x="5703" y="1103"/>
                  </a:cubicBezTo>
                  <a:lnTo>
                    <a:pt x="5703" y="410"/>
                  </a:lnTo>
                  <a:cubicBezTo>
                    <a:pt x="5735" y="158"/>
                    <a:pt x="5577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70"/>
            <p:cNvSpPr/>
            <p:nvPr/>
          </p:nvSpPr>
          <p:spPr>
            <a:xfrm>
              <a:off x="-16310650" y="3308400"/>
              <a:ext cx="86650" cy="155975"/>
            </a:xfrm>
            <a:custGeom>
              <a:avLst/>
              <a:gdLst/>
              <a:ahLst/>
              <a:cxnLst/>
              <a:rect l="l" t="t" r="r" b="b"/>
              <a:pathLst>
                <a:path w="3466" h="6239" extrusionOk="0">
                  <a:moveTo>
                    <a:pt x="1733" y="1"/>
                  </a:moveTo>
                  <a:cubicBezTo>
                    <a:pt x="1134" y="1"/>
                    <a:pt x="662" y="473"/>
                    <a:pt x="662" y="1040"/>
                  </a:cubicBezTo>
                  <a:cubicBezTo>
                    <a:pt x="662" y="1513"/>
                    <a:pt x="977" y="1922"/>
                    <a:pt x="1355" y="2080"/>
                  </a:cubicBezTo>
                  <a:lnTo>
                    <a:pt x="1355" y="3088"/>
                  </a:lnTo>
                  <a:cubicBezTo>
                    <a:pt x="1103" y="3340"/>
                    <a:pt x="504" y="3844"/>
                    <a:pt x="0" y="4600"/>
                  </a:cubicBezTo>
                  <a:cubicBezTo>
                    <a:pt x="662" y="5041"/>
                    <a:pt x="1260" y="5577"/>
                    <a:pt x="1733" y="6238"/>
                  </a:cubicBezTo>
                  <a:cubicBezTo>
                    <a:pt x="2206" y="5577"/>
                    <a:pt x="2773" y="5041"/>
                    <a:pt x="3466" y="4600"/>
                  </a:cubicBezTo>
                  <a:cubicBezTo>
                    <a:pt x="2930" y="3844"/>
                    <a:pt x="2363" y="3340"/>
                    <a:pt x="2080" y="3088"/>
                  </a:cubicBezTo>
                  <a:lnTo>
                    <a:pt x="2080" y="2080"/>
                  </a:lnTo>
                  <a:cubicBezTo>
                    <a:pt x="2521" y="1922"/>
                    <a:pt x="2773" y="1513"/>
                    <a:pt x="2773" y="1040"/>
                  </a:cubicBezTo>
                  <a:cubicBezTo>
                    <a:pt x="2773" y="473"/>
                    <a:pt x="2300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70"/>
            <p:cNvSpPr/>
            <p:nvPr/>
          </p:nvSpPr>
          <p:spPr>
            <a:xfrm>
              <a:off x="-16327975" y="3589575"/>
              <a:ext cx="51200" cy="23650"/>
            </a:xfrm>
            <a:custGeom>
              <a:avLst/>
              <a:gdLst/>
              <a:ahLst/>
              <a:cxnLst/>
              <a:rect l="l" t="t" r="r" b="b"/>
              <a:pathLst>
                <a:path w="2048" h="946" extrusionOk="0">
                  <a:moveTo>
                    <a:pt x="0" y="1"/>
                  </a:moveTo>
                  <a:lnTo>
                    <a:pt x="0" y="1"/>
                  </a:lnTo>
                  <a:cubicBezTo>
                    <a:pt x="221" y="536"/>
                    <a:pt x="725" y="946"/>
                    <a:pt x="1355" y="946"/>
                  </a:cubicBezTo>
                  <a:lnTo>
                    <a:pt x="1481" y="946"/>
                  </a:lnTo>
                  <a:cubicBezTo>
                    <a:pt x="1827" y="914"/>
                    <a:pt x="2048" y="631"/>
                    <a:pt x="2048" y="316"/>
                  </a:cubicBezTo>
                  <a:lnTo>
                    <a:pt x="2048" y="253"/>
                  </a:lnTo>
                  <a:lnTo>
                    <a:pt x="1701" y="253"/>
                  </a:lnTo>
                  <a:cubicBezTo>
                    <a:pt x="1103" y="253"/>
                    <a:pt x="567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70"/>
            <p:cNvSpPr/>
            <p:nvPr/>
          </p:nvSpPr>
          <p:spPr>
            <a:xfrm>
              <a:off x="-16258675" y="3589575"/>
              <a:ext cx="51225" cy="23650"/>
            </a:xfrm>
            <a:custGeom>
              <a:avLst/>
              <a:gdLst/>
              <a:ahLst/>
              <a:cxnLst/>
              <a:rect l="l" t="t" r="r" b="b"/>
              <a:pathLst>
                <a:path w="2049" h="946" extrusionOk="0">
                  <a:moveTo>
                    <a:pt x="2048" y="1"/>
                  </a:moveTo>
                  <a:lnTo>
                    <a:pt x="2048" y="1"/>
                  </a:lnTo>
                  <a:cubicBezTo>
                    <a:pt x="1481" y="158"/>
                    <a:pt x="946" y="253"/>
                    <a:pt x="347" y="253"/>
                  </a:cubicBezTo>
                  <a:lnTo>
                    <a:pt x="1" y="253"/>
                  </a:lnTo>
                  <a:cubicBezTo>
                    <a:pt x="1" y="631"/>
                    <a:pt x="284" y="946"/>
                    <a:pt x="662" y="946"/>
                  </a:cubicBezTo>
                  <a:lnTo>
                    <a:pt x="694" y="946"/>
                  </a:lnTo>
                  <a:cubicBezTo>
                    <a:pt x="1324" y="946"/>
                    <a:pt x="1859" y="568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70"/>
          <p:cNvGrpSpPr/>
          <p:nvPr/>
        </p:nvGrpSpPr>
        <p:grpSpPr>
          <a:xfrm>
            <a:off x="4638306" y="3340423"/>
            <a:ext cx="395755" cy="452872"/>
            <a:chOff x="-16401225" y="3683275"/>
            <a:chExt cx="267800" cy="306450"/>
          </a:xfrm>
        </p:grpSpPr>
        <p:sp>
          <p:nvSpPr>
            <p:cNvPr id="9960" name="Google Shape;9960;p70"/>
            <p:cNvSpPr/>
            <p:nvPr/>
          </p:nvSpPr>
          <p:spPr>
            <a:xfrm>
              <a:off x="-16257875" y="3826650"/>
              <a:ext cx="70900" cy="72500"/>
            </a:xfrm>
            <a:custGeom>
              <a:avLst/>
              <a:gdLst/>
              <a:ahLst/>
              <a:cxnLst/>
              <a:rect l="l" t="t" r="r" b="b"/>
              <a:pathLst>
                <a:path w="2836" h="2900" extrusionOk="0">
                  <a:moveTo>
                    <a:pt x="567" y="1"/>
                  </a:moveTo>
                  <a:cubicBezTo>
                    <a:pt x="630" y="158"/>
                    <a:pt x="725" y="347"/>
                    <a:pt x="725" y="568"/>
                  </a:cubicBezTo>
                  <a:cubicBezTo>
                    <a:pt x="725" y="631"/>
                    <a:pt x="662" y="725"/>
                    <a:pt x="630" y="788"/>
                  </a:cubicBezTo>
                  <a:lnTo>
                    <a:pt x="0" y="1576"/>
                  </a:lnTo>
                  <a:cubicBezTo>
                    <a:pt x="32" y="2332"/>
                    <a:pt x="662" y="2899"/>
                    <a:pt x="1418" y="2899"/>
                  </a:cubicBezTo>
                  <a:cubicBezTo>
                    <a:pt x="2205" y="2899"/>
                    <a:pt x="2836" y="2269"/>
                    <a:pt x="2836" y="1481"/>
                  </a:cubicBezTo>
                  <a:cubicBezTo>
                    <a:pt x="2836" y="631"/>
                    <a:pt x="2205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70"/>
            <p:cNvSpPr/>
            <p:nvPr/>
          </p:nvSpPr>
          <p:spPr>
            <a:xfrm>
              <a:off x="-16275200" y="3832375"/>
              <a:ext cx="16550" cy="16350"/>
            </a:xfrm>
            <a:custGeom>
              <a:avLst/>
              <a:gdLst/>
              <a:ahLst/>
              <a:cxnLst/>
              <a:rect l="l" t="t" r="r" b="b"/>
              <a:pathLst>
                <a:path w="662" h="654" extrusionOk="0">
                  <a:moveTo>
                    <a:pt x="319" y="0"/>
                  </a:moveTo>
                  <a:cubicBezTo>
                    <a:pt x="173" y="0"/>
                    <a:pt x="32" y="71"/>
                    <a:pt x="0" y="213"/>
                  </a:cubicBezTo>
                  <a:lnTo>
                    <a:pt x="347" y="654"/>
                  </a:lnTo>
                  <a:lnTo>
                    <a:pt x="662" y="213"/>
                  </a:lnTo>
                  <a:cubicBezTo>
                    <a:pt x="614" y="71"/>
                    <a:pt x="465" y="0"/>
                    <a:pt x="3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70"/>
            <p:cNvSpPr/>
            <p:nvPr/>
          </p:nvSpPr>
          <p:spPr>
            <a:xfrm>
              <a:off x="-16347675" y="38258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cubicBezTo>
                    <a:pt x="1" y="2205"/>
                    <a:pt x="631" y="2836"/>
                    <a:pt x="1418" y="2836"/>
                  </a:cubicBezTo>
                  <a:cubicBezTo>
                    <a:pt x="2174" y="2836"/>
                    <a:pt x="2773" y="2237"/>
                    <a:pt x="2836" y="1544"/>
                  </a:cubicBezTo>
                  <a:lnTo>
                    <a:pt x="2206" y="788"/>
                  </a:lnTo>
                  <a:cubicBezTo>
                    <a:pt x="2174" y="725"/>
                    <a:pt x="2143" y="630"/>
                    <a:pt x="2143" y="536"/>
                  </a:cubicBezTo>
                  <a:cubicBezTo>
                    <a:pt x="2143" y="347"/>
                    <a:pt x="2174" y="158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70"/>
            <p:cNvSpPr/>
            <p:nvPr/>
          </p:nvSpPr>
          <p:spPr>
            <a:xfrm>
              <a:off x="-16338225" y="3907775"/>
              <a:ext cx="35475" cy="81950"/>
            </a:xfrm>
            <a:custGeom>
              <a:avLst/>
              <a:gdLst/>
              <a:ahLst/>
              <a:cxnLst/>
              <a:rect l="l" t="t" r="r" b="b"/>
              <a:pathLst>
                <a:path w="1419" h="3278" extrusionOk="0">
                  <a:moveTo>
                    <a:pt x="1" y="1"/>
                  </a:moveTo>
                  <a:lnTo>
                    <a:pt x="1" y="1796"/>
                  </a:lnTo>
                  <a:cubicBezTo>
                    <a:pt x="1" y="2206"/>
                    <a:pt x="158" y="2553"/>
                    <a:pt x="410" y="2836"/>
                  </a:cubicBezTo>
                  <a:cubicBezTo>
                    <a:pt x="694" y="3120"/>
                    <a:pt x="1040" y="3277"/>
                    <a:pt x="1418" y="3277"/>
                  </a:cubicBezTo>
                  <a:lnTo>
                    <a:pt x="1418" y="347"/>
                  </a:lnTo>
                  <a:cubicBezTo>
                    <a:pt x="1292" y="379"/>
                    <a:pt x="1166" y="379"/>
                    <a:pt x="1103" y="379"/>
                  </a:cubicBezTo>
                  <a:cubicBezTo>
                    <a:pt x="662" y="316"/>
                    <a:pt x="25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70"/>
            <p:cNvSpPr/>
            <p:nvPr/>
          </p:nvSpPr>
          <p:spPr>
            <a:xfrm>
              <a:off x="-16231900" y="3906200"/>
              <a:ext cx="35475" cy="81150"/>
            </a:xfrm>
            <a:custGeom>
              <a:avLst/>
              <a:gdLst/>
              <a:ahLst/>
              <a:cxnLst/>
              <a:rect l="l" t="t" r="r" b="b"/>
              <a:pathLst>
                <a:path w="1419" h="3246" extrusionOk="0">
                  <a:moveTo>
                    <a:pt x="1419" y="1"/>
                  </a:moveTo>
                  <a:cubicBezTo>
                    <a:pt x="1135" y="253"/>
                    <a:pt x="725" y="379"/>
                    <a:pt x="347" y="379"/>
                  </a:cubicBezTo>
                  <a:cubicBezTo>
                    <a:pt x="221" y="379"/>
                    <a:pt x="95" y="379"/>
                    <a:pt x="1" y="316"/>
                  </a:cubicBezTo>
                  <a:lnTo>
                    <a:pt x="1" y="3246"/>
                  </a:lnTo>
                  <a:cubicBezTo>
                    <a:pt x="788" y="3246"/>
                    <a:pt x="1419" y="2584"/>
                    <a:pt x="1419" y="1796"/>
                  </a:cubicBezTo>
                  <a:lnTo>
                    <a:pt x="14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70"/>
            <p:cNvSpPr/>
            <p:nvPr/>
          </p:nvSpPr>
          <p:spPr>
            <a:xfrm>
              <a:off x="-16285450" y="3891250"/>
              <a:ext cx="35475" cy="59875"/>
            </a:xfrm>
            <a:custGeom>
              <a:avLst/>
              <a:gdLst/>
              <a:ahLst/>
              <a:cxnLst/>
              <a:rect l="l" t="t" r="r" b="b"/>
              <a:pathLst>
                <a:path w="1419" h="2395" extrusionOk="0">
                  <a:moveTo>
                    <a:pt x="725" y="0"/>
                  </a:moveTo>
                  <a:cubicBezTo>
                    <a:pt x="505" y="252"/>
                    <a:pt x="284" y="504"/>
                    <a:pt x="0" y="662"/>
                  </a:cubicBezTo>
                  <a:lnTo>
                    <a:pt x="0" y="2268"/>
                  </a:lnTo>
                  <a:cubicBezTo>
                    <a:pt x="252" y="2363"/>
                    <a:pt x="473" y="2394"/>
                    <a:pt x="725" y="2394"/>
                  </a:cubicBezTo>
                  <a:cubicBezTo>
                    <a:pt x="946" y="2394"/>
                    <a:pt x="1198" y="2363"/>
                    <a:pt x="1418" y="2268"/>
                  </a:cubicBezTo>
                  <a:lnTo>
                    <a:pt x="1418" y="662"/>
                  </a:lnTo>
                  <a:cubicBezTo>
                    <a:pt x="1135" y="504"/>
                    <a:pt x="914" y="315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70"/>
            <p:cNvSpPr/>
            <p:nvPr/>
          </p:nvSpPr>
          <p:spPr>
            <a:xfrm>
              <a:off x="-16401225" y="3683275"/>
              <a:ext cx="267800" cy="249725"/>
            </a:xfrm>
            <a:custGeom>
              <a:avLst/>
              <a:gdLst/>
              <a:ahLst/>
              <a:cxnLst/>
              <a:rect l="l" t="t" r="r" b="b"/>
              <a:pathLst>
                <a:path w="10712" h="9989" extrusionOk="0">
                  <a:moveTo>
                    <a:pt x="3214" y="2900"/>
                  </a:moveTo>
                  <a:cubicBezTo>
                    <a:pt x="3403" y="2900"/>
                    <a:pt x="3560" y="3058"/>
                    <a:pt x="3560" y="3278"/>
                  </a:cubicBezTo>
                  <a:cubicBezTo>
                    <a:pt x="3560" y="3467"/>
                    <a:pt x="3403" y="3625"/>
                    <a:pt x="3214" y="3625"/>
                  </a:cubicBezTo>
                  <a:cubicBezTo>
                    <a:pt x="3025" y="3625"/>
                    <a:pt x="2867" y="3467"/>
                    <a:pt x="2867" y="3278"/>
                  </a:cubicBezTo>
                  <a:cubicBezTo>
                    <a:pt x="2867" y="3058"/>
                    <a:pt x="3025" y="2900"/>
                    <a:pt x="3214" y="2900"/>
                  </a:cubicBezTo>
                  <a:close/>
                  <a:moveTo>
                    <a:pt x="7498" y="2900"/>
                  </a:moveTo>
                  <a:cubicBezTo>
                    <a:pt x="7719" y="2900"/>
                    <a:pt x="7876" y="3058"/>
                    <a:pt x="7876" y="3278"/>
                  </a:cubicBezTo>
                  <a:cubicBezTo>
                    <a:pt x="7876" y="3467"/>
                    <a:pt x="7719" y="3625"/>
                    <a:pt x="7498" y="3625"/>
                  </a:cubicBezTo>
                  <a:cubicBezTo>
                    <a:pt x="7309" y="3625"/>
                    <a:pt x="7152" y="3467"/>
                    <a:pt x="7152" y="3278"/>
                  </a:cubicBezTo>
                  <a:cubicBezTo>
                    <a:pt x="7152" y="3058"/>
                    <a:pt x="7309" y="2900"/>
                    <a:pt x="7498" y="2900"/>
                  </a:cubicBezTo>
                  <a:close/>
                  <a:moveTo>
                    <a:pt x="5322" y="0"/>
                  </a:moveTo>
                  <a:cubicBezTo>
                    <a:pt x="5281" y="0"/>
                    <a:pt x="5240" y="1"/>
                    <a:pt x="5199" y="2"/>
                  </a:cubicBezTo>
                  <a:cubicBezTo>
                    <a:pt x="2300" y="65"/>
                    <a:pt x="0" y="2585"/>
                    <a:pt x="0" y="5578"/>
                  </a:cubicBezTo>
                  <a:lnTo>
                    <a:pt x="0" y="8225"/>
                  </a:lnTo>
                  <a:cubicBezTo>
                    <a:pt x="0" y="9201"/>
                    <a:pt x="788" y="9989"/>
                    <a:pt x="1764" y="9989"/>
                  </a:cubicBezTo>
                  <a:lnTo>
                    <a:pt x="1764" y="8319"/>
                  </a:lnTo>
                  <a:cubicBezTo>
                    <a:pt x="1512" y="7941"/>
                    <a:pt x="1418" y="7563"/>
                    <a:pt x="1418" y="7122"/>
                  </a:cubicBezTo>
                  <a:cubicBezTo>
                    <a:pt x="1418" y="5956"/>
                    <a:pt x="2363" y="5011"/>
                    <a:pt x="3529" y="5011"/>
                  </a:cubicBezTo>
                  <a:lnTo>
                    <a:pt x="7089" y="5011"/>
                  </a:lnTo>
                  <a:cubicBezTo>
                    <a:pt x="8255" y="5011"/>
                    <a:pt x="9200" y="5956"/>
                    <a:pt x="9200" y="7122"/>
                  </a:cubicBezTo>
                  <a:cubicBezTo>
                    <a:pt x="9200" y="7563"/>
                    <a:pt x="9074" y="7941"/>
                    <a:pt x="8853" y="8319"/>
                  </a:cubicBezTo>
                  <a:lnTo>
                    <a:pt x="8853" y="9989"/>
                  </a:lnTo>
                  <a:cubicBezTo>
                    <a:pt x="9830" y="9989"/>
                    <a:pt x="10617" y="9201"/>
                    <a:pt x="10617" y="8225"/>
                  </a:cubicBezTo>
                  <a:lnTo>
                    <a:pt x="10617" y="5389"/>
                  </a:lnTo>
                  <a:cubicBezTo>
                    <a:pt x="10712" y="3940"/>
                    <a:pt x="10113" y="2554"/>
                    <a:pt x="9074" y="1546"/>
                  </a:cubicBezTo>
                  <a:cubicBezTo>
                    <a:pt x="8063" y="535"/>
                    <a:pt x="6754" y="0"/>
                    <a:pt x="53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7" name="Google Shape;9967;p70"/>
          <p:cNvGrpSpPr/>
          <p:nvPr/>
        </p:nvGrpSpPr>
        <p:grpSpPr>
          <a:xfrm>
            <a:off x="8003755" y="2797062"/>
            <a:ext cx="450470" cy="448180"/>
            <a:chOff x="-16419350" y="4058200"/>
            <a:chExt cx="304825" cy="303275"/>
          </a:xfrm>
        </p:grpSpPr>
        <p:sp>
          <p:nvSpPr>
            <p:cNvPr id="9968" name="Google Shape;9968;p70"/>
            <p:cNvSpPr/>
            <p:nvPr/>
          </p:nvSpPr>
          <p:spPr>
            <a:xfrm>
              <a:off x="-16347675" y="42023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70"/>
            <p:cNvSpPr/>
            <p:nvPr/>
          </p:nvSpPr>
          <p:spPr>
            <a:xfrm>
              <a:off x="-16400450" y="4166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70"/>
            <p:cNvSpPr/>
            <p:nvPr/>
          </p:nvSpPr>
          <p:spPr>
            <a:xfrm>
              <a:off x="-16389425" y="4058200"/>
              <a:ext cx="220575" cy="106950"/>
            </a:xfrm>
            <a:custGeom>
              <a:avLst/>
              <a:gdLst/>
              <a:ahLst/>
              <a:cxnLst/>
              <a:rect l="l" t="t" r="r" b="b"/>
              <a:pathLst>
                <a:path w="8823" h="4278" extrusionOk="0">
                  <a:moveTo>
                    <a:pt x="6621" y="0"/>
                  </a:moveTo>
                  <a:cubicBezTo>
                    <a:pt x="6312" y="0"/>
                    <a:pt x="6008" y="97"/>
                    <a:pt x="5766" y="285"/>
                  </a:cubicBezTo>
                  <a:cubicBezTo>
                    <a:pt x="5703" y="348"/>
                    <a:pt x="5609" y="411"/>
                    <a:pt x="5546" y="474"/>
                  </a:cubicBezTo>
                  <a:cubicBezTo>
                    <a:pt x="5451" y="411"/>
                    <a:pt x="5388" y="316"/>
                    <a:pt x="5294" y="285"/>
                  </a:cubicBezTo>
                  <a:cubicBezTo>
                    <a:pt x="5057" y="111"/>
                    <a:pt x="4758" y="25"/>
                    <a:pt x="4459" y="25"/>
                  </a:cubicBezTo>
                  <a:cubicBezTo>
                    <a:pt x="4159" y="25"/>
                    <a:pt x="3860" y="111"/>
                    <a:pt x="3624" y="285"/>
                  </a:cubicBezTo>
                  <a:cubicBezTo>
                    <a:pt x="3529" y="348"/>
                    <a:pt x="3466" y="411"/>
                    <a:pt x="3372" y="474"/>
                  </a:cubicBezTo>
                  <a:cubicBezTo>
                    <a:pt x="3309" y="411"/>
                    <a:pt x="3214" y="316"/>
                    <a:pt x="3151" y="285"/>
                  </a:cubicBezTo>
                  <a:cubicBezTo>
                    <a:pt x="2915" y="101"/>
                    <a:pt x="2618" y="10"/>
                    <a:pt x="2316" y="10"/>
                  </a:cubicBezTo>
                  <a:cubicBezTo>
                    <a:pt x="1894" y="10"/>
                    <a:pt x="1460" y="188"/>
                    <a:pt x="1166" y="537"/>
                  </a:cubicBezTo>
                  <a:cubicBezTo>
                    <a:pt x="1103" y="631"/>
                    <a:pt x="1072" y="757"/>
                    <a:pt x="977" y="820"/>
                  </a:cubicBezTo>
                  <a:cubicBezTo>
                    <a:pt x="1" y="1356"/>
                    <a:pt x="1" y="2931"/>
                    <a:pt x="1103" y="3435"/>
                  </a:cubicBezTo>
                  <a:cubicBezTo>
                    <a:pt x="1166" y="3624"/>
                    <a:pt x="1356" y="3876"/>
                    <a:pt x="1513" y="3971"/>
                  </a:cubicBezTo>
                  <a:cubicBezTo>
                    <a:pt x="1781" y="4144"/>
                    <a:pt x="2088" y="4231"/>
                    <a:pt x="2387" y="4231"/>
                  </a:cubicBezTo>
                  <a:cubicBezTo>
                    <a:pt x="2687" y="4231"/>
                    <a:pt x="2978" y="4144"/>
                    <a:pt x="3214" y="3971"/>
                  </a:cubicBezTo>
                  <a:cubicBezTo>
                    <a:pt x="3277" y="3939"/>
                    <a:pt x="3356" y="3923"/>
                    <a:pt x="3435" y="3923"/>
                  </a:cubicBezTo>
                  <a:cubicBezTo>
                    <a:pt x="3514" y="3923"/>
                    <a:pt x="3592" y="3939"/>
                    <a:pt x="3655" y="3971"/>
                  </a:cubicBezTo>
                  <a:cubicBezTo>
                    <a:pt x="3907" y="4175"/>
                    <a:pt x="4215" y="4278"/>
                    <a:pt x="4518" y="4278"/>
                  </a:cubicBezTo>
                  <a:cubicBezTo>
                    <a:pt x="4821" y="4278"/>
                    <a:pt x="5120" y="4175"/>
                    <a:pt x="5357" y="3971"/>
                  </a:cubicBezTo>
                  <a:cubicBezTo>
                    <a:pt x="5404" y="3939"/>
                    <a:pt x="5483" y="3923"/>
                    <a:pt x="5561" y="3923"/>
                  </a:cubicBezTo>
                  <a:cubicBezTo>
                    <a:pt x="5640" y="3923"/>
                    <a:pt x="5719" y="3939"/>
                    <a:pt x="5766" y="3971"/>
                  </a:cubicBezTo>
                  <a:cubicBezTo>
                    <a:pt x="6018" y="4166"/>
                    <a:pt x="6312" y="4256"/>
                    <a:pt x="6604" y="4256"/>
                  </a:cubicBezTo>
                  <a:cubicBezTo>
                    <a:pt x="7114" y="4256"/>
                    <a:pt x="7616" y="3979"/>
                    <a:pt x="7877" y="3498"/>
                  </a:cubicBezTo>
                  <a:cubicBezTo>
                    <a:pt x="7909" y="3435"/>
                    <a:pt x="7940" y="3404"/>
                    <a:pt x="8035" y="3341"/>
                  </a:cubicBezTo>
                  <a:cubicBezTo>
                    <a:pt x="8507" y="3120"/>
                    <a:pt x="8822" y="2616"/>
                    <a:pt x="8728" y="1986"/>
                  </a:cubicBezTo>
                  <a:cubicBezTo>
                    <a:pt x="8696" y="1576"/>
                    <a:pt x="8507" y="1198"/>
                    <a:pt x="8129" y="946"/>
                  </a:cubicBezTo>
                  <a:cubicBezTo>
                    <a:pt x="8066" y="915"/>
                    <a:pt x="8035" y="883"/>
                    <a:pt x="7940" y="820"/>
                  </a:cubicBezTo>
                  <a:cubicBezTo>
                    <a:pt x="7909" y="694"/>
                    <a:pt x="7814" y="631"/>
                    <a:pt x="7751" y="537"/>
                  </a:cubicBezTo>
                  <a:cubicBezTo>
                    <a:pt x="7462" y="175"/>
                    <a:pt x="7038" y="0"/>
                    <a:pt x="6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70"/>
            <p:cNvSpPr/>
            <p:nvPr/>
          </p:nvSpPr>
          <p:spPr>
            <a:xfrm>
              <a:off x="-16298850" y="4178725"/>
              <a:ext cx="41000" cy="47275"/>
            </a:xfrm>
            <a:custGeom>
              <a:avLst/>
              <a:gdLst/>
              <a:ahLst/>
              <a:cxnLst/>
              <a:rect l="l" t="t" r="r" b="b"/>
              <a:pathLst>
                <a:path w="1640" h="1891" extrusionOk="0">
                  <a:moveTo>
                    <a:pt x="1" y="0"/>
                  </a:moveTo>
                  <a:cubicBezTo>
                    <a:pt x="158" y="252"/>
                    <a:pt x="221" y="630"/>
                    <a:pt x="221" y="945"/>
                  </a:cubicBezTo>
                  <a:cubicBezTo>
                    <a:pt x="221" y="1292"/>
                    <a:pt x="158" y="1607"/>
                    <a:pt x="1" y="1891"/>
                  </a:cubicBezTo>
                  <a:cubicBezTo>
                    <a:pt x="473" y="1733"/>
                    <a:pt x="946" y="1670"/>
                    <a:pt x="1419" y="1670"/>
                  </a:cubicBezTo>
                  <a:cubicBezTo>
                    <a:pt x="1576" y="1450"/>
                    <a:pt x="1639" y="1197"/>
                    <a:pt x="1639" y="945"/>
                  </a:cubicBezTo>
                  <a:cubicBezTo>
                    <a:pt x="1639" y="662"/>
                    <a:pt x="1576" y="378"/>
                    <a:pt x="1419" y="158"/>
                  </a:cubicBezTo>
                  <a:cubicBezTo>
                    <a:pt x="1272" y="187"/>
                    <a:pt x="1120" y="201"/>
                    <a:pt x="967" y="201"/>
                  </a:cubicBezTo>
                  <a:cubicBezTo>
                    <a:pt x="626" y="201"/>
                    <a:pt x="284" y="13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70"/>
            <p:cNvSpPr/>
            <p:nvPr/>
          </p:nvSpPr>
          <p:spPr>
            <a:xfrm>
              <a:off x="-16246075" y="4178725"/>
              <a:ext cx="41775" cy="55150"/>
            </a:xfrm>
            <a:custGeom>
              <a:avLst/>
              <a:gdLst/>
              <a:ahLst/>
              <a:cxnLst/>
              <a:rect l="l" t="t" r="r" b="b"/>
              <a:pathLst>
                <a:path w="1671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58" y="252"/>
                    <a:pt x="253" y="630"/>
                    <a:pt x="253" y="945"/>
                  </a:cubicBezTo>
                  <a:cubicBezTo>
                    <a:pt x="253" y="1197"/>
                    <a:pt x="190" y="1481"/>
                    <a:pt x="95" y="1765"/>
                  </a:cubicBezTo>
                  <a:cubicBezTo>
                    <a:pt x="505" y="1828"/>
                    <a:pt x="914" y="1954"/>
                    <a:pt x="1292" y="2206"/>
                  </a:cubicBezTo>
                  <a:cubicBezTo>
                    <a:pt x="1576" y="1891"/>
                    <a:pt x="1670" y="1355"/>
                    <a:pt x="1670" y="945"/>
                  </a:cubicBezTo>
                  <a:cubicBezTo>
                    <a:pt x="1670" y="662"/>
                    <a:pt x="1576" y="378"/>
                    <a:pt x="1418" y="158"/>
                  </a:cubicBezTo>
                  <a:cubicBezTo>
                    <a:pt x="1261" y="189"/>
                    <a:pt x="1103" y="221"/>
                    <a:pt x="946" y="221"/>
                  </a:cubicBezTo>
                  <a:cubicBezTo>
                    <a:pt x="631" y="221"/>
                    <a:pt x="316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70"/>
            <p:cNvSpPr/>
            <p:nvPr/>
          </p:nvSpPr>
          <p:spPr>
            <a:xfrm>
              <a:off x="-16419350" y="4122000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70"/>
            <p:cNvSpPr/>
            <p:nvPr/>
          </p:nvSpPr>
          <p:spPr>
            <a:xfrm>
              <a:off x="-16419350" y="4263775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5" name="Google Shape;9975;p70"/>
          <p:cNvGrpSpPr/>
          <p:nvPr/>
        </p:nvGrpSpPr>
        <p:grpSpPr>
          <a:xfrm>
            <a:off x="4030643" y="3343080"/>
            <a:ext cx="450507" cy="447589"/>
            <a:chOff x="-15296200" y="3326900"/>
            <a:chExt cx="304850" cy="302875"/>
          </a:xfrm>
        </p:grpSpPr>
        <p:sp>
          <p:nvSpPr>
            <p:cNvPr id="9976" name="Google Shape;9976;p70"/>
            <p:cNvSpPr/>
            <p:nvPr/>
          </p:nvSpPr>
          <p:spPr>
            <a:xfrm>
              <a:off x="-15182775" y="3326900"/>
              <a:ext cx="77200" cy="157175"/>
            </a:xfrm>
            <a:custGeom>
              <a:avLst/>
              <a:gdLst/>
              <a:ahLst/>
              <a:cxnLst/>
              <a:rect l="l" t="t" r="r" b="b"/>
              <a:pathLst>
                <a:path w="3088" h="6287" extrusionOk="0">
                  <a:moveTo>
                    <a:pt x="1556" y="1"/>
                  </a:moveTo>
                  <a:cubicBezTo>
                    <a:pt x="1434" y="1"/>
                    <a:pt x="1308" y="48"/>
                    <a:pt x="1229" y="143"/>
                  </a:cubicBezTo>
                  <a:cubicBezTo>
                    <a:pt x="1198" y="237"/>
                    <a:pt x="410" y="1560"/>
                    <a:pt x="0" y="3451"/>
                  </a:cubicBezTo>
                  <a:cubicBezTo>
                    <a:pt x="630" y="4333"/>
                    <a:pt x="1166" y="5278"/>
                    <a:pt x="1544" y="6286"/>
                  </a:cubicBezTo>
                  <a:cubicBezTo>
                    <a:pt x="1954" y="5309"/>
                    <a:pt x="2458" y="4364"/>
                    <a:pt x="3088" y="3451"/>
                  </a:cubicBezTo>
                  <a:cubicBezTo>
                    <a:pt x="2678" y="1529"/>
                    <a:pt x="1891" y="237"/>
                    <a:pt x="1859" y="143"/>
                  </a:cubicBezTo>
                  <a:cubicBezTo>
                    <a:pt x="1796" y="48"/>
                    <a:pt x="1678" y="1"/>
                    <a:pt x="15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70"/>
            <p:cNvSpPr/>
            <p:nvPr/>
          </p:nvSpPr>
          <p:spPr>
            <a:xfrm>
              <a:off x="-15260825" y="3363175"/>
              <a:ext cx="108800" cy="199650"/>
            </a:xfrm>
            <a:custGeom>
              <a:avLst/>
              <a:gdLst/>
              <a:ahLst/>
              <a:cxnLst/>
              <a:rect l="l" t="t" r="r" b="b"/>
              <a:pathLst>
                <a:path w="4352" h="7986" extrusionOk="0">
                  <a:moveTo>
                    <a:pt x="432" y="1"/>
                  </a:moveTo>
                  <a:cubicBezTo>
                    <a:pt x="212" y="1"/>
                    <a:pt x="0" y="182"/>
                    <a:pt x="66" y="424"/>
                  </a:cubicBezTo>
                  <a:lnTo>
                    <a:pt x="949" y="3638"/>
                  </a:lnTo>
                  <a:cubicBezTo>
                    <a:pt x="1075" y="4047"/>
                    <a:pt x="1201" y="4520"/>
                    <a:pt x="1264" y="4961"/>
                  </a:cubicBezTo>
                  <a:cubicBezTo>
                    <a:pt x="1642" y="5497"/>
                    <a:pt x="2051" y="6001"/>
                    <a:pt x="2587" y="6410"/>
                  </a:cubicBezTo>
                  <a:cubicBezTo>
                    <a:pt x="3406" y="7072"/>
                    <a:pt x="3721" y="7292"/>
                    <a:pt x="4351" y="7986"/>
                  </a:cubicBezTo>
                  <a:lnTo>
                    <a:pt x="4351" y="6064"/>
                  </a:lnTo>
                  <a:cubicBezTo>
                    <a:pt x="4351" y="6001"/>
                    <a:pt x="4351" y="5938"/>
                    <a:pt x="4320" y="5906"/>
                  </a:cubicBezTo>
                  <a:cubicBezTo>
                    <a:pt x="3721" y="4205"/>
                    <a:pt x="2839" y="2693"/>
                    <a:pt x="1705" y="1338"/>
                  </a:cubicBezTo>
                  <a:lnTo>
                    <a:pt x="697" y="109"/>
                  </a:lnTo>
                  <a:cubicBezTo>
                    <a:pt x="621" y="34"/>
                    <a:pt x="526" y="1"/>
                    <a:pt x="4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70"/>
            <p:cNvSpPr/>
            <p:nvPr/>
          </p:nvSpPr>
          <p:spPr>
            <a:xfrm>
              <a:off x="-15135525" y="3362475"/>
              <a:ext cx="109325" cy="200350"/>
            </a:xfrm>
            <a:custGeom>
              <a:avLst/>
              <a:gdLst/>
              <a:ahLst/>
              <a:cxnLst/>
              <a:rect l="l" t="t" r="r" b="b"/>
              <a:pathLst>
                <a:path w="4373" h="8014" extrusionOk="0">
                  <a:moveTo>
                    <a:pt x="3945" y="1"/>
                  </a:moveTo>
                  <a:cubicBezTo>
                    <a:pt x="3846" y="1"/>
                    <a:pt x="3742" y="41"/>
                    <a:pt x="3655" y="137"/>
                  </a:cubicBezTo>
                  <a:lnTo>
                    <a:pt x="2647" y="1366"/>
                  </a:lnTo>
                  <a:cubicBezTo>
                    <a:pt x="1513" y="2721"/>
                    <a:pt x="599" y="4296"/>
                    <a:pt x="32" y="5934"/>
                  </a:cubicBezTo>
                  <a:cubicBezTo>
                    <a:pt x="32" y="5966"/>
                    <a:pt x="1" y="6060"/>
                    <a:pt x="1" y="6092"/>
                  </a:cubicBezTo>
                  <a:lnTo>
                    <a:pt x="1" y="8014"/>
                  </a:lnTo>
                  <a:cubicBezTo>
                    <a:pt x="631" y="7320"/>
                    <a:pt x="914" y="7163"/>
                    <a:pt x="1765" y="6438"/>
                  </a:cubicBezTo>
                  <a:cubicBezTo>
                    <a:pt x="2301" y="6060"/>
                    <a:pt x="2710" y="5525"/>
                    <a:pt x="3088" y="4989"/>
                  </a:cubicBezTo>
                  <a:cubicBezTo>
                    <a:pt x="3151" y="4517"/>
                    <a:pt x="3246" y="4075"/>
                    <a:pt x="3403" y="3666"/>
                  </a:cubicBezTo>
                  <a:lnTo>
                    <a:pt x="4285" y="452"/>
                  </a:lnTo>
                  <a:cubicBezTo>
                    <a:pt x="4373" y="211"/>
                    <a:pt x="4171" y="1"/>
                    <a:pt x="3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70"/>
            <p:cNvSpPr/>
            <p:nvPr/>
          </p:nvSpPr>
          <p:spPr>
            <a:xfrm>
              <a:off x="-15296200" y="3416600"/>
              <a:ext cx="143375" cy="213175"/>
            </a:xfrm>
            <a:custGeom>
              <a:avLst/>
              <a:gdLst/>
              <a:ahLst/>
              <a:cxnLst/>
              <a:rect l="l" t="t" r="r" b="b"/>
              <a:pathLst>
                <a:path w="5735" h="8527" extrusionOk="0">
                  <a:moveTo>
                    <a:pt x="346" y="0"/>
                  </a:moveTo>
                  <a:cubicBezTo>
                    <a:pt x="170" y="0"/>
                    <a:pt x="1" y="123"/>
                    <a:pt x="1" y="335"/>
                  </a:cubicBezTo>
                  <a:lnTo>
                    <a:pt x="1" y="3171"/>
                  </a:lnTo>
                  <a:cubicBezTo>
                    <a:pt x="1" y="6132"/>
                    <a:pt x="2458" y="8526"/>
                    <a:pt x="5357" y="8526"/>
                  </a:cubicBezTo>
                  <a:lnTo>
                    <a:pt x="5735" y="8526"/>
                  </a:lnTo>
                  <a:lnTo>
                    <a:pt x="5735" y="7581"/>
                  </a:lnTo>
                  <a:cubicBezTo>
                    <a:pt x="5735" y="7172"/>
                    <a:pt x="5577" y="6731"/>
                    <a:pt x="5262" y="6384"/>
                  </a:cubicBezTo>
                  <a:cubicBezTo>
                    <a:pt x="4695" y="5723"/>
                    <a:pt x="4254" y="5471"/>
                    <a:pt x="3529" y="4840"/>
                  </a:cubicBezTo>
                  <a:cubicBezTo>
                    <a:pt x="2584" y="4084"/>
                    <a:pt x="1828" y="3108"/>
                    <a:pt x="1387" y="2005"/>
                  </a:cubicBezTo>
                  <a:lnTo>
                    <a:pt x="694" y="241"/>
                  </a:lnTo>
                  <a:cubicBezTo>
                    <a:pt x="625" y="75"/>
                    <a:pt x="483" y="0"/>
                    <a:pt x="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70"/>
            <p:cNvSpPr/>
            <p:nvPr/>
          </p:nvSpPr>
          <p:spPr>
            <a:xfrm>
              <a:off x="-15134725" y="3416100"/>
              <a:ext cx="143375" cy="213675"/>
            </a:xfrm>
            <a:custGeom>
              <a:avLst/>
              <a:gdLst/>
              <a:ahLst/>
              <a:cxnLst/>
              <a:rect l="l" t="t" r="r" b="b"/>
              <a:pathLst>
                <a:path w="5735" h="8547" extrusionOk="0">
                  <a:moveTo>
                    <a:pt x="5357" y="1"/>
                  </a:moveTo>
                  <a:cubicBezTo>
                    <a:pt x="5224" y="1"/>
                    <a:pt x="5094" y="71"/>
                    <a:pt x="5041" y="229"/>
                  </a:cubicBezTo>
                  <a:lnTo>
                    <a:pt x="4348" y="2025"/>
                  </a:lnTo>
                  <a:cubicBezTo>
                    <a:pt x="3907" y="3128"/>
                    <a:pt x="3151" y="4104"/>
                    <a:pt x="2206" y="4860"/>
                  </a:cubicBezTo>
                  <a:cubicBezTo>
                    <a:pt x="1481" y="5427"/>
                    <a:pt x="1040" y="5743"/>
                    <a:pt x="473" y="6341"/>
                  </a:cubicBezTo>
                  <a:cubicBezTo>
                    <a:pt x="158" y="6688"/>
                    <a:pt x="0" y="7129"/>
                    <a:pt x="0" y="7601"/>
                  </a:cubicBezTo>
                  <a:lnTo>
                    <a:pt x="0" y="8546"/>
                  </a:lnTo>
                  <a:lnTo>
                    <a:pt x="378" y="8546"/>
                  </a:lnTo>
                  <a:cubicBezTo>
                    <a:pt x="3308" y="8546"/>
                    <a:pt x="5734" y="6152"/>
                    <a:pt x="5734" y="3191"/>
                  </a:cubicBezTo>
                  <a:lnTo>
                    <a:pt x="5734" y="355"/>
                  </a:lnTo>
                  <a:cubicBezTo>
                    <a:pt x="5734" y="136"/>
                    <a:pt x="554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1" name="Google Shape;9981;p70"/>
          <p:cNvGrpSpPr/>
          <p:nvPr/>
        </p:nvGrpSpPr>
        <p:grpSpPr>
          <a:xfrm>
            <a:off x="2946296" y="1706881"/>
            <a:ext cx="486566" cy="414708"/>
            <a:chOff x="-19835275" y="3330250"/>
            <a:chExt cx="329250" cy="280625"/>
          </a:xfrm>
        </p:grpSpPr>
        <p:sp>
          <p:nvSpPr>
            <p:cNvPr id="9982" name="Google Shape;9982;p70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70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70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5" name="Google Shape;9985;p70"/>
          <p:cNvGrpSpPr/>
          <p:nvPr/>
        </p:nvGrpSpPr>
        <p:grpSpPr>
          <a:xfrm>
            <a:off x="2964325" y="2243470"/>
            <a:ext cx="450507" cy="449547"/>
            <a:chOff x="-19822675" y="3692750"/>
            <a:chExt cx="304850" cy="304200"/>
          </a:xfrm>
        </p:grpSpPr>
        <p:sp>
          <p:nvSpPr>
            <p:cNvPr id="9986" name="Google Shape;9986;p70"/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70"/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70"/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70"/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70"/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70"/>
          <p:cNvGrpSpPr/>
          <p:nvPr/>
        </p:nvGrpSpPr>
        <p:grpSpPr>
          <a:xfrm>
            <a:off x="2964916" y="2796278"/>
            <a:ext cx="449325" cy="450470"/>
            <a:chOff x="-19822675" y="4066875"/>
            <a:chExt cx="304050" cy="304825"/>
          </a:xfrm>
        </p:grpSpPr>
        <p:sp>
          <p:nvSpPr>
            <p:cNvPr id="9992" name="Google Shape;9992;p70"/>
            <p:cNvSpPr/>
            <p:nvPr/>
          </p:nvSpPr>
          <p:spPr>
            <a:xfrm>
              <a:off x="-19803775" y="4086925"/>
              <a:ext cx="71700" cy="68975"/>
            </a:xfrm>
            <a:custGeom>
              <a:avLst/>
              <a:gdLst/>
              <a:ahLst/>
              <a:cxnLst/>
              <a:rect l="l" t="t" r="r" b="b"/>
              <a:pathLst>
                <a:path w="2868" h="2759" extrusionOk="0">
                  <a:moveTo>
                    <a:pt x="1829" y="1"/>
                  </a:moveTo>
                  <a:cubicBezTo>
                    <a:pt x="1712" y="1"/>
                    <a:pt x="1595" y="17"/>
                    <a:pt x="1482" y="49"/>
                  </a:cubicBezTo>
                  <a:cubicBezTo>
                    <a:pt x="536" y="270"/>
                    <a:pt x="64" y="1467"/>
                    <a:pt x="1" y="2759"/>
                  </a:cubicBezTo>
                  <a:lnTo>
                    <a:pt x="2143" y="2759"/>
                  </a:lnTo>
                  <a:cubicBezTo>
                    <a:pt x="2238" y="1971"/>
                    <a:pt x="2458" y="1089"/>
                    <a:pt x="2868" y="364"/>
                  </a:cubicBezTo>
                  <a:cubicBezTo>
                    <a:pt x="2517" y="131"/>
                    <a:pt x="2167" y="1"/>
                    <a:pt x="1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70"/>
            <p:cNvSpPr/>
            <p:nvPr/>
          </p:nvSpPr>
          <p:spPr>
            <a:xfrm>
              <a:off x="-19822675" y="4174775"/>
              <a:ext cx="304050" cy="124475"/>
            </a:xfrm>
            <a:custGeom>
              <a:avLst/>
              <a:gdLst/>
              <a:ahLst/>
              <a:cxnLst/>
              <a:rect l="l" t="t" r="r" b="b"/>
              <a:pathLst>
                <a:path w="12162" h="4979" extrusionOk="0">
                  <a:moveTo>
                    <a:pt x="3939" y="1450"/>
                  </a:moveTo>
                  <a:cubicBezTo>
                    <a:pt x="4128" y="1450"/>
                    <a:pt x="4285" y="1608"/>
                    <a:pt x="4285" y="1797"/>
                  </a:cubicBezTo>
                  <a:cubicBezTo>
                    <a:pt x="4285" y="1986"/>
                    <a:pt x="4128" y="2143"/>
                    <a:pt x="3939" y="2143"/>
                  </a:cubicBezTo>
                  <a:lnTo>
                    <a:pt x="2521" y="2143"/>
                  </a:lnTo>
                  <a:cubicBezTo>
                    <a:pt x="2332" y="2143"/>
                    <a:pt x="2175" y="1986"/>
                    <a:pt x="2175" y="1797"/>
                  </a:cubicBezTo>
                  <a:cubicBezTo>
                    <a:pt x="2175" y="1608"/>
                    <a:pt x="2332" y="1450"/>
                    <a:pt x="2521" y="1450"/>
                  </a:cubicBezTo>
                  <a:close/>
                  <a:moveTo>
                    <a:pt x="6774" y="1450"/>
                  </a:moveTo>
                  <a:cubicBezTo>
                    <a:pt x="6963" y="1450"/>
                    <a:pt x="7121" y="1608"/>
                    <a:pt x="7121" y="1797"/>
                  </a:cubicBezTo>
                  <a:cubicBezTo>
                    <a:pt x="7121" y="1986"/>
                    <a:pt x="6963" y="2143"/>
                    <a:pt x="6774" y="2143"/>
                  </a:cubicBezTo>
                  <a:lnTo>
                    <a:pt x="5357" y="2143"/>
                  </a:lnTo>
                  <a:cubicBezTo>
                    <a:pt x="5167" y="2143"/>
                    <a:pt x="5010" y="1986"/>
                    <a:pt x="5010" y="1797"/>
                  </a:cubicBezTo>
                  <a:cubicBezTo>
                    <a:pt x="5010" y="1608"/>
                    <a:pt x="5167" y="1450"/>
                    <a:pt x="5357" y="1450"/>
                  </a:cubicBezTo>
                  <a:close/>
                  <a:moveTo>
                    <a:pt x="9641" y="1450"/>
                  </a:moveTo>
                  <a:cubicBezTo>
                    <a:pt x="9830" y="1450"/>
                    <a:pt x="9988" y="1608"/>
                    <a:pt x="9988" y="1797"/>
                  </a:cubicBezTo>
                  <a:cubicBezTo>
                    <a:pt x="9988" y="1986"/>
                    <a:pt x="9830" y="2143"/>
                    <a:pt x="9641" y="2143"/>
                  </a:cubicBezTo>
                  <a:lnTo>
                    <a:pt x="8223" y="2143"/>
                  </a:lnTo>
                  <a:cubicBezTo>
                    <a:pt x="8034" y="2143"/>
                    <a:pt x="7877" y="1986"/>
                    <a:pt x="7877" y="1797"/>
                  </a:cubicBezTo>
                  <a:cubicBezTo>
                    <a:pt x="7877" y="1608"/>
                    <a:pt x="8034" y="1450"/>
                    <a:pt x="8223" y="1450"/>
                  </a:cubicBezTo>
                  <a:close/>
                  <a:moveTo>
                    <a:pt x="5357" y="2868"/>
                  </a:moveTo>
                  <a:cubicBezTo>
                    <a:pt x="5546" y="2868"/>
                    <a:pt x="5703" y="3025"/>
                    <a:pt x="5703" y="3214"/>
                  </a:cubicBezTo>
                  <a:cubicBezTo>
                    <a:pt x="5703" y="3403"/>
                    <a:pt x="5546" y="3561"/>
                    <a:pt x="5357" y="3561"/>
                  </a:cubicBezTo>
                  <a:lnTo>
                    <a:pt x="3939" y="3561"/>
                  </a:lnTo>
                  <a:cubicBezTo>
                    <a:pt x="3750" y="3561"/>
                    <a:pt x="3592" y="3403"/>
                    <a:pt x="3592" y="3214"/>
                  </a:cubicBezTo>
                  <a:cubicBezTo>
                    <a:pt x="3592" y="3025"/>
                    <a:pt x="3750" y="2868"/>
                    <a:pt x="3939" y="2868"/>
                  </a:cubicBezTo>
                  <a:close/>
                  <a:moveTo>
                    <a:pt x="8223" y="2868"/>
                  </a:moveTo>
                  <a:cubicBezTo>
                    <a:pt x="8412" y="2868"/>
                    <a:pt x="8570" y="3025"/>
                    <a:pt x="8570" y="3214"/>
                  </a:cubicBezTo>
                  <a:cubicBezTo>
                    <a:pt x="8570" y="3403"/>
                    <a:pt x="8412" y="3561"/>
                    <a:pt x="8223" y="3561"/>
                  </a:cubicBezTo>
                  <a:lnTo>
                    <a:pt x="6806" y="3561"/>
                  </a:lnTo>
                  <a:cubicBezTo>
                    <a:pt x="6617" y="3561"/>
                    <a:pt x="6459" y="3403"/>
                    <a:pt x="6459" y="3214"/>
                  </a:cubicBezTo>
                  <a:cubicBezTo>
                    <a:pt x="6459" y="3025"/>
                    <a:pt x="6617" y="2868"/>
                    <a:pt x="6806" y="2868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3214"/>
                    <a:pt x="1765" y="4979"/>
                    <a:pt x="3939" y="4979"/>
                  </a:cubicBezTo>
                  <a:lnTo>
                    <a:pt x="8223" y="4979"/>
                  </a:lnTo>
                  <a:cubicBezTo>
                    <a:pt x="10397" y="4979"/>
                    <a:pt x="12162" y="3214"/>
                    <a:pt x="12162" y="1040"/>
                  </a:cubicBezTo>
                  <a:cubicBezTo>
                    <a:pt x="12162" y="473"/>
                    <a:pt x="11689" y="1"/>
                    <a:pt x="1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70"/>
            <p:cNvSpPr/>
            <p:nvPr/>
          </p:nvSpPr>
          <p:spPr>
            <a:xfrm>
              <a:off x="-19732100" y="4066875"/>
              <a:ext cx="122100" cy="89825"/>
            </a:xfrm>
            <a:custGeom>
              <a:avLst/>
              <a:gdLst/>
              <a:ahLst/>
              <a:cxnLst/>
              <a:rect l="l" t="t" r="r" b="b"/>
              <a:pathLst>
                <a:path w="4884" h="3593" extrusionOk="0">
                  <a:moveTo>
                    <a:pt x="2427" y="1"/>
                  </a:moveTo>
                  <a:cubicBezTo>
                    <a:pt x="1229" y="1"/>
                    <a:pt x="190" y="1796"/>
                    <a:pt x="1" y="3592"/>
                  </a:cubicBezTo>
                  <a:lnTo>
                    <a:pt x="4884" y="3592"/>
                  </a:lnTo>
                  <a:cubicBezTo>
                    <a:pt x="4695" y="1796"/>
                    <a:pt x="3687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70"/>
            <p:cNvSpPr/>
            <p:nvPr/>
          </p:nvSpPr>
          <p:spPr>
            <a:xfrm>
              <a:off x="-19609225" y="4087725"/>
              <a:ext cx="71700" cy="69750"/>
            </a:xfrm>
            <a:custGeom>
              <a:avLst/>
              <a:gdLst/>
              <a:ahLst/>
              <a:cxnLst/>
              <a:rect l="l" t="t" r="r" b="b"/>
              <a:pathLst>
                <a:path w="2868" h="2790" extrusionOk="0">
                  <a:moveTo>
                    <a:pt x="1039" y="0"/>
                  </a:moveTo>
                  <a:cubicBezTo>
                    <a:pt x="701" y="0"/>
                    <a:pt x="351" y="130"/>
                    <a:pt x="1" y="364"/>
                  </a:cubicBezTo>
                  <a:cubicBezTo>
                    <a:pt x="410" y="1120"/>
                    <a:pt x="631" y="1971"/>
                    <a:pt x="725" y="2790"/>
                  </a:cubicBezTo>
                  <a:lnTo>
                    <a:pt x="2867" y="2790"/>
                  </a:lnTo>
                  <a:lnTo>
                    <a:pt x="2867" y="2758"/>
                  </a:lnTo>
                  <a:cubicBezTo>
                    <a:pt x="2804" y="1466"/>
                    <a:pt x="2332" y="269"/>
                    <a:pt x="1387" y="49"/>
                  </a:cubicBezTo>
                  <a:cubicBezTo>
                    <a:pt x="1273" y="16"/>
                    <a:pt x="1157" y="0"/>
                    <a:pt x="10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70"/>
            <p:cNvSpPr/>
            <p:nvPr/>
          </p:nvSpPr>
          <p:spPr>
            <a:xfrm>
              <a:off x="-19643875" y="4308675"/>
              <a:ext cx="70900" cy="44125"/>
            </a:xfrm>
            <a:custGeom>
              <a:avLst/>
              <a:gdLst/>
              <a:ahLst/>
              <a:cxnLst/>
              <a:rect l="l" t="t" r="r" b="b"/>
              <a:pathLst>
                <a:path w="2836" h="1765" extrusionOk="0">
                  <a:moveTo>
                    <a:pt x="2836" y="1"/>
                  </a:moveTo>
                  <a:cubicBezTo>
                    <a:pt x="2300" y="221"/>
                    <a:pt x="1702" y="347"/>
                    <a:pt x="1071" y="347"/>
                  </a:cubicBezTo>
                  <a:lnTo>
                    <a:pt x="63" y="347"/>
                  </a:lnTo>
                  <a:cubicBezTo>
                    <a:pt x="0" y="473"/>
                    <a:pt x="0" y="568"/>
                    <a:pt x="0" y="694"/>
                  </a:cubicBezTo>
                  <a:lnTo>
                    <a:pt x="0" y="1387"/>
                  </a:lnTo>
                  <a:cubicBezTo>
                    <a:pt x="0" y="1607"/>
                    <a:pt x="189" y="1765"/>
                    <a:pt x="378" y="1765"/>
                  </a:cubicBezTo>
                  <a:lnTo>
                    <a:pt x="1071" y="1765"/>
                  </a:lnTo>
                  <a:cubicBezTo>
                    <a:pt x="2048" y="1765"/>
                    <a:pt x="2836" y="977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70"/>
            <p:cNvSpPr/>
            <p:nvPr/>
          </p:nvSpPr>
          <p:spPr>
            <a:xfrm>
              <a:off x="-19581650" y="4292925"/>
              <a:ext cx="63025" cy="78775"/>
            </a:xfrm>
            <a:custGeom>
              <a:avLst/>
              <a:gdLst/>
              <a:ahLst/>
              <a:cxnLst/>
              <a:rect l="l" t="t" r="r" b="b"/>
              <a:pathLst>
                <a:path w="2521" h="3151" extrusionOk="0">
                  <a:moveTo>
                    <a:pt x="1418" y="1"/>
                  </a:moveTo>
                  <a:lnTo>
                    <a:pt x="1071" y="221"/>
                  </a:lnTo>
                  <a:lnTo>
                    <a:pt x="1071" y="631"/>
                  </a:lnTo>
                  <a:cubicBezTo>
                    <a:pt x="1071" y="1450"/>
                    <a:pt x="630" y="2206"/>
                    <a:pt x="0" y="2678"/>
                  </a:cubicBezTo>
                  <a:cubicBezTo>
                    <a:pt x="410" y="2930"/>
                    <a:pt x="945" y="3151"/>
                    <a:pt x="1449" y="3151"/>
                  </a:cubicBezTo>
                  <a:lnTo>
                    <a:pt x="2174" y="3151"/>
                  </a:lnTo>
                  <a:cubicBezTo>
                    <a:pt x="2363" y="3151"/>
                    <a:pt x="2521" y="2993"/>
                    <a:pt x="2521" y="2773"/>
                  </a:cubicBezTo>
                  <a:lnTo>
                    <a:pt x="2521" y="2080"/>
                  </a:lnTo>
                  <a:cubicBezTo>
                    <a:pt x="2521" y="1198"/>
                    <a:pt x="2048" y="473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8" name="Google Shape;9998;p70"/>
          <p:cNvGrpSpPr/>
          <p:nvPr/>
        </p:nvGrpSpPr>
        <p:grpSpPr>
          <a:xfrm>
            <a:off x="5773985" y="1689571"/>
            <a:ext cx="399302" cy="449325"/>
            <a:chOff x="-17878825" y="3334400"/>
            <a:chExt cx="270200" cy="304050"/>
          </a:xfrm>
        </p:grpSpPr>
        <p:sp>
          <p:nvSpPr>
            <p:cNvPr id="9999" name="Google Shape;9999;p70"/>
            <p:cNvSpPr/>
            <p:nvPr/>
          </p:nvSpPr>
          <p:spPr>
            <a:xfrm>
              <a:off x="-17683475" y="3334400"/>
              <a:ext cx="74850" cy="74050"/>
            </a:xfrm>
            <a:custGeom>
              <a:avLst/>
              <a:gdLst/>
              <a:ahLst/>
              <a:cxnLst/>
              <a:rect l="l" t="t" r="r" b="b"/>
              <a:pathLst>
                <a:path w="2994" h="2962" extrusionOk="0">
                  <a:moveTo>
                    <a:pt x="1985" y="0"/>
                  </a:moveTo>
                  <a:cubicBezTo>
                    <a:pt x="1197" y="0"/>
                    <a:pt x="473" y="378"/>
                    <a:pt x="0" y="945"/>
                  </a:cubicBezTo>
                  <a:cubicBezTo>
                    <a:pt x="630" y="1481"/>
                    <a:pt x="1229" y="2174"/>
                    <a:pt x="1670" y="2962"/>
                  </a:cubicBezTo>
                  <a:lnTo>
                    <a:pt x="2867" y="473"/>
                  </a:lnTo>
                  <a:cubicBezTo>
                    <a:pt x="2993" y="252"/>
                    <a:pt x="2836" y="0"/>
                    <a:pt x="25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70"/>
            <p:cNvSpPr/>
            <p:nvPr/>
          </p:nvSpPr>
          <p:spPr>
            <a:xfrm>
              <a:off x="-17752000" y="35139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441"/>
                    <a:pt x="158" y="536"/>
                    <a:pt x="347" y="662"/>
                  </a:cubicBezTo>
                  <a:cubicBezTo>
                    <a:pt x="504" y="599"/>
                    <a:pt x="630" y="473"/>
                    <a:pt x="662" y="378"/>
                  </a:cubicBezTo>
                  <a:lnTo>
                    <a:pt x="662" y="284"/>
                  </a:lnTo>
                  <a:cubicBezTo>
                    <a:pt x="630" y="126"/>
                    <a:pt x="50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70"/>
            <p:cNvSpPr/>
            <p:nvPr/>
          </p:nvSpPr>
          <p:spPr>
            <a:xfrm>
              <a:off x="-17860700" y="3405275"/>
              <a:ext cx="107150" cy="206225"/>
            </a:xfrm>
            <a:custGeom>
              <a:avLst/>
              <a:gdLst/>
              <a:ahLst/>
              <a:cxnLst/>
              <a:rect l="l" t="t" r="r" b="b"/>
              <a:pathLst>
                <a:path w="4286" h="8249" extrusionOk="0">
                  <a:moveTo>
                    <a:pt x="2521" y="2931"/>
                  </a:moveTo>
                  <a:cubicBezTo>
                    <a:pt x="2710" y="2931"/>
                    <a:pt x="2867" y="3088"/>
                    <a:pt x="2867" y="3277"/>
                  </a:cubicBezTo>
                  <a:cubicBezTo>
                    <a:pt x="2867" y="3466"/>
                    <a:pt x="2710" y="3624"/>
                    <a:pt x="2521" y="3624"/>
                  </a:cubicBezTo>
                  <a:cubicBezTo>
                    <a:pt x="2332" y="3624"/>
                    <a:pt x="2174" y="3466"/>
                    <a:pt x="2174" y="3277"/>
                  </a:cubicBezTo>
                  <a:cubicBezTo>
                    <a:pt x="2174" y="3088"/>
                    <a:pt x="2332" y="2931"/>
                    <a:pt x="2521" y="2931"/>
                  </a:cubicBezTo>
                  <a:close/>
                  <a:moveTo>
                    <a:pt x="1513" y="1"/>
                  </a:moveTo>
                  <a:cubicBezTo>
                    <a:pt x="568" y="1387"/>
                    <a:pt x="1" y="3246"/>
                    <a:pt x="1" y="4695"/>
                  </a:cubicBezTo>
                  <a:cubicBezTo>
                    <a:pt x="1" y="6113"/>
                    <a:pt x="473" y="7184"/>
                    <a:pt x="1450" y="7845"/>
                  </a:cubicBezTo>
                  <a:cubicBezTo>
                    <a:pt x="1859" y="8112"/>
                    <a:pt x="2328" y="8248"/>
                    <a:pt x="2801" y="8248"/>
                  </a:cubicBezTo>
                  <a:cubicBezTo>
                    <a:pt x="3166" y="8248"/>
                    <a:pt x="3533" y="8167"/>
                    <a:pt x="3876" y="8003"/>
                  </a:cubicBezTo>
                  <a:cubicBezTo>
                    <a:pt x="4128" y="7845"/>
                    <a:pt x="4285" y="7562"/>
                    <a:pt x="4285" y="7310"/>
                  </a:cubicBezTo>
                  <a:lnTo>
                    <a:pt x="4285" y="5608"/>
                  </a:lnTo>
                  <a:cubicBezTo>
                    <a:pt x="4065" y="5451"/>
                    <a:pt x="3718" y="5199"/>
                    <a:pt x="3624" y="4852"/>
                  </a:cubicBezTo>
                  <a:cubicBezTo>
                    <a:pt x="3592" y="4821"/>
                    <a:pt x="3592" y="4726"/>
                    <a:pt x="3592" y="4695"/>
                  </a:cubicBezTo>
                  <a:lnTo>
                    <a:pt x="3592" y="2300"/>
                  </a:lnTo>
                  <a:cubicBezTo>
                    <a:pt x="3592" y="1670"/>
                    <a:pt x="3277" y="1103"/>
                    <a:pt x="2773" y="788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70"/>
            <p:cNvSpPr/>
            <p:nvPr/>
          </p:nvSpPr>
          <p:spPr>
            <a:xfrm>
              <a:off x="-17735475" y="3405275"/>
              <a:ext cx="107150" cy="206475"/>
            </a:xfrm>
            <a:custGeom>
              <a:avLst/>
              <a:gdLst/>
              <a:ahLst/>
              <a:cxnLst/>
              <a:rect l="l" t="t" r="r" b="b"/>
              <a:pathLst>
                <a:path w="4286" h="8259" extrusionOk="0">
                  <a:moveTo>
                    <a:pt x="1797" y="2931"/>
                  </a:moveTo>
                  <a:cubicBezTo>
                    <a:pt x="2017" y="2931"/>
                    <a:pt x="2175" y="3088"/>
                    <a:pt x="2175" y="3277"/>
                  </a:cubicBezTo>
                  <a:cubicBezTo>
                    <a:pt x="2175" y="3466"/>
                    <a:pt x="2017" y="3624"/>
                    <a:pt x="1797" y="3624"/>
                  </a:cubicBezTo>
                  <a:cubicBezTo>
                    <a:pt x="1608" y="3624"/>
                    <a:pt x="1450" y="3466"/>
                    <a:pt x="1450" y="3277"/>
                  </a:cubicBezTo>
                  <a:cubicBezTo>
                    <a:pt x="1450" y="3088"/>
                    <a:pt x="1608" y="2931"/>
                    <a:pt x="1797" y="2931"/>
                  </a:cubicBezTo>
                  <a:close/>
                  <a:moveTo>
                    <a:pt x="2805" y="1"/>
                  </a:moveTo>
                  <a:lnTo>
                    <a:pt x="1545" y="788"/>
                  </a:lnTo>
                  <a:cubicBezTo>
                    <a:pt x="1009" y="1103"/>
                    <a:pt x="694" y="1702"/>
                    <a:pt x="694" y="2300"/>
                  </a:cubicBezTo>
                  <a:lnTo>
                    <a:pt x="694" y="4506"/>
                  </a:lnTo>
                  <a:lnTo>
                    <a:pt x="694" y="4695"/>
                  </a:lnTo>
                  <a:cubicBezTo>
                    <a:pt x="694" y="4789"/>
                    <a:pt x="694" y="4852"/>
                    <a:pt x="662" y="4947"/>
                  </a:cubicBezTo>
                  <a:lnTo>
                    <a:pt x="662" y="4978"/>
                  </a:lnTo>
                  <a:cubicBezTo>
                    <a:pt x="568" y="5293"/>
                    <a:pt x="253" y="5514"/>
                    <a:pt x="1" y="5640"/>
                  </a:cubicBezTo>
                  <a:lnTo>
                    <a:pt x="1" y="7310"/>
                  </a:lnTo>
                  <a:cubicBezTo>
                    <a:pt x="1" y="7562"/>
                    <a:pt x="158" y="7845"/>
                    <a:pt x="442" y="8003"/>
                  </a:cubicBezTo>
                  <a:cubicBezTo>
                    <a:pt x="777" y="8174"/>
                    <a:pt x="1139" y="8258"/>
                    <a:pt x="1503" y="8258"/>
                  </a:cubicBezTo>
                  <a:cubicBezTo>
                    <a:pt x="2884" y="8258"/>
                    <a:pt x="4285" y="7039"/>
                    <a:pt x="4285" y="4695"/>
                  </a:cubicBezTo>
                  <a:cubicBezTo>
                    <a:pt x="4285" y="3246"/>
                    <a:pt x="3750" y="1418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70"/>
            <p:cNvSpPr/>
            <p:nvPr/>
          </p:nvSpPr>
          <p:spPr>
            <a:xfrm>
              <a:off x="-17812650" y="3353300"/>
              <a:ext cx="136275" cy="144150"/>
            </a:xfrm>
            <a:custGeom>
              <a:avLst/>
              <a:gdLst/>
              <a:ahLst/>
              <a:cxnLst/>
              <a:rect l="l" t="t" r="r" b="b"/>
              <a:pathLst>
                <a:path w="5451" h="5766" extrusionOk="0">
                  <a:moveTo>
                    <a:pt x="2741" y="0"/>
                  </a:moveTo>
                  <a:cubicBezTo>
                    <a:pt x="1702" y="0"/>
                    <a:pt x="756" y="599"/>
                    <a:pt x="0" y="1513"/>
                  </a:cubicBezTo>
                  <a:lnTo>
                    <a:pt x="1229" y="2300"/>
                  </a:lnTo>
                  <a:cubicBezTo>
                    <a:pt x="1954" y="2741"/>
                    <a:pt x="2363" y="3529"/>
                    <a:pt x="2363" y="4379"/>
                  </a:cubicBezTo>
                  <a:lnTo>
                    <a:pt x="2363" y="5766"/>
                  </a:lnTo>
                  <a:cubicBezTo>
                    <a:pt x="2489" y="5703"/>
                    <a:pt x="2615" y="5671"/>
                    <a:pt x="2773" y="5671"/>
                  </a:cubicBezTo>
                  <a:cubicBezTo>
                    <a:pt x="2899" y="5671"/>
                    <a:pt x="2993" y="5703"/>
                    <a:pt x="3088" y="5766"/>
                  </a:cubicBezTo>
                  <a:lnTo>
                    <a:pt x="3088" y="4379"/>
                  </a:lnTo>
                  <a:cubicBezTo>
                    <a:pt x="3088" y="3497"/>
                    <a:pt x="3529" y="2710"/>
                    <a:pt x="4222" y="2300"/>
                  </a:cubicBezTo>
                  <a:lnTo>
                    <a:pt x="5451" y="1513"/>
                  </a:lnTo>
                  <a:cubicBezTo>
                    <a:pt x="4695" y="599"/>
                    <a:pt x="3749" y="0"/>
                    <a:pt x="27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70"/>
            <p:cNvSpPr/>
            <p:nvPr/>
          </p:nvSpPr>
          <p:spPr>
            <a:xfrm>
              <a:off x="-17770900" y="3614000"/>
              <a:ext cx="52775" cy="24450"/>
            </a:xfrm>
            <a:custGeom>
              <a:avLst/>
              <a:gdLst/>
              <a:ahLst/>
              <a:cxnLst/>
              <a:rect l="l" t="t" r="r" b="b"/>
              <a:pathLst>
                <a:path w="2111" h="978" extrusionOk="0">
                  <a:moveTo>
                    <a:pt x="1071" y="0"/>
                  </a:moveTo>
                  <a:cubicBezTo>
                    <a:pt x="756" y="252"/>
                    <a:pt x="378" y="410"/>
                    <a:pt x="0" y="536"/>
                  </a:cubicBezTo>
                  <a:lnTo>
                    <a:pt x="0" y="630"/>
                  </a:lnTo>
                  <a:cubicBezTo>
                    <a:pt x="0" y="851"/>
                    <a:pt x="158" y="977"/>
                    <a:pt x="347" y="977"/>
                  </a:cubicBezTo>
                  <a:lnTo>
                    <a:pt x="1764" y="977"/>
                  </a:lnTo>
                  <a:cubicBezTo>
                    <a:pt x="1953" y="977"/>
                    <a:pt x="2111" y="851"/>
                    <a:pt x="2111" y="630"/>
                  </a:cubicBezTo>
                  <a:lnTo>
                    <a:pt x="2111" y="536"/>
                  </a:lnTo>
                  <a:cubicBezTo>
                    <a:pt x="1733" y="410"/>
                    <a:pt x="1386" y="252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70"/>
            <p:cNvSpPr/>
            <p:nvPr/>
          </p:nvSpPr>
          <p:spPr>
            <a:xfrm>
              <a:off x="-17878825" y="3334400"/>
              <a:ext cx="74075" cy="74050"/>
            </a:xfrm>
            <a:custGeom>
              <a:avLst/>
              <a:gdLst/>
              <a:ahLst/>
              <a:cxnLst/>
              <a:rect l="l" t="t" r="r" b="b"/>
              <a:pathLst>
                <a:path w="2963" h="2962" extrusionOk="0">
                  <a:moveTo>
                    <a:pt x="410" y="0"/>
                  </a:moveTo>
                  <a:cubicBezTo>
                    <a:pt x="127" y="0"/>
                    <a:pt x="1" y="284"/>
                    <a:pt x="95" y="536"/>
                  </a:cubicBezTo>
                  <a:lnTo>
                    <a:pt x="1324" y="2962"/>
                  </a:lnTo>
                  <a:cubicBezTo>
                    <a:pt x="1765" y="2174"/>
                    <a:pt x="2301" y="1512"/>
                    <a:pt x="2962" y="945"/>
                  </a:cubicBezTo>
                  <a:cubicBezTo>
                    <a:pt x="2490" y="378"/>
                    <a:pt x="1797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6" name="Google Shape;10006;p70"/>
          <p:cNvGrpSpPr/>
          <p:nvPr/>
        </p:nvGrpSpPr>
        <p:grpSpPr>
          <a:xfrm>
            <a:off x="5747809" y="2242416"/>
            <a:ext cx="451653" cy="451653"/>
            <a:chOff x="-17896150" y="3709300"/>
            <a:chExt cx="305625" cy="305625"/>
          </a:xfrm>
        </p:grpSpPr>
        <p:sp>
          <p:nvSpPr>
            <p:cNvPr id="10007" name="Google Shape;10007;p70"/>
            <p:cNvSpPr/>
            <p:nvPr/>
          </p:nvSpPr>
          <p:spPr>
            <a:xfrm>
              <a:off x="-17896150" y="3709300"/>
              <a:ext cx="54375" cy="77200"/>
            </a:xfrm>
            <a:custGeom>
              <a:avLst/>
              <a:gdLst/>
              <a:ahLst/>
              <a:cxnLst/>
              <a:rect l="l" t="t" r="r" b="b"/>
              <a:pathLst>
                <a:path w="2175" h="3088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lnTo>
                    <a:pt x="1103" y="2143"/>
                  </a:lnTo>
                  <a:lnTo>
                    <a:pt x="1513" y="3088"/>
                  </a:lnTo>
                  <a:cubicBezTo>
                    <a:pt x="1702" y="3025"/>
                    <a:pt x="1891" y="2930"/>
                    <a:pt x="2080" y="2899"/>
                  </a:cubicBezTo>
                  <a:lnTo>
                    <a:pt x="2175" y="2899"/>
                  </a:lnTo>
                  <a:lnTo>
                    <a:pt x="1765" y="1859"/>
                  </a:lnTo>
                  <a:cubicBezTo>
                    <a:pt x="2017" y="1670"/>
                    <a:pt x="2143" y="1387"/>
                    <a:pt x="2143" y="1072"/>
                  </a:cubicBezTo>
                  <a:cubicBezTo>
                    <a:pt x="2143" y="473"/>
                    <a:pt x="167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70"/>
            <p:cNvSpPr/>
            <p:nvPr/>
          </p:nvSpPr>
          <p:spPr>
            <a:xfrm>
              <a:off x="-17877250" y="3801075"/>
              <a:ext cx="286725" cy="213850"/>
            </a:xfrm>
            <a:custGeom>
              <a:avLst/>
              <a:gdLst/>
              <a:ahLst/>
              <a:cxnLst/>
              <a:rect l="l" t="t" r="r" b="b"/>
              <a:pathLst>
                <a:path w="11469" h="8554" extrusionOk="0">
                  <a:moveTo>
                    <a:pt x="1765" y="1339"/>
                  </a:moveTo>
                  <a:cubicBezTo>
                    <a:pt x="1954" y="1339"/>
                    <a:pt x="2112" y="1496"/>
                    <a:pt x="2112" y="1717"/>
                  </a:cubicBezTo>
                  <a:cubicBezTo>
                    <a:pt x="2112" y="1906"/>
                    <a:pt x="1954" y="2063"/>
                    <a:pt x="1765" y="2063"/>
                  </a:cubicBezTo>
                  <a:cubicBezTo>
                    <a:pt x="1576" y="2063"/>
                    <a:pt x="1419" y="1906"/>
                    <a:pt x="1419" y="1717"/>
                  </a:cubicBezTo>
                  <a:cubicBezTo>
                    <a:pt x="1419" y="1496"/>
                    <a:pt x="1576" y="1339"/>
                    <a:pt x="1765" y="1339"/>
                  </a:cubicBezTo>
                  <a:close/>
                  <a:moveTo>
                    <a:pt x="1829" y="0"/>
                  </a:moveTo>
                  <a:cubicBezTo>
                    <a:pt x="913" y="0"/>
                    <a:pt x="1" y="710"/>
                    <a:pt x="1" y="1811"/>
                  </a:cubicBezTo>
                  <a:lnTo>
                    <a:pt x="1" y="5308"/>
                  </a:lnTo>
                  <a:cubicBezTo>
                    <a:pt x="1" y="7104"/>
                    <a:pt x="1450" y="8553"/>
                    <a:pt x="3214" y="8553"/>
                  </a:cubicBezTo>
                  <a:lnTo>
                    <a:pt x="11091" y="8553"/>
                  </a:lnTo>
                  <a:cubicBezTo>
                    <a:pt x="11311" y="8553"/>
                    <a:pt x="11469" y="8396"/>
                    <a:pt x="11469" y="8207"/>
                  </a:cubicBezTo>
                  <a:cubicBezTo>
                    <a:pt x="11411" y="8061"/>
                    <a:pt x="11325" y="7566"/>
                    <a:pt x="11338" y="7566"/>
                  </a:cubicBezTo>
                  <a:lnTo>
                    <a:pt x="11338" y="7566"/>
                  </a:lnTo>
                  <a:cubicBezTo>
                    <a:pt x="11338" y="7566"/>
                    <a:pt x="11338" y="7566"/>
                    <a:pt x="11338" y="7566"/>
                  </a:cubicBezTo>
                  <a:lnTo>
                    <a:pt x="11338" y="7566"/>
                  </a:lnTo>
                  <a:cubicBezTo>
                    <a:pt x="11340" y="7574"/>
                    <a:pt x="11341" y="7580"/>
                    <a:pt x="11342" y="7580"/>
                  </a:cubicBezTo>
                  <a:cubicBezTo>
                    <a:pt x="11343" y="7580"/>
                    <a:pt x="11343" y="7579"/>
                    <a:pt x="11343" y="7577"/>
                  </a:cubicBezTo>
                  <a:cubicBezTo>
                    <a:pt x="11333" y="7529"/>
                    <a:pt x="11329" y="7513"/>
                    <a:pt x="11329" y="7513"/>
                  </a:cubicBezTo>
                  <a:lnTo>
                    <a:pt x="11329" y="7513"/>
                  </a:lnTo>
                  <a:cubicBezTo>
                    <a:pt x="11328" y="7513"/>
                    <a:pt x="11330" y="7523"/>
                    <a:pt x="11332" y="7534"/>
                  </a:cubicBezTo>
                  <a:lnTo>
                    <a:pt x="11332" y="7534"/>
                  </a:lnTo>
                  <a:cubicBezTo>
                    <a:pt x="11201" y="7046"/>
                    <a:pt x="10923" y="6591"/>
                    <a:pt x="10555" y="6285"/>
                  </a:cubicBezTo>
                  <a:cubicBezTo>
                    <a:pt x="9893" y="6789"/>
                    <a:pt x="9043" y="7073"/>
                    <a:pt x="8192" y="7073"/>
                  </a:cubicBezTo>
                  <a:cubicBezTo>
                    <a:pt x="7090" y="7073"/>
                    <a:pt x="6050" y="6506"/>
                    <a:pt x="5514" y="5655"/>
                  </a:cubicBezTo>
                  <a:lnTo>
                    <a:pt x="5514" y="5592"/>
                  </a:lnTo>
                  <a:cubicBezTo>
                    <a:pt x="5483" y="5592"/>
                    <a:pt x="5420" y="5655"/>
                    <a:pt x="5388" y="5655"/>
                  </a:cubicBezTo>
                  <a:lnTo>
                    <a:pt x="4632" y="5655"/>
                  </a:lnTo>
                  <a:cubicBezTo>
                    <a:pt x="4065" y="5655"/>
                    <a:pt x="3592" y="5182"/>
                    <a:pt x="3592" y="4584"/>
                  </a:cubicBezTo>
                  <a:lnTo>
                    <a:pt x="3592" y="1748"/>
                  </a:lnTo>
                  <a:cubicBezTo>
                    <a:pt x="3592" y="1433"/>
                    <a:pt x="3498" y="1150"/>
                    <a:pt x="3340" y="929"/>
                  </a:cubicBezTo>
                  <a:cubicBezTo>
                    <a:pt x="2987" y="283"/>
                    <a:pt x="2407" y="0"/>
                    <a:pt x="1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70"/>
            <p:cNvSpPr/>
            <p:nvPr/>
          </p:nvSpPr>
          <p:spPr>
            <a:xfrm>
              <a:off x="-17783500" y="3763075"/>
              <a:ext cx="191400" cy="194350"/>
            </a:xfrm>
            <a:custGeom>
              <a:avLst/>
              <a:gdLst/>
              <a:ahLst/>
              <a:cxnLst/>
              <a:rect l="l" t="t" r="r" b="b"/>
              <a:pathLst>
                <a:path w="7656" h="7774" extrusionOk="0">
                  <a:moveTo>
                    <a:pt x="3368" y="1"/>
                  </a:moveTo>
                  <a:cubicBezTo>
                    <a:pt x="3223" y="1"/>
                    <a:pt x="3077" y="8"/>
                    <a:pt x="2930" y="23"/>
                  </a:cubicBezTo>
                  <a:cubicBezTo>
                    <a:pt x="1764" y="149"/>
                    <a:pt x="693" y="779"/>
                    <a:pt x="0" y="1725"/>
                  </a:cubicBezTo>
                  <a:cubicBezTo>
                    <a:pt x="315" y="2166"/>
                    <a:pt x="504" y="2670"/>
                    <a:pt x="504" y="3237"/>
                  </a:cubicBezTo>
                  <a:lnTo>
                    <a:pt x="504" y="6041"/>
                  </a:lnTo>
                  <a:cubicBezTo>
                    <a:pt x="504" y="6261"/>
                    <a:pt x="662" y="6419"/>
                    <a:pt x="851" y="6419"/>
                  </a:cubicBezTo>
                  <a:lnTo>
                    <a:pt x="1418" y="6419"/>
                  </a:lnTo>
                  <a:cubicBezTo>
                    <a:pt x="1418" y="6419"/>
                    <a:pt x="1418" y="6356"/>
                    <a:pt x="1386" y="6356"/>
                  </a:cubicBezTo>
                  <a:cubicBezTo>
                    <a:pt x="1260" y="6041"/>
                    <a:pt x="1197" y="5694"/>
                    <a:pt x="1197" y="5348"/>
                  </a:cubicBezTo>
                  <a:lnTo>
                    <a:pt x="1197" y="4749"/>
                  </a:lnTo>
                  <a:cubicBezTo>
                    <a:pt x="1197" y="3363"/>
                    <a:pt x="2268" y="2197"/>
                    <a:pt x="3560" y="2166"/>
                  </a:cubicBezTo>
                  <a:cubicBezTo>
                    <a:pt x="3634" y="2159"/>
                    <a:pt x="3707" y="2156"/>
                    <a:pt x="3779" y="2156"/>
                  </a:cubicBezTo>
                  <a:cubicBezTo>
                    <a:pt x="4417" y="2156"/>
                    <a:pt x="4997" y="2403"/>
                    <a:pt x="5450" y="2827"/>
                  </a:cubicBezTo>
                  <a:cubicBezTo>
                    <a:pt x="5986" y="3300"/>
                    <a:pt x="6238" y="3930"/>
                    <a:pt x="6238" y="4623"/>
                  </a:cubicBezTo>
                  <a:lnTo>
                    <a:pt x="6238" y="5001"/>
                  </a:lnTo>
                  <a:cubicBezTo>
                    <a:pt x="6238" y="5789"/>
                    <a:pt x="5639" y="6419"/>
                    <a:pt x="4852" y="6419"/>
                  </a:cubicBezTo>
                  <a:cubicBezTo>
                    <a:pt x="4064" y="6419"/>
                    <a:pt x="3371" y="5789"/>
                    <a:pt x="3371" y="5001"/>
                  </a:cubicBezTo>
                  <a:lnTo>
                    <a:pt x="3371" y="4623"/>
                  </a:lnTo>
                  <a:cubicBezTo>
                    <a:pt x="3371" y="4434"/>
                    <a:pt x="3529" y="4276"/>
                    <a:pt x="3749" y="4276"/>
                  </a:cubicBezTo>
                  <a:cubicBezTo>
                    <a:pt x="3938" y="4276"/>
                    <a:pt x="4096" y="4434"/>
                    <a:pt x="4096" y="4623"/>
                  </a:cubicBezTo>
                  <a:lnTo>
                    <a:pt x="4096" y="5001"/>
                  </a:lnTo>
                  <a:cubicBezTo>
                    <a:pt x="4096" y="5379"/>
                    <a:pt x="4442" y="5694"/>
                    <a:pt x="4852" y="5694"/>
                  </a:cubicBezTo>
                  <a:cubicBezTo>
                    <a:pt x="5230" y="5694"/>
                    <a:pt x="5545" y="5379"/>
                    <a:pt x="5545" y="5001"/>
                  </a:cubicBezTo>
                  <a:lnTo>
                    <a:pt x="5545" y="4623"/>
                  </a:lnTo>
                  <a:cubicBezTo>
                    <a:pt x="5545" y="4119"/>
                    <a:pt x="5356" y="3678"/>
                    <a:pt x="5009" y="3331"/>
                  </a:cubicBezTo>
                  <a:cubicBezTo>
                    <a:pt x="4631" y="2985"/>
                    <a:pt x="4127" y="2827"/>
                    <a:pt x="3655" y="2827"/>
                  </a:cubicBezTo>
                  <a:cubicBezTo>
                    <a:pt x="2709" y="2859"/>
                    <a:pt x="1953" y="3741"/>
                    <a:pt x="1953" y="4717"/>
                  </a:cubicBezTo>
                  <a:lnTo>
                    <a:pt x="1953" y="5316"/>
                  </a:lnTo>
                  <a:cubicBezTo>
                    <a:pt x="1953" y="5946"/>
                    <a:pt x="2205" y="6576"/>
                    <a:pt x="2583" y="6954"/>
                  </a:cubicBezTo>
                  <a:cubicBezTo>
                    <a:pt x="3056" y="7458"/>
                    <a:pt x="3749" y="7773"/>
                    <a:pt x="4474" y="7773"/>
                  </a:cubicBezTo>
                  <a:cubicBezTo>
                    <a:pt x="5104" y="7773"/>
                    <a:pt x="5702" y="7584"/>
                    <a:pt x="6175" y="7269"/>
                  </a:cubicBezTo>
                  <a:cubicBezTo>
                    <a:pt x="7089" y="6734"/>
                    <a:pt x="7656" y="5726"/>
                    <a:pt x="7656" y="4560"/>
                  </a:cubicBezTo>
                  <a:lnTo>
                    <a:pt x="7656" y="4213"/>
                  </a:lnTo>
                  <a:cubicBezTo>
                    <a:pt x="7656" y="3111"/>
                    <a:pt x="7152" y="1914"/>
                    <a:pt x="6238" y="1126"/>
                  </a:cubicBezTo>
                  <a:cubicBezTo>
                    <a:pt x="5461" y="405"/>
                    <a:pt x="4440" y="1"/>
                    <a:pt x="33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70"/>
            <p:cNvSpPr/>
            <p:nvPr/>
          </p:nvSpPr>
          <p:spPr>
            <a:xfrm>
              <a:off x="-17825250" y="3710075"/>
              <a:ext cx="54375" cy="76425"/>
            </a:xfrm>
            <a:custGeom>
              <a:avLst/>
              <a:gdLst/>
              <a:ahLst/>
              <a:cxnLst/>
              <a:rect l="l" t="t" r="r" b="b"/>
              <a:pathLst>
                <a:path w="2175" h="3057" extrusionOk="0">
                  <a:moveTo>
                    <a:pt x="1103" y="1"/>
                  </a:moveTo>
                  <a:cubicBezTo>
                    <a:pt x="504" y="1"/>
                    <a:pt x="32" y="474"/>
                    <a:pt x="32" y="1041"/>
                  </a:cubicBezTo>
                  <a:cubicBezTo>
                    <a:pt x="32" y="1356"/>
                    <a:pt x="189" y="1639"/>
                    <a:pt x="410" y="1828"/>
                  </a:cubicBezTo>
                  <a:lnTo>
                    <a:pt x="0" y="2868"/>
                  </a:lnTo>
                  <a:cubicBezTo>
                    <a:pt x="252" y="2899"/>
                    <a:pt x="473" y="2931"/>
                    <a:pt x="662" y="3057"/>
                  </a:cubicBezTo>
                  <a:lnTo>
                    <a:pt x="1071" y="2112"/>
                  </a:lnTo>
                  <a:lnTo>
                    <a:pt x="1103" y="2112"/>
                  </a:lnTo>
                  <a:cubicBezTo>
                    <a:pt x="1702" y="2112"/>
                    <a:pt x="2174" y="1639"/>
                    <a:pt x="2174" y="1041"/>
                  </a:cubicBezTo>
                  <a:cubicBezTo>
                    <a:pt x="2174" y="474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1" name="Google Shape;10011;p70"/>
          <p:cNvGrpSpPr/>
          <p:nvPr/>
        </p:nvGrpSpPr>
        <p:grpSpPr>
          <a:xfrm>
            <a:off x="5775740" y="2795686"/>
            <a:ext cx="395792" cy="451653"/>
            <a:chOff x="-17878025" y="4082625"/>
            <a:chExt cx="267825" cy="305625"/>
          </a:xfrm>
        </p:grpSpPr>
        <p:sp>
          <p:nvSpPr>
            <p:cNvPr id="10012" name="Google Shape;10012;p70"/>
            <p:cNvSpPr/>
            <p:nvPr/>
          </p:nvSpPr>
          <p:spPr>
            <a:xfrm>
              <a:off x="-17660650" y="4191325"/>
              <a:ext cx="50450" cy="52000"/>
            </a:xfrm>
            <a:custGeom>
              <a:avLst/>
              <a:gdLst/>
              <a:ahLst/>
              <a:cxnLst/>
              <a:rect l="l" t="t" r="r" b="b"/>
              <a:pathLst>
                <a:path w="2018" h="2080" extrusionOk="0">
                  <a:moveTo>
                    <a:pt x="946" y="0"/>
                  </a:moveTo>
                  <a:cubicBezTo>
                    <a:pt x="599" y="0"/>
                    <a:pt x="284" y="126"/>
                    <a:pt x="1" y="284"/>
                  </a:cubicBezTo>
                  <a:cubicBezTo>
                    <a:pt x="316" y="788"/>
                    <a:pt x="505" y="1418"/>
                    <a:pt x="536" y="2080"/>
                  </a:cubicBezTo>
                  <a:cubicBezTo>
                    <a:pt x="1387" y="1922"/>
                    <a:pt x="2017" y="1229"/>
                    <a:pt x="2017" y="347"/>
                  </a:cubicBezTo>
                  <a:cubicBezTo>
                    <a:pt x="2017" y="158"/>
                    <a:pt x="1860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70"/>
            <p:cNvSpPr/>
            <p:nvPr/>
          </p:nvSpPr>
          <p:spPr>
            <a:xfrm>
              <a:off x="-17716575" y="4084200"/>
              <a:ext cx="88250" cy="103200"/>
            </a:xfrm>
            <a:custGeom>
              <a:avLst/>
              <a:gdLst/>
              <a:ahLst/>
              <a:cxnLst/>
              <a:rect l="l" t="t" r="r" b="b"/>
              <a:pathLst>
                <a:path w="3530" h="4128" extrusionOk="0"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040"/>
                  </a:lnTo>
                  <a:cubicBezTo>
                    <a:pt x="2836" y="1261"/>
                    <a:pt x="2679" y="1418"/>
                    <a:pt x="2458" y="1418"/>
                  </a:cubicBezTo>
                  <a:lnTo>
                    <a:pt x="2112" y="1418"/>
                  </a:lnTo>
                  <a:lnTo>
                    <a:pt x="2112" y="1040"/>
                  </a:lnTo>
                  <a:cubicBezTo>
                    <a:pt x="2112" y="851"/>
                    <a:pt x="1954" y="694"/>
                    <a:pt x="1765" y="694"/>
                  </a:cubicBezTo>
                  <a:cubicBezTo>
                    <a:pt x="1576" y="694"/>
                    <a:pt x="1419" y="851"/>
                    <a:pt x="1419" y="1040"/>
                  </a:cubicBezTo>
                  <a:lnTo>
                    <a:pt x="1419" y="2112"/>
                  </a:lnTo>
                  <a:lnTo>
                    <a:pt x="1041" y="2112"/>
                  </a:lnTo>
                  <a:cubicBezTo>
                    <a:pt x="852" y="2112"/>
                    <a:pt x="694" y="1954"/>
                    <a:pt x="694" y="1765"/>
                  </a:cubicBezTo>
                  <a:lnTo>
                    <a:pt x="694" y="1040"/>
                  </a:lnTo>
                  <a:cubicBezTo>
                    <a:pt x="694" y="851"/>
                    <a:pt x="537" y="694"/>
                    <a:pt x="347" y="694"/>
                  </a:cubicBezTo>
                  <a:cubicBezTo>
                    <a:pt x="158" y="694"/>
                    <a:pt x="1" y="851"/>
                    <a:pt x="1" y="1040"/>
                  </a:cubicBezTo>
                  <a:lnTo>
                    <a:pt x="1" y="1765"/>
                  </a:lnTo>
                  <a:cubicBezTo>
                    <a:pt x="1" y="2364"/>
                    <a:pt x="474" y="2836"/>
                    <a:pt x="1041" y="2836"/>
                  </a:cubicBezTo>
                  <a:lnTo>
                    <a:pt x="1419" y="2836"/>
                  </a:lnTo>
                  <a:lnTo>
                    <a:pt x="1419" y="3466"/>
                  </a:lnTo>
                  <a:cubicBezTo>
                    <a:pt x="1419" y="3498"/>
                    <a:pt x="1356" y="3529"/>
                    <a:pt x="1356" y="3624"/>
                  </a:cubicBezTo>
                  <a:cubicBezTo>
                    <a:pt x="1576" y="3781"/>
                    <a:pt x="1734" y="3939"/>
                    <a:pt x="1923" y="4128"/>
                  </a:cubicBezTo>
                  <a:cubicBezTo>
                    <a:pt x="2049" y="3939"/>
                    <a:pt x="2143" y="3718"/>
                    <a:pt x="2143" y="3498"/>
                  </a:cubicBezTo>
                  <a:lnTo>
                    <a:pt x="2143" y="2112"/>
                  </a:lnTo>
                  <a:lnTo>
                    <a:pt x="2521" y="2112"/>
                  </a:lnTo>
                  <a:cubicBezTo>
                    <a:pt x="3057" y="2112"/>
                    <a:pt x="3529" y="1639"/>
                    <a:pt x="3529" y="1040"/>
                  </a:cubicBez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70"/>
            <p:cNvSpPr/>
            <p:nvPr/>
          </p:nvSpPr>
          <p:spPr>
            <a:xfrm>
              <a:off x="-17860700" y="4082625"/>
              <a:ext cx="90600" cy="104000"/>
            </a:xfrm>
            <a:custGeom>
              <a:avLst/>
              <a:gdLst/>
              <a:ahLst/>
              <a:cxnLst/>
              <a:rect l="l" t="t" r="r" b="b"/>
              <a:pathLst>
                <a:path w="3624" h="4160" extrusionOk="0">
                  <a:moveTo>
                    <a:pt x="442" y="1"/>
                  </a:moveTo>
                  <a:cubicBezTo>
                    <a:pt x="253" y="1"/>
                    <a:pt x="95" y="158"/>
                    <a:pt x="95" y="379"/>
                  </a:cubicBezTo>
                  <a:lnTo>
                    <a:pt x="95" y="1072"/>
                  </a:lnTo>
                  <a:cubicBezTo>
                    <a:pt x="1" y="1702"/>
                    <a:pt x="505" y="2175"/>
                    <a:pt x="1103" y="2175"/>
                  </a:cubicBezTo>
                  <a:lnTo>
                    <a:pt x="1450" y="2175"/>
                  </a:lnTo>
                  <a:lnTo>
                    <a:pt x="1450" y="3529"/>
                  </a:lnTo>
                  <a:cubicBezTo>
                    <a:pt x="1450" y="3750"/>
                    <a:pt x="1544" y="4002"/>
                    <a:pt x="1702" y="4159"/>
                  </a:cubicBezTo>
                  <a:cubicBezTo>
                    <a:pt x="1859" y="3939"/>
                    <a:pt x="2048" y="3781"/>
                    <a:pt x="2237" y="3624"/>
                  </a:cubicBezTo>
                  <a:cubicBezTo>
                    <a:pt x="2206" y="3592"/>
                    <a:pt x="2206" y="3561"/>
                    <a:pt x="2206" y="3466"/>
                  </a:cubicBezTo>
                  <a:lnTo>
                    <a:pt x="2206" y="2836"/>
                  </a:lnTo>
                  <a:lnTo>
                    <a:pt x="2584" y="2836"/>
                  </a:lnTo>
                  <a:cubicBezTo>
                    <a:pt x="3151" y="2836"/>
                    <a:pt x="3624" y="2364"/>
                    <a:pt x="3624" y="1797"/>
                  </a:cubicBezTo>
                  <a:lnTo>
                    <a:pt x="3624" y="1072"/>
                  </a:lnTo>
                  <a:cubicBezTo>
                    <a:pt x="3624" y="883"/>
                    <a:pt x="3466" y="725"/>
                    <a:pt x="3277" y="725"/>
                  </a:cubicBezTo>
                  <a:cubicBezTo>
                    <a:pt x="3088" y="725"/>
                    <a:pt x="2930" y="883"/>
                    <a:pt x="2930" y="1072"/>
                  </a:cubicBezTo>
                  <a:lnTo>
                    <a:pt x="2930" y="1797"/>
                  </a:lnTo>
                  <a:cubicBezTo>
                    <a:pt x="2930" y="1986"/>
                    <a:pt x="2773" y="2143"/>
                    <a:pt x="2552" y="2143"/>
                  </a:cubicBezTo>
                  <a:lnTo>
                    <a:pt x="2206" y="2143"/>
                  </a:lnTo>
                  <a:lnTo>
                    <a:pt x="2206" y="1072"/>
                  </a:lnTo>
                  <a:cubicBezTo>
                    <a:pt x="2206" y="883"/>
                    <a:pt x="2048" y="725"/>
                    <a:pt x="1859" y="725"/>
                  </a:cubicBezTo>
                  <a:cubicBezTo>
                    <a:pt x="1670" y="725"/>
                    <a:pt x="1513" y="883"/>
                    <a:pt x="1513" y="1072"/>
                  </a:cubicBezTo>
                  <a:lnTo>
                    <a:pt x="1513" y="1418"/>
                  </a:lnTo>
                  <a:lnTo>
                    <a:pt x="1135" y="1418"/>
                  </a:lnTo>
                  <a:cubicBezTo>
                    <a:pt x="946" y="1418"/>
                    <a:pt x="788" y="1261"/>
                    <a:pt x="788" y="1072"/>
                  </a:cubicBezTo>
                  <a:lnTo>
                    <a:pt x="788" y="379"/>
                  </a:lnTo>
                  <a:cubicBezTo>
                    <a:pt x="788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70"/>
            <p:cNvSpPr/>
            <p:nvPr/>
          </p:nvSpPr>
          <p:spPr>
            <a:xfrm>
              <a:off x="-17752000" y="4281300"/>
              <a:ext cx="16550" cy="16375"/>
            </a:xfrm>
            <a:custGeom>
              <a:avLst/>
              <a:gdLst/>
              <a:ahLst/>
              <a:cxnLst/>
              <a:rect l="l" t="t" r="r" b="b"/>
              <a:pathLst>
                <a:path w="662" h="655" extrusionOk="0">
                  <a:moveTo>
                    <a:pt x="319" y="1"/>
                  </a:moveTo>
                  <a:cubicBezTo>
                    <a:pt x="173" y="1"/>
                    <a:pt x="32" y="72"/>
                    <a:pt x="0" y="213"/>
                  </a:cubicBezTo>
                  <a:lnTo>
                    <a:pt x="347" y="655"/>
                  </a:lnTo>
                  <a:lnTo>
                    <a:pt x="662" y="213"/>
                  </a:lnTo>
                  <a:cubicBezTo>
                    <a:pt x="615" y="72"/>
                    <a:pt x="465" y="1"/>
                    <a:pt x="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70"/>
            <p:cNvSpPr/>
            <p:nvPr/>
          </p:nvSpPr>
          <p:spPr>
            <a:xfrm>
              <a:off x="-17825250" y="4173200"/>
              <a:ext cx="161475" cy="161500"/>
            </a:xfrm>
            <a:custGeom>
              <a:avLst/>
              <a:gdLst/>
              <a:ahLst/>
              <a:cxnLst/>
              <a:rect l="l" t="t" r="r" b="b"/>
              <a:pathLst>
                <a:path w="6459" h="6460" extrusionOk="0">
                  <a:moveTo>
                    <a:pt x="1828" y="2175"/>
                  </a:moveTo>
                  <a:cubicBezTo>
                    <a:pt x="2017" y="2175"/>
                    <a:pt x="2174" y="2332"/>
                    <a:pt x="2174" y="2521"/>
                  </a:cubicBezTo>
                  <a:cubicBezTo>
                    <a:pt x="2174" y="2742"/>
                    <a:pt x="2017" y="2899"/>
                    <a:pt x="1828" y="2899"/>
                  </a:cubicBezTo>
                  <a:cubicBezTo>
                    <a:pt x="1607" y="2899"/>
                    <a:pt x="1449" y="2742"/>
                    <a:pt x="1449" y="2521"/>
                  </a:cubicBezTo>
                  <a:cubicBezTo>
                    <a:pt x="1449" y="2332"/>
                    <a:pt x="1607" y="2175"/>
                    <a:pt x="1828" y="2175"/>
                  </a:cubicBezTo>
                  <a:close/>
                  <a:moveTo>
                    <a:pt x="4663" y="2175"/>
                  </a:moveTo>
                  <a:cubicBezTo>
                    <a:pt x="4852" y="2175"/>
                    <a:pt x="5010" y="2332"/>
                    <a:pt x="5010" y="2521"/>
                  </a:cubicBezTo>
                  <a:cubicBezTo>
                    <a:pt x="5041" y="2742"/>
                    <a:pt x="4852" y="2899"/>
                    <a:pt x="4663" y="2899"/>
                  </a:cubicBezTo>
                  <a:cubicBezTo>
                    <a:pt x="4442" y="2899"/>
                    <a:pt x="4285" y="2742"/>
                    <a:pt x="4285" y="2521"/>
                  </a:cubicBezTo>
                  <a:cubicBezTo>
                    <a:pt x="4285" y="2332"/>
                    <a:pt x="4442" y="2175"/>
                    <a:pt x="4663" y="2175"/>
                  </a:cubicBezTo>
                  <a:close/>
                  <a:moveTo>
                    <a:pt x="3245" y="1"/>
                  </a:moveTo>
                  <a:cubicBezTo>
                    <a:pt x="1260" y="1"/>
                    <a:pt x="0" y="1229"/>
                    <a:pt x="0" y="3246"/>
                  </a:cubicBezTo>
                  <a:cubicBezTo>
                    <a:pt x="0" y="4348"/>
                    <a:pt x="410" y="5546"/>
                    <a:pt x="1040" y="6459"/>
                  </a:cubicBezTo>
                  <a:lnTo>
                    <a:pt x="1229" y="5325"/>
                  </a:lnTo>
                  <a:cubicBezTo>
                    <a:pt x="1386" y="4348"/>
                    <a:pt x="2237" y="3624"/>
                    <a:pt x="3245" y="3624"/>
                  </a:cubicBezTo>
                  <a:cubicBezTo>
                    <a:pt x="4222" y="3624"/>
                    <a:pt x="5073" y="4348"/>
                    <a:pt x="5230" y="5325"/>
                  </a:cubicBezTo>
                  <a:lnTo>
                    <a:pt x="5451" y="6459"/>
                  </a:lnTo>
                  <a:cubicBezTo>
                    <a:pt x="6081" y="5546"/>
                    <a:pt x="6459" y="4348"/>
                    <a:pt x="6459" y="3246"/>
                  </a:cubicBezTo>
                  <a:cubicBezTo>
                    <a:pt x="6459" y="1229"/>
                    <a:pt x="5230" y="1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70"/>
            <p:cNvSpPr/>
            <p:nvPr/>
          </p:nvSpPr>
          <p:spPr>
            <a:xfrm>
              <a:off x="-17787450" y="4293725"/>
              <a:ext cx="84300" cy="94525"/>
            </a:xfrm>
            <a:custGeom>
              <a:avLst/>
              <a:gdLst/>
              <a:ahLst/>
              <a:cxnLst/>
              <a:rect l="l" t="t" r="r" b="b"/>
              <a:pathLst>
                <a:path w="3372" h="3781" extrusionOk="0">
                  <a:moveTo>
                    <a:pt x="662" y="0"/>
                  </a:moveTo>
                  <a:cubicBezTo>
                    <a:pt x="536" y="158"/>
                    <a:pt x="442" y="378"/>
                    <a:pt x="379" y="599"/>
                  </a:cubicBezTo>
                  <a:lnTo>
                    <a:pt x="32" y="2741"/>
                  </a:lnTo>
                  <a:cubicBezTo>
                    <a:pt x="0" y="2961"/>
                    <a:pt x="63" y="3182"/>
                    <a:pt x="221" y="3308"/>
                  </a:cubicBezTo>
                  <a:cubicBezTo>
                    <a:pt x="631" y="3623"/>
                    <a:pt x="1072" y="3781"/>
                    <a:pt x="1544" y="3781"/>
                  </a:cubicBezTo>
                  <a:lnTo>
                    <a:pt x="1859" y="3781"/>
                  </a:lnTo>
                  <a:cubicBezTo>
                    <a:pt x="2332" y="3781"/>
                    <a:pt x="2804" y="3623"/>
                    <a:pt x="3182" y="3308"/>
                  </a:cubicBezTo>
                  <a:cubicBezTo>
                    <a:pt x="3340" y="3182"/>
                    <a:pt x="3372" y="2993"/>
                    <a:pt x="3372" y="2772"/>
                  </a:cubicBezTo>
                  <a:lnTo>
                    <a:pt x="3025" y="630"/>
                  </a:lnTo>
                  <a:cubicBezTo>
                    <a:pt x="3025" y="347"/>
                    <a:pt x="2899" y="158"/>
                    <a:pt x="2773" y="0"/>
                  </a:cubicBezTo>
                  <a:cubicBezTo>
                    <a:pt x="2773" y="32"/>
                    <a:pt x="2741" y="32"/>
                    <a:pt x="2741" y="63"/>
                  </a:cubicBezTo>
                  <a:lnTo>
                    <a:pt x="2111" y="851"/>
                  </a:lnTo>
                  <a:lnTo>
                    <a:pt x="2111" y="1134"/>
                  </a:lnTo>
                  <a:lnTo>
                    <a:pt x="2710" y="1733"/>
                  </a:lnTo>
                  <a:cubicBezTo>
                    <a:pt x="2867" y="1890"/>
                    <a:pt x="2867" y="2079"/>
                    <a:pt x="2710" y="2237"/>
                  </a:cubicBezTo>
                  <a:cubicBezTo>
                    <a:pt x="2631" y="2316"/>
                    <a:pt x="2545" y="2355"/>
                    <a:pt x="2458" y="2355"/>
                  </a:cubicBezTo>
                  <a:cubicBezTo>
                    <a:pt x="2371" y="2355"/>
                    <a:pt x="2285" y="2316"/>
                    <a:pt x="2206" y="2237"/>
                  </a:cubicBezTo>
                  <a:lnTo>
                    <a:pt x="1733" y="1764"/>
                  </a:lnTo>
                  <a:lnTo>
                    <a:pt x="1261" y="2237"/>
                  </a:lnTo>
                  <a:cubicBezTo>
                    <a:pt x="1182" y="2316"/>
                    <a:pt x="1087" y="2355"/>
                    <a:pt x="997" y="2355"/>
                  </a:cubicBezTo>
                  <a:cubicBezTo>
                    <a:pt x="906" y="2355"/>
                    <a:pt x="820" y="2316"/>
                    <a:pt x="757" y="2237"/>
                  </a:cubicBezTo>
                  <a:cubicBezTo>
                    <a:pt x="568" y="2079"/>
                    <a:pt x="568" y="1890"/>
                    <a:pt x="757" y="1733"/>
                  </a:cubicBezTo>
                  <a:lnTo>
                    <a:pt x="1324" y="1134"/>
                  </a:lnTo>
                  <a:lnTo>
                    <a:pt x="1324" y="851"/>
                  </a:lnTo>
                  <a:lnTo>
                    <a:pt x="694" y="63"/>
                  </a:lnTo>
                  <a:cubicBezTo>
                    <a:pt x="694" y="32"/>
                    <a:pt x="662" y="32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70"/>
            <p:cNvSpPr/>
            <p:nvPr/>
          </p:nvSpPr>
          <p:spPr>
            <a:xfrm>
              <a:off x="-17878025" y="4191325"/>
              <a:ext cx="49650" cy="52000"/>
            </a:xfrm>
            <a:custGeom>
              <a:avLst/>
              <a:gdLst/>
              <a:ahLst/>
              <a:cxnLst/>
              <a:rect l="l" t="t" r="r" b="b"/>
              <a:pathLst>
                <a:path w="1986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1229"/>
                    <a:pt x="631" y="1954"/>
                    <a:pt x="1450" y="2080"/>
                  </a:cubicBezTo>
                  <a:cubicBezTo>
                    <a:pt x="1481" y="1355"/>
                    <a:pt x="1670" y="788"/>
                    <a:pt x="1985" y="252"/>
                  </a:cubicBezTo>
                  <a:cubicBezTo>
                    <a:pt x="1733" y="95"/>
                    <a:pt x="141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9" name="Google Shape;10019;p70"/>
          <p:cNvGrpSpPr/>
          <p:nvPr/>
        </p:nvGrpSpPr>
        <p:grpSpPr>
          <a:xfrm>
            <a:off x="2919632" y="3355015"/>
            <a:ext cx="450507" cy="423722"/>
            <a:chOff x="-16044450" y="3317850"/>
            <a:chExt cx="304850" cy="286725"/>
          </a:xfrm>
        </p:grpSpPr>
        <p:sp>
          <p:nvSpPr>
            <p:cNvPr id="10020" name="Google Shape;10020;p70"/>
            <p:cNvSpPr/>
            <p:nvPr/>
          </p:nvSpPr>
          <p:spPr>
            <a:xfrm>
              <a:off x="-15873525" y="3317850"/>
              <a:ext cx="133925" cy="115025"/>
            </a:xfrm>
            <a:custGeom>
              <a:avLst/>
              <a:gdLst/>
              <a:ahLst/>
              <a:cxnLst/>
              <a:rect l="l" t="t" r="r" b="b"/>
              <a:pathLst>
                <a:path w="5357" h="4601" extrusionOk="0">
                  <a:moveTo>
                    <a:pt x="2458" y="1"/>
                  </a:moveTo>
                  <a:cubicBezTo>
                    <a:pt x="1418" y="1"/>
                    <a:pt x="473" y="599"/>
                    <a:pt x="1" y="1513"/>
                  </a:cubicBezTo>
                  <a:cubicBezTo>
                    <a:pt x="1670" y="1765"/>
                    <a:pt x="3088" y="3025"/>
                    <a:pt x="3876" y="4600"/>
                  </a:cubicBezTo>
                  <a:cubicBezTo>
                    <a:pt x="3939" y="4159"/>
                    <a:pt x="3876" y="3718"/>
                    <a:pt x="3718" y="3277"/>
                  </a:cubicBezTo>
                  <a:lnTo>
                    <a:pt x="3718" y="3277"/>
                  </a:lnTo>
                  <a:cubicBezTo>
                    <a:pt x="4002" y="3466"/>
                    <a:pt x="4254" y="3750"/>
                    <a:pt x="4443" y="4096"/>
                  </a:cubicBezTo>
                  <a:cubicBezTo>
                    <a:pt x="4506" y="4222"/>
                    <a:pt x="4632" y="4285"/>
                    <a:pt x="4758" y="4285"/>
                  </a:cubicBezTo>
                  <a:cubicBezTo>
                    <a:pt x="4884" y="4285"/>
                    <a:pt x="5010" y="4222"/>
                    <a:pt x="5073" y="4096"/>
                  </a:cubicBezTo>
                  <a:cubicBezTo>
                    <a:pt x="5262" y="3718"/>
                    <a:pt x="5356" y="3309"/>
                    <a:pt x="5356" y="2868"/>
                  </a:cubicBezTo>
                  <a:cubicBezTo>
                    <a:pt x="5293" y="1292"/>
                    <a:pt x="4033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70"/>
            <p:cNvSpPr/>
            <p:nvPr/>
          </p:nvSpPr>
          <p:spPr>
            <a:xfrm>
              <a:off x="-15915275" y="3459625"/>
              <a:ext cx="44125" cy="54375"/>
            </a:xfrm>
            <a:custGeom>
              <a:avLst/>
              <a:gdLst/>
              <a:ahLst/>
              <a:cxnLst/>
              <a:rect l="l" t="t" r="r" b="b"/>
              <a:pathLst>
                <a:path w="1765" h="2175" extrusionOk="0">
                  <a:moveTo>
                    <a:pt x="883" y="0"/>
                  </a:moveTo>
                  <a:cubicBezTo>
                    <a:pt x="631" y="0"/>
                    <a:pt x="410" y="158"/>
                    <a:pt x="316" y="441"/>
                  </a:cubicBezTo>
                  <a:lnTo>
                    <a:pt x="32" y="1450"/>
                  </a:lnTo>
                  <a:cubicBezTo>
                    <a:pt x="1" y="1859"/>
                    <a:pt x="284" y="2174"/>
                    <a:pt x="631" y="2174"/>
                  </a:cubicBezTo>
                  <a:lnTo>
                    <a:pt x="1135" y="2174"/>
                  </a:lnTo>
                  <a:cubicBezTo>
                    <a:pt x="1513" y="2174"/>
                    <a:pt x="1765" y="1828"/>
                    <a:pt x="1702" y="1450"/>
                  </a:cubicBezTo>
                  <a:lnTo>
                    <a:pt x="1419" y="441"/>
                  </a:lnTo>
                  <a:cubicBezTo>
                    <a:pt x="1355" y="189"/>
                    <a:pt x="1135" y="0"/>
                    <a:pt x="8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70"/>
            <p:cNvSpPr/>
            <p:nvPr/>
          </p:nvSpPr>
          <p:spPr>
            <a:xfrm>
              <a:off x="-16009000" y="3372200"/>
              <a:ext cx="232375" cy="232375"/>
            </a:xfrm>
            <a:custGeom>
              <a:avLst/>
              <a:gdLst/>
              <a:ahLst/>
              <a:cxnLst/>
              <a:rect l="l" t="t" r="r" b="b"/>
              <a:pathLst>
                <a:path w="9295" h="9295" extrusionOk="0">
                  <a:moveTo>
                    <a:pt x="2490" y="3592"/>
                  </a:moveTo>
                  <a:cubicBezTo>
                    <a:pt x="2679" y="3592"/>
                    <a:pt x="2836" y="3749"/>
                    <a:pt x="2836" y="3938"/>
                  </a:cubicBezTo>
                  <a:cubicBezTo>
                    <a:pt x="2836" y="4128"/>
                    <a:pt x="2679" y="4285"/>
                    <a:pt x="2490" y="4285"/>
                  </a:cubicBezTo>
                  <a:cubicBezTo>
                    <a:pt x="2301" y="4285"/>
                    <a:pt x="2143" y="4128"/>
                    <a:pt x="2143" y="3938"/>
                  </a:cubicBezTo>
                  <a:cubicBezTo>
                    <a:pt x="2143" y="3749"/>
                    <a:pt x="2301" y="3592"/>
                    <a:pt x="2490" y="3592"/>
                  </a:cubicBezTo>
                  <a:close/>
                  <a:moveTo>
                    <a:pt x="6774" y="3592"/>
                  </a:moveTo>
                  <a:cubicBezTo>
                    <a:pt x="6995" y="3592"/>
                    <a:pt x="7152" y="3749"/>
                    <a:pt x="7152" y="3938"/>
                  </a:cubicBezTo>
                  <a:cubicBezTo>
                    <a:pt x="7152" y="4128"/>
                    <a:pt x="6995" y="4285"/>
                    <a:pt x="6774" y="4285"/>
                  </a:cubicBezTo>
                  <a:cubicBezTo>
                    <a:pt x="6585" y="4285"/>
                    <a:pt x="6428" y="4128"/>
                    <a:pt x="6428" y="3938"/>
                  </a:cubicBezTo>
                  <a:cubicBezTo>
                    <a:pt x="6428" y="3749"/>
                    <a:pt x="6585" y="3592"/>
                    <a:pt x="6774" y="3592"/>
                  </a:cubicBezTo>
                  <a:close/>
                  <a:moveTo>
                    <a:pt x="4663" y="2867"/>
                  </a:moveTo>
                  <a:cubicBezTo>
                    <a:pt x="5262" y="2867"/>
                    <a:pt x="5766" y="3277"/>
                    <a:pt x="5892" y="3812"/>
                  </a:cubicBezTo>
                  <a:lnTo>
                    <a:pt x="6144" y="4852"/>
                  </a:lnTo>
                  <a:cubicBezTo>
                    <a:pt x="6365" y="5640"/>
                    <a:pt x="5766" y="6427"/>
                    <a:pt x="4947" y="6427"/>
                  </a:cubicBezTo>
                  <a:lnTo>
                    <a:pt x="4411" y="6427"/>
                  </a:lnTo>
                  <a:cubicBezTo>
                    <a:pt x="3561" y="6427"/>
                    <a:pt x="2962" y="5640"/>
                    <a:pt x="3151" y="4852"/>
                  </a:cubicBezTo>
                  <a:lnTo>
                    <a:pt x="3435" y="3812"/>
                  </a:lnTo>
                  <a:cubicBezTo>
                    <a:pt x="3592" y="3277"/>
                    <a:pt x="4065" y="2867"/>
                    <a:pt x="4663" y="2867"/>
                  </a:cubicBezTo>
                  <a:close/>
                  <a:moveTo>
                    <a:pt x="6090" y="6899"/>
                  </a:moveTo>
                  <a:cubicBezTo>
                    <a:pt x="6239" y="6899"/>
                    <a:pt x="6379" y="7007"/>
                    <a:pt x="6428" y="7152"/>
                  </a:cubicBezTo>
                  <a:cubicBezTo>
                    <a:pt x="6459" y="7373"/>
                    <a:pt x="6396" y="7562"/>
                    <a:pt x="6207" y="7593"/>
                  </a:cubicBezTo>
                  <a:cubicBezTo>
                    <a:pt x="5640" y="7782"/>
                    <a:pt x="5041" y="7845"/>
                    <a:pt x="4663" y="7845"/>
                  </a:cubicBezTo>
                  <a:cubicBezTo>
                    <a:pt x="4254" y="7845"/>
                    <a:pt x="3687" y="7782"/>
                    <a:pt x="3120" y="7593"/>
                  </a:cubicBezTo>
                  <a:cubicBezTo>
                    <a:pt x="2931" y="7530"/>
                    <a:pt x="2836" y="7310"/>
                    <a:pt x="2899" y="7152"/>
                  </a:cubicBezTo>
                  <a:cubicBezTo>
                    <a:pt x="2952" y="6994"/>
                    <a:pt x="3093" y="6924"/>
                    <a:pt x="3267" y="6924"/>
                  </a:cubicBezTo>
                  <a:cubicBezTo>
                    <a:pt x="3301" y="6924"/>
                    <a:pt x="3336" y="6926"/>
                    <a:pt x="3372" y="6931"/>
                  </a:cubicBezTo>
                  <a:cubicBezTo>
                    <a:pt x="3844" y="7089"/>
                    <a:pt x="4348" y="7120"/>
                    <a:pt x="4663" y="7120"/>
                  </a:cubicBezTo>
                  <a:cubicBezTo>
                    <a:pt x="4978" y="7120"/>
                    <a:pt x="5483" y="7089"/>
                    <a:pt x="5955" y="6931"/>
                  </a:cubicBezTo>
                  <a:cubicBezTo>
                    <a:pt x="5999" y="6909"/>
                    <a:pt x="6045" y="6899"/>
                    <a:pt x="6090" y="6899"/>
                  </a:cubicBezTo>
                  <a:close/>
                  <a:moveTo>
                    <a:pt x="4663" y="0"/>
                  </a:moveTo>
                  <a:cubicBezTo>
                    <a:pt x="2049" y="0"/>
                    <a:pt x="1" y="2867"/>
                    <a:pt x="1" y="5356"/>
                  </a:cubicBezTo>
                  <a:cubicBezTo>
                    <a:pt x="1" y="7751"/>
                    <a:pt x="1828" y="9294"/>
                    <a:pt x="4663" y="9294"/>
                  </a:cubicBezTo>
                  <a:cubicBezTo>
                    <a:pt x="7499" y="9294"/>
                    <a:pt x="9295" y="7751"/>
                    <a:pt x="9295" y="5356"/>
                  </a:cubicBezTo>
                  <a:cubicBezTo>
                    <a:pt x="9263" y="2867"/>
                    <a:pt x="7247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70"/>
            <p:cNvSpPr/>
            <p:nvPr/>
          </p:nvSpPr>
          <p:spPr>
            <a:xfrm>
              <a:off x="-16044450" y="3317850"/>
              <a:ext cx="133150" cy="115025"/>
            </a:xfrm>
            <a:custGeom>
              <a:avLst/>
              <a:gdLst/>
              <a:ahLst/>
              <a:cxnLst/>
              <a:rect l="l" t="t" r="r" b="b"/>
              <a:pathLst>
                <a:path w="5326" h="4601" extrusionOk="0">
                  <a:moveTo>
                    <a:pt x="2836" y="1"/>
                  </a:moveTo>
                  <a:cubicBezTo>
                    <a:pt x="1261" y="1"/>
                    <a:pt x="1" y="1292"/>
                    <a:pt x="1" y="2836"/>
                  </a:cubicBezTo>
                  <a:cubicBezTo>
                    <a:pt x="1" y="3277"/>
                    <a:pt x="95" y="3655"/>
                    <a:pt x="285" y="4065"/>
                  </a:cubicBezTo>
                  <a:cubicBezTo>
                    <a:pt x="348" y="4206"/>
                    <a:pt x="474" y="4277"/>
                    <a:pt x="600" y="4277"/>
                  </a:cubicBezTo>
                  <a:cubicBezTo>
                    <a:pt x="726" y="4277"/>
                    <a:pt x="852" y="4206"/>
                    <a:pt x="915" y="4065"/>
                  </a:cubicBezTo>
                  <a:cubicBezTo>
                    <a:pt x="1072" y="3718"/>
                    <a:pt x="1324" y="3435"/>
                    <a:pt x="1639" y="3246"/>
                  </a:cubicBezTo>
                  <a:lnTo>
                    <a:pt x="1639" y="3246"/>
                  </a:lnTo>
                  <a:cubicBezTo>
                    <a:pt x="1419" y="3718"/>
                    <a:pt x="1387" y="4128"/>
                    <a:pt x="1419" y="4600"/>
                  </a:cubicBezTo>
                  <a:cubicBezTo>
                    <a:pt x="2206" y="3025"/>
                    <a:pt x="3624" y="1765"/>
                    <a:pt x="5325" y="1513"/>
                  </a:cubicBezTo>
                  <a:cubicBezTo>
                    <a:pt x="4853" y="599"/>
                    <a:pt x="3908" y="1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4" name="Google Shape;10024;p70"/>
          <p:cNvSpPr/>
          <p:nvPr/>
        </p:nvSpPr>
        <p:spPr>
          <a:xfrm>
            <a:off x="5164353" y="3341975"/>
            <a:ext cx="448180" cy="450507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5798" y="1639"/>
                </a:moveTo>
                <a:lnTo>
                  <a:pt x="5798" y="2395"/>
                </a:lnTo>
                <a:lnTo>
                  <a:pt x="3782" y="3214"/>
                </a:lnTo>
                <a:lnTo>
                  <a:pt x="3214" y="2679"/>
                </a:lnTo>
                <a:lnTo>
                  <a:pt x="5798" y="1639"/>
                </a:lnTo>
                <a:close/>
                <a:moveTo>
                  <a:pt x="6491" y="1639"/>
                </a:moveTo>
                <a:lnTo>
                  <a:pt x="9043" y="2679"/>
                </a:lnTo>
                <a:lnTo>
                  <a:pt x="8507" y="3214"/>
                </a:lnTo>
                <a:lnTo>
                  <a:pt x="6491" y="2395"/>
                </a:lnTo>
                <a:lnTo>
                  <a:pt x="6491" y="1639"/>
                </a:lnTo>
                <a:close/>
                <a:moveTo>
                  <a:pt x="5798" y="3151"/>
                </a:moveTo>
                <a:lnTo>
                  <a:pt x="5798" y="3939"/>
                </a:lnTo>
                <a:lnTo>
                  <a:pt x="4853" y="4285"/>
                </a:lnTo>
                <a:lnTo>
                  <a:pt x="4286" y="3718"/>
                </a:lnTo>
                <a:lnTo>
                  <a:pt x="5798" y="3151"/>
                </a:lnTo>
                <a:close/>
                <a:moveTo>
                  <a:pt x="6491" y="3183"/>
                </a:moveTo>
                <a:lnTo>
                  <a:pt x="8003" y="3781"/>
                </a:lnTo>
                <a:lnTo>
                  <a:pt x="7436" y="4317"/>
                </a:lnTo>
                <a:lnTo>
                  <a:pt x="6491" y="3970"/>
                </a:lnTo>
                <a:lnTo>
                  <a:pt x="6491" y="3183"/>
                </a:lnTo>
                <a:close/>
                <a:moveTo>
                  <a:pt x="5798" y="4695"/>
                </a:moveTo>
                <a:lnTo>
                  <a:pt x="5798" y="5231"/>
                </a:lnTo>
                <a:lnTo>
                  <a:pt x="5388" y="4853"/>
                </a:lnTo>
                <a:lnTo>
                  <a:pt x="5798" y="4695"/>
                </a:lnTo>
                <a:close/>
                <a:moveTo>
                  <a:pt x="6491" y="4727"/>
                </a:moveTo>
                <a:lnTo>
                  <a:pt x="6901" y="4884"/>
                </a:lnTo>
                <a:lnTo>
                  <a:pt x="6491" y="5262"/>
                </a:lnTo>
                <a:lnTo>
                  <a:pt x="6491" y="4727"/>
                </a:lnTo>
                <a:close/>
                <a:moveTo>
                  <a:pt x="2679" y="3183"/>
                </a:moveTo>
                <a:lnTo>
                  <a:pt x="3214" y="3718"/>
                </a:lnTo>
                <a:lnTo>
                  <a:pt x="2395" y="5735"/>
                </a:lnTo>
                <a:lnTo>
                  <a:pt x="1608" y="5735"/>
                </a:lnTo>
                <a:lnTo>
                  <a:pt x="2679" y="3183"/>
                </a:lnTo>
                <a:close/>
                <a:moveTo>
                  <a:pt x="3782" y="4254"/>
                </a:moveTo>
                <a:lnTo>
                  <a:pt x="4317" y="4790"/>
                </a:lnTo>
                <a:lnTo>
                  <a:pt x="3971" y="5735"/>
                </a:lnTo>
                <a:lnTo>
                  <a:pt x="3183" y="5735"/>
                </a:lnTo>
                <a:lnTo>
                  <a:pt x="3782" y="4254"/>
                </a:lnTo>
                <a:close/>
                <a:moveTo>
                  <a:pt x="4884" y="5357"/>
                </a:moveTo>
                <a:lnTo>
                  <a:pt x="5262" y="5735"/>
                </a:lnTo>
                <a:lnTo>
                  <a:pt x="4727" y="5735"/>
                </a:lnTo>
                <a:lnTo>
                  <a:pt x="4884" y="5357"/>
                </a:lnTo>
                <a:close/>
                <a:moveTo>
                  <a:pt x="7405" y="5357"/>
                </a:moveTo>
                <a:lnTo>
                  <a:pt x="7562" y="5735"/>
                </a:lnTo>
                <a:lnTo>
                  <a:pt x="6995" y="5735"/>
                </a:lnTo>
                <a:lnTo>
                  <a:pt x="7405" y="5357"/>
                </a:lnTo>
                <a:close/>
                <a:moveTo>
                  <a:pt x="8507" y="4254"/>
                </a:moveTo>
                <a:lnTo>
                  <a:pt x="9106" y="5735"/>
                </a:lnTo>
                <a:lnTo>
                  <a:pt x="8318" y="5735"/>
                </a:lnTo>
                <a:lnTo>
                  <a:pt x="7940" y="4790"/>
                </a:lnTo>
                <a:lnTo>
                  <a:pt x="8507" y="4254"/>
                </a:lnTo>
                <a:close/>
                <a:moveTo>
                  <a:pt x="9578" y="3183"/>
                </a:moveTo>
                <a:lnTo>
                  <a:pt x="10587" y="5735"/>
                </a:lnTo>
                <a:lnTo>
                  <a:pt x="9831" y="5735"/>
                </a:lnTo>
                <a:lnTo>
                  <a:pt x="9011" y="3718"/>
                </a:lnTo>
                <a:lnTo>
                  <a:pt x="9578" y="3183"/>
                </a:lnTo>
                <a:close/>
                <a:moveTo>
                  <a:pt x="5262" y="6459"/>
                </a:moveTo>
                <a:lnTo>
                  <a:pt x="4884" y="6837"/>
                </a:lnTo>
                <a:lnTo>
                  <a:pt x="4727" y="6459"/>
                </a:lnTo>
                <a:close/>
                <a:moveTo>
                  <a:pt x="7531" y="6459"/>
                </a:moveTo>
                <a:lnTo>
                  <a:pt x="7373" y="6837"/>
                </a:lnTo>
                <a:lnTo>
                  <a:pt x="6964" y="6459"/>
                </a:lnTo>
                <a:close/>
                <a:moveTo>
                  <a:pt x="5798" y="6932"/>
                </a:moveTo>
                <a:lnTo>
                  <a:pt x="5798" y="7467"/>
                </a:lnTo>
                <a:lnTo>
                  <a:pt x="5388" y="7310"/>
                </a:lnTo>
                <a:lnTo>
                  <a:pt x="5798" y="6932"/>
                </a:lnTo>
                <a:close/>
                <a:moveTo>
                  <a:pt x="6491" y="6963"/>
                </a:moveTo>
                <a:lnTo>
                  <a:pt x="6901" y="7373"/>
                </a:lnTo>
                <a:lnTo>
                  <a:pt x="6491" y="7530"/>
                </a:lnTo>
                <a:lnTo>
                  <a:pt x="6491" y="6963"/>
                </a:lnTo>
                <a:close/>
                <a:moveTo>
                  <a:pt x="3971" y="6459"/>
                </a:moveTo>
                <a:lnTo>
                  <a:pt x="4317" y="7404"/>
                </a:lnTo>
                <a:lnTo>
                  <a:pt x="3782" y="7940"/>
                </a:lnTo>
                <a:lnTo>
                  <a:pt x="3183" y="6459"/>
                </a:lnTo>
                <a:close/>
                <a:moveTo>
                  <a:pt x="9043" y="6459"/>
                </a:moveTo>
                <a:lnTo>
                  <a:pt x="8476" y="7940"/>
                </a:lnTo>
                <a:lnTo>
                  <a:pt x="7909" y="7404"/>
                </a:lnTo>
                <a:lnTo>
                  <a:pt x="8255" y="6459"/>
                </a:lnTo>
                <a:close/>
                <a:moveTo>
                  <a:pt x="2427" y="6459"/>
                </a:moveTo>
                <a:lnTo>
                  <a:pt x="3277" y="8476"/>
                </a:lnTo>
                <a:lnTo>
                  <a:pt x="2710" y="9011"/>
                </a:lnTo>
                <a:lnTo>
                  <a:pt x="1639" y="6459"/>
                </a:lnTo>
                <a:close/>
                <a:moveTo>
                  <a:pt x="4853" y="7877"/>
                </a:moveTo>
                <a:lnTo>
                  <a:pt x="5798" y="8224"/>
                </a:lnTo>
                <a:lnTo>
                  <a:pt x="5798" y="9011"/>
                </a:lnTo>
                <a:lnTo>
                  <a:pt x="4286" y="8413"/>
                </a:lnTo>
                <a:lnTo>
                  <a:pt x="4853" y="7877"/>
                </a:lnTo>
                <a:close/>
                <a:moveTo>
                  <a:pt x="7436" y="7908"/>
                </a:moveTo>
                <a:lnTo>
                  <a:pt x="8003" y="8444"/>
                </a:lnTo>
                <a:lnTo>
                  <a:pt x="6491" y="9043"/>
                </a:lnTo>
                <a:lnTo>
                  <a:pt x="6491" y="8255"/>
                </a:lnTo>
                <a:lnTo>
                  <a:pt x="7436" y="7908"/>
                </a:lnTo>
                <a:close/>
                <a:moveTo>
                  <a:pt x="10618" y="6491"/>
                </a:moveTo>
                <a:lnTo>
                  <a:pt x="9578" y="9043"/>
                </a:lnTo>
                <a:lnTo>
                  <a:pt x="9011" y="8507"/>
                </a:lnTo>
                <a:lnTo>
                  <a:pt x="9831" y="6491"/>
                </a:lnTo>
                <a:close/>
                <a:moveTo>
                  <a:pt x="3782" y="8980"/>
                </a:moveTo>
                <a:lnTo>
                  <a:pt x="5798" y="9799"/>
                </a:lnTo>
                <a:lnTo>
                  <a:pt x="5798" y="10555"/>
                </a:lnTo>
                <a:lnTo>
                  <a:pt x="3214" y="9515"/>
                </a:lnTo>
                <a:lnTo>
                  <a:pt x="3782" y="8980"/>
                </a:lnTo>
                <a:close/>
                <a:moveTo>
                  <a:pt x="8507" y="8917"/>
                </a:moveTo>
                <a:lnTo>
                  <a:pt x="9043" y="9484"/>
                </a:lnTo>
                <a:lnTo>
                  <a:pt x="6491" y="10555"/>
                </a:lnTo>
                <a:lnTo>
                  <a:pt x="6491" y="9767"/>
                </a:lnTo>
                <a:lnTo>
                  <a:pt x="8507" y="8917"/>
                </a:lnTo>
                <a:close/>
                <a:moveTo>
                  <a:pt x="6113" y="1"/>
                </a:moveTo>
                <a:cubicBezTo>
                  <a:pt x="5892" y="1"/>
                  <a:pt x="5735" y="158"/>
                  <a:pt x="5735" y="347"/>
                </a:cubicBezTo>
                <a:lnTo>
                  <a:pt x="5735" y="851"/>
                </a:lnTo>
                <a:lnTo>
                  <a:pt x="2647" y="2112"/>
                </a:lnTo>
                <a:lnTo>
                  <a:pt x="2332" y="1797"/>
                </a:lnTo>
                <a:cubicBezTo>
                  <a:pt x="2254" y="1718"/>
                  <a:pt x="2159" y="1678"/>
                  <a:pt x="2065" y="1678"/>
                </a:cubicBezTo>
                <a:cubicBezTo>
                  <a:pt x="1970" y="1678"/>
                  <a:pt x="1875" y="1718"/>
                  <a:pt x="1797" y="1797"/>
                </a:cubicBezTo>
                <a:cubicBezTo>
                  <a:pt x="1639" y="1954"/>
                  <a:pt x="1639" y="2143"/>
                  <a:pt x="1797" y="2332"/>
                </a:cubicBezTo>
                <a:lnTo>
                  <a:pt x="2112" y="2647"/>
                </a:lnTo>
                <a:lnTo>
                  <a:pt x="852" y="5735"/>
                </a:lnTo>
                <a:lnTo>
                  <a:pt x="348" y="5735"/>
                </a:lnTo>
                <a:cubicBezTo>
                  <a:pt x="158" y="5735"/>
                  <a:pt x="1" y="5892"/>
                  <a:pt x="1" y="6081"/>
                </a:cubicBezTo>
                <a:cubicBezTo>
                  <a:pt x="1" y="6302"/>
                  <a:pt x="158" y="6459"/>
                  <a:pt x="348" y="6459"/>
                </a:cubicBezTo>
                <a:lnTo>
                  <a:pt x="852" y="6459"/>
                </a:lnTo>
                <a:lnTo>
                  <a:pt x="2112" y="9547"/>
                </a:lnTo>
                <a:lnTo>
                  <a:pt x="1797" y="9862"/>
                </a:lnTo>
                <a:cubicBezTo>
                  <a:pt x="1639" y="10019"/>
                  <a:pt x="1639" y="10240"/>
                  <a:pt x="1797" y="10397"/>
                </a:cubicBezTo>
                <a:cubicBezTo>
                  <a:pt x="1891" y="10460"/>
                  <a:pt x="1954" y="10492"/>
                  <a:pt x="2049" y="10492"/>
                </a:cubicBezTo>
                <a:cubicBezTo>
                  <a:pt x="2112" y="10492"/>
                  <a:pt x="2238" y="10460"/>
                  <a:pt x="2269" y="10397"/>
                </a:cubicBezTo>
                <a:lnTo>
                  <a:pt x="2584" y="10082"/>
                </a:lnTo>
                <a:lnTo>
                  <a:pt x="5703" y="11343"/>
                </a:lnTo>
                <a:lnTo>
                  <a:pt x="5703" y="11847"/>
                </a:lnTo>
                <a:cubicBezTo>
                  <a:pt x="5703" y="12036"/>
                  <a:pt x="5861" y="12193"/>
                  <a:pt x="6050" y="12193"/>
                </a:cubicBezTo>
                <a:cubicBezTo>
                  <a:pt x="6270" y="12193"/>
                  <a:pt x="6428" y="12036"/>
                  <a:pt x="6428" y="11847"/>
                </a:cubicBezTo>
                <a:lnTo>
                  <a:pt x="6428" y="11343"/>
                </a:lnTo>
                <a:lnTo>
                  <a:pt x="9515" y="10082"/>
                </a:lnTo>
                <a:lnTo>
                  <a:pt x="9831" y="10397"/>
                </a:lnTo>
                <a:cubicBezTo>
                  <a:pt x="9925" y="10460"/>
                  <a:pt x="9988" y="10492"/>
                  <a:pt x="10083" y="10492"/>
                </a:cubicBezTo>
                <a:cubicBezTo>
                  <a:pt x="10146" y="10492"/>
                  <a:pt x="10272" y="10460"/>
                  <a:pt x="10303" y="10397"/>
                </a:cubicBezTo>
                <a:cubicBezTo>
                  <a:pt x="10461" y="10240"/>
                  <a:pt x="10461" y="10019"/>
                  <a:pt x="10303" y="9862"/>
                </a:cubicBezTo>
                <a:lnTo>
                  <a:pt x="9988" y="9547"/>
                </a:lnTo>
                <a:lnTo>
                  <a:pt x="11248" y="6459"/>
                </a:lnTo>
                <a:lnTo>
                  <a:pt x="11784" y="6459"/>
                </a:lnTo>
                <a:cubicBezTo>
                  <a:pt x="11973" y="6459"/>
                  <a:pt x="12130" y="6302"/>
                  <a:pt x="12130" y="6081"/>
                </a:cubicBezTo>
                <a:cubicBezTo>
                  <a:pt x="12130" y="5892"/>
                  <a:pt x="12036" y="5735"/>
                  <a:pt x="11847" y="5735"/>
                </a:cubicBezTo>
                <a:lnTo>
                  <a:pt x="11343" y="5735"/>
                </a:lnTo>
                <a:lnTo>
                  <a:pt x="10083" y="2647"/>
                </a:lnTo>
                <a:lnTo>
                  <a:pt x="10398" y="2332"/>
                </a:lnTo>
                <a:cubicBezTo>
                  <a:pt x="10555" y="2175"/>
                  <a:pt x="10555" y="1954"/>
                  <a:pt x="10398" y="1797"/>
                </a:cubicBezTo>
                <a:cubicBezTo>
                  <a:pt x="10319" y="1718"/>
                  <a:pt x="10232" y="1678"/>
                  <a:pt x="10146" y="1678"/>
                </a:cubicBezTo>
                <a:cubicBezTo>
                  <a:pt x="10059" y="1678"/>
                  <a:pt x="9972" y="1718"/>
                  <a:pt x="9894" y="1797"/>
                </a:cubicBezTo>
                <a:lnTo>
                  <a:pt x="9578" y="2112"/>
                </a:lnTo>
                <a:lnTo>
                  <a:pt x="6459" y="851"/>
                </a:lnTo>
                <a:lnTo>
                  <a:pt x="6459" y="347"/>
                </a:lnTo>
                <a:cubicBezTo>
                  <a:pt x="6459" y="158"/>
                  <a:pt x="6302" y="1"/>
                  <a:pt x="611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5" name="Google Shape;10025;p70"/>
          <p:cNvGrpSpPr/>
          <p:nvPr/>
        </p:nvGrpSpPr>
        <p:grpSpPr>
          <a:xfrm>
            <a:off x="8042149" y="2243724"/>
            <a:ext cx="373662" cy="449030"/>
            <a:chOff x="-16018450" y="4058400"/>
            <a:chExt cx="252850" cy="303850"/>
          </a:xfrm>
        </p:grpSpPr>
        <p:sp>
          <p:nvSpPr>
            <p:cNvPr id="10026" name="Google Shape;10026;p70"/>
            <p:cNvSpPr/>
            <p:nvPr/>
          </p:nvSpPr>
          <p:spPr>
            <a:xfrm>
              <a:off x="-15927875" y="4129900"/>
              <a:ext cx="88250" cy="89025"/>
            </a:xfrm>
            <a:custGeom>
              <a:avLst/>
              <a:gdLst/>
              <a:ahLst/>
              <a:cxnLst/>
              <a:rect l="l" t="t" r="r" b="b"/>
              <a:pathLst>
                <a:path w="3530" h="3561" extrusionOk="0">
                  <a:moveTo>
                    <a:pt x="1765" y="0"/>
                  </a:moveTo>
                  <a:cubicBezTo>
                    <a:pt x="788" y="0"/>
                    <a:pt x="1" y="788"/>
                    <a:pt x="1" y="1764"/>
                  </a:cubicBezTo>
                  <a:cubicBezTo>
                    <a:pt x="1" y="2772"/>
                    <a:pt x="788" y="3560"/>
                    <a:pt x="1765" y="3560"/>
                  </a:cubicBezTo>
                  <a:cubicBezTo>
                    <a:pt x="2742" y="3560"/>
                    <a:pt x="3529" y="2772"/>
                    <a:pt x="3529" y="1764"/>
                  </a:cubicBezTo>
                  <a:cubicBezTo>
                    <a:pt x="3529" y="788"/>
                    <a:pt x="2742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70"/>
            <p:cNvSpPr/>
            <p:nvPr/>
          </p:nvSpPr>
          <p:spPr>
            <a:xfrm>
              <a:off x="-16002700" y="4058400"/>
              <a:ext cx="237100" cy="233575"/>
            </a:xfrm>
            <a:custGeom>
              <a:avLst/>
              <a:gdLst/>
              <a:ahLst/>
              <a:cxnLst/>
              <a:rect l="l" t="t" r="r" b="b"/>
              <a:pathLst>
                <a:path w="9484" h="9343" extrusionOk="0">
                  <a:moveTo>
                    <a:pt x="4758" y="2167"/>
                  </a:moveTo>
                  <a:cubicBezTo>
                    <a:pt x="6144" y="2167"/>
                    <a:pt x="7247" y="3270"/>
                    <a:pt x="7247" y="4656"/>
                  </a:cubicBezTo>
                  <a:cubicBezTo>
                    <a:pt x="7247" y="6010"/>
                    <a:pt x="6144" y="7113"/>
                    <a:pt x="4758" y="7113"/>
                  </a:cubicBezTo>
                  <a:cubicBezTo>
                    <a:pt x="3372" y="7113"/>
                    <a:pt x="2269" y="6010"/>
                    <a:pt x="2269" y="4656"/>
                  </a:cubicBezTo>
                  <a:cubicBezTo>
                    <a:pt x="2269" y="3270"/>
                    <a:pt x="3372" y="2167"/>
                    <a:pt x="4758" y="2167"/>
                  </a:cubicBezTo>
                  <a:close/>
                  <a:moveTo>
                    <a:pt x="4742" y="1"/>
                  </a:moveTo>
                  <a:cubicBezTo>
                    <a:pt x="4648" y="1"/>
                    <a:pt x="4553" y="40"/>
                    <a:pt x="4474" y="119"/>
                  </a:cubicBezTo>
                  <a:cubicBezTo>
                    <a:pt x="4159" y="434"/>
                    <a:pt x="3939" y="781"/>
                    <a:pt x="3813" y="1222"/>
                  </a:cubicBezTo>
                  <a:cubicBezTo>
                    <a:pt x="3498" y="938"/>
                    <a:pt x="3120" y="686"/>
                    <a:pt x="2679" y="623"/>
                  </a:cubicBezTo>
                  <a:cubicBezTo>
                    <a:pt x="2655" y="619"/>
                    <a:pt x="2630" y="617"/>
                    <a:pt x="2606" y="617"/>
                  </a:cubicBezTo>
                  <a:cubicBezTo>
                    <a:pt x="2437" y="617"/>
                    <a:pt x="2265" y="710"/>
                    <a:pt x="2238" y="875"/>
                  </a:cubicBezTo>
                  <a:cubicBezTo>
                    <a:pt x="2112" y="1285"/>
                    <a:pt x="2112" y="1726"/>
                    <a:pt x="2206" y="2135"/>
                  </a:cubicBezTo>
                  <a:cubicBezTo>
                    <a:pt x="2001" y="2092"/>
                    <a:pt x="1797" y="2068"/>
                    <a:pt x="1595" y="2068"/>
                  </a:cubicBezTo>
                  <a:cubicBezTo>
                    <a:pt x="1362" y="2068"/>
                    <a:pt x="1134" y="2099"/>
                    <a:pt x="914" y="2167"/>
                  </a:cubicBezTo>
                  <a:cubicBezTo>
                    <a:pt x="694" y="2198"/>
                    <a:pt x="599" y="2387"/>
                    <a:pt x="662" y="2608"/>
                  </a:cubicBezTo>
                  <a:cubicBezTo>
                    <a:pt x="788" y="3018"/>
                    <a:pt x="977" y="3396"/>
                    <a:pt x="1261" y="3742"/>
                  </a:cubicBezTo>
                  <a:cubicBezTo>
                    <a:pt x="851" y="3868"/>
                    <a:pt x="473" y="4089"/>
                    <a:pt x="158" y="4404"/>
                  </a:cubicBezTo>
                  <a:cubicBezTo>
                    <a:pt x="1" y="4561"/>
                    <a:pt x="1" y="4750"/>
                    <a:pt x="158" y="4908"/>
                  </a:cubicBezTo>
                  <a:cubicBezTo>
                    <a:pt x="473" y="5223"/>
                    <a:pt x="820" y="5475"/>
                    <a:pt x="1261" y="5601"/>
                  </a:cubicBezTo>
                  <a:cubicBezTo>
                    <a:pt x="977" y="5916"/>
                    <a:pt x="757" y="6294"/>
                    <a:pt x="662" y="6735"/>
                  </a:cubicBezTo>
                  <a:cubicBezTo>
                    <a:pt x="631" y="6924"/>
                    <a:pt x="757" y="7113"/>
                    <a:pt x="914" y="7176"/>
                  </a:cubicBezTo>
                  <a:cubicBezTo>
                    <a:pt x="1140" y="7228"/>
                    <a:pt x="1375" y="7252"/>
                    <a:pt x="1614" y="7252"/>
                  </a:cubicBezTo>
                  <a:cubicBezTo>
                    <a:pt x="1810" y="7252"/>
                    <a:pt x="2008" y="7236"/>
                    <a:pt x="2206" y="7208"/>
                  </a:cubicBezTo>
                  <a:lnTo>
                    <a:pt x="2206" y="7208"/>
                  </a:lnTo>
                  <a:cubicBezTo>
                    <a:pt x="2112" y="7649"/>
                    <a:pt x="2112" y="8058"/>
                    <a:pt x="2238" y="8468"/>
                  </a:cubicBezTo>
                  <a:cubicBezTo>
                    <a:pt x="2262" y="8613"/>
                    <a:pt x="2397" y="8721"/>
                    <a:pt x="2544" y="8721"/>
                  </a:cubicBezTo>
                  <a:cubicBezTo>
                    <a:pt x="2589" y="8721"/>
                    <a:pt x="2634" y="8711"/>
                    <a:pt x="2679" y="8688"/>
                  </a:cubicBezTo>
                  <a:cubicBezTo>
                    <a:pt x="3120" y="8594"/>
                    <a:pt x="3466" y="8373"/>
                    <a:pt x="3813" y="8121"/>
                  </a:cubicBezTo>
                  <a:cubicBezTo>
                    <a:pt x="3939" y="8499"/>
                    <a:pt x="4159" y="8909"/>
                    <a:pt x="4474" y="9224"/>
                  </a:cubicBezTo>
                  <a:cubicBezTo>
                    <a:pt x="4553" y="9303"/>
                    <a:pt x="4648" y="9342"/>
                    <a:pt x="4742" y="9342"/>
                  </a:cubicBezTo>
                  <a:cubicBezTo>
                    <a:pt x="4837" y="9342"/>
                    <a:pt x="4931" y="9303"/>
                    <a:pt x="5010" y="9224"/>
                  </a:cubicBezTo>
                  <a:cubicBezTo>
                    <a:pt x="5325" y="8909"/>
                    <a:pt x="5546" y="8531"/>
                    <a:pt x="5672" y="8121"/>
                  </a:cubicBezTo>
                  <a:cubicBezTo>
                    <a:pt x="5987" y="8342"/>
                    <a:pt x="6365" y="8594"/>
                    <a:pt x="6806" y="8688"/>
                  </a:cubicBezTo>
                  <a:cubicBezTo>
                    <a:pt x="6840" y="8700"/>
                    <a:pt x="6875" y="8705"/>
                    <a:pt x="6910" y="8705"/>
                  </a:cubicBezTo>
                  <a:cubicBezTo>
                    <a:pt x="7068" y="8705"/>
                    <a:pt x="7221" y="8597"/>
                    <a:pt x="7247" y="8468"/>
                  </a:cubicBezTo>
                  <a:cubicBezTo>
                    <a:pt x="7373" y="8027"/>
                    <a:pt x="7373" y="7586"/>
                    <a:pt x="7278" y="7208"/>
                  </a:cubicBezTo>
                  <a:lnTo>
                    <a:pt x="7278" y="7208"/>
                  </a:lnTo>
                  <a:cubicBezTo>
                    <a:pt x="7477" y="7236"/>
                    <a:pt x="7675" y="7252"/>
                    <a:pt x="7870" y="7252"/>
                  </a:cubicBezTo>
                  <a:cubicBezTo>
                    <a:pt x="8110" y="7252"/>
                    <a:pt x="8345" y="7228"/>
                    <a:pt x="8570" y="7176"/>
                  </a:cubicBezTo>
                  <a:cubicBezTo>
                    <a:pt x="8791" y="7113"/>
                    <a:pt x="8885" y="6924"/>
                    <a:pt x="8822" y="6735"/>
                  </a:cubicBezTo>
                  <a:cubicBezTo>
                    <a:pt x="8696" y="6294"/>
                    <a:pt x="8507" y="5947"/>
                    <a:pt x="8224" y="5601"/>
                  </a:cubicBezTo>
                  <a:cubicBezTo>
                    <a:pt x="8633" y="5475"/>
                    <a:pt x="9011" y="5223"/>
                    <a:pt x="9326" y="4908"/>
                  </a:cubicBezTo>
                  <a:cubicBezTo>
                    <a:pt x="9484" y="4750"/>
                    <a:pt x="9484" y="4561"/>
                    <a:pt x="9326" y="4404"/>
                  </a:cubicBezTo>
                  <a:cubicBezTo>
                    <a:pt x="9011" y="4089"/>
                    <a:pt x="8665" y="3868"/>
                    <a:pt x="8224" y="3742"/>
                  </a:cubicBezTo>
                  <a:cubicBezTo>
                    <a:pt x="8507" y="3427"/>
                    <a:pt x="8728" y="3018"/>
                    <a:pt x="8822" y="2608"/>
                  </a:cubicBezTo>
                  <a:cubicBezTo>
                    <a:pt x="8854" y="2387"/>
                    <a:pt x="8728" y="2198"/>
                    <a:pt x="8570" y="2167"/>
                  </a:cubicBezTo>
                  <a:cubicBezTo>
                    <a:pt x="8351" y="2099"/>
                    <a:pt x="8122" y="2068"/>
                    <a:pt x="7889" y="2068"/>
                  </a:cubicBezTo>
                  <a:cubicBezTo>
                    <a:pt x="7688" y="2068"/>
                    <a:pt x="7483" y="2092"/>
                    <a:pt x="7278" y="2135"/>
                  </a:cubicBezTo>
                  <a:cubicBezTo>
                    <a:pt x="7373" y="1694"/>
                    <a:pt x="7373" y="1253"/>
                    <a:pt x="7247" y="875"/>
                  </a:cubicBezTo>
                  <a:cubicBezTo>
                    <a:pt x="7223" y="705"/>
                    <a:pt x="7086" y="591"/>
                    <a:pt x="6938" y="591"/>
                  </a:cubicBezTo>
                  <a:cubicBezTo>
                    <a:pt x="6894" y="591"/>
                    <a:pt x="6849" y="602"/>
                    <a:pt x="6806" y="623"/>
                  </a:cubicBezTo>
                  <a:cubicBezTo>
                    <a:pt x="6365" y="749"/>
                    <a:pt x="6018" y="938"/>
                    <a:pt x="5672" y="1222"/>
                  </a:cubicBezTo>
                  <a:cubicBezTo>
                    <a:pt x="5546" y="812"/>
                    <a:pt x="5325" y="434"/>
                    <a:pt x="5010" y="119"/>
                  </a:cubicBezTo>
                  <a:cubicBezTo>
                    <a:pt x="4931" y="40"/>
                    <a:pt x="4837" y="1"/>
                    <a:pt x="47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70"/>
            <p:cNvSpPr/>
            <p:nvPr/>
          </p:nvSpPr>
          <p:spPr>
            <a:xfrm>
              <a:off x="-16018450" y="4253550"/>
              <a:ext cx="129200" cy="108700"/>
            </a:xfrm>
            <a:custGeom>
              <a:avLst/>
              <a:gdLst/>
              <a:ahLst/>
              <a:cxnLst/>
              <a:rect l="l" t="t" r="r" b="b"/>
              <a:pathLst>
                <a:path w="5168" h="4348" extrusionOk="0">
                  <a:moveTo>
                    <a:pt x="1009" y="0"/>
                  </a:moveTo>
                  <a:cubicBezTo>
                    <a:pt x="410" y="693"/>
                    <a:pt x="1" y="1607"/>
                    <a:pt x="1" y="2615"/>
                  </a:cubicBezTo>
                  <a:lnTo>
                    <a:pt x="1" y="4001"/>
                  </a:lnTo>
                  <a:lnTo>
                    <a:pt x="32" y="4001"/>
                  </a:lnTo>
                  <a:cubicBezTo>
                    <a:pt x="32" y="4190"/>
                    <a:pt x="190" y="4348"/>
                    <a:pt x="410" y="4348"/>
                  </a:cubicBezTo>
                  <a:lnTo>
                    <a:pt x="1796" y="4348"/>
                  </a:lnTo>
                  <a:cubicBezTo>
                    <a:pt x="3214" y="4348"/>
                    <a:pt x="4443" y="3560"/>
                    <a:pt x="5167" y="2426"/>
                  </a:cubicBezTo>
                  <a:cubicBezTo>
                    <a:pt x="4915" y="2237"/>
                    <a:pt x="4411" y="1733"/>
                    <a:pt x="4159" y="1355"/>
                  </a:cubicBezTo>
                  <a:cubicBezTo>
                    <a:pt x="3750" y="1576"/>
                    <a:pt x="3309" y="1670"/>
                    <a:pt x="2836" y="1796"/>
                  </a:cubicBezTo>
                  <a:cubicBezTo>
                    <a:pt x="2805" y="1801"/>
                    <a:pt x="2774" y="1804"/>
                    <a:pt x="2743" y="1804"/>
                  </a:cubicBezTo>
                  <a:cubicBezTo>
                    <a:pt x="2580" y="1804"/>
                    <a:pt x="2421" y="1734"/>
                    <a:pt x="2395" y="1576"/>
                  </a:cubicBezTo>
                  <a:cubicBezTo>
                    <a:pt x="2269" y="1040"/>
                    <a:pt x="2111" y="662"/>
                    <a:pt x="2080" y="189"/>
                  </a:cubicBezTo>
                  <a:cubicBezTo>
                    <a:pt x="1702" y="158"/>
                    <a:pt x="1418" y="63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70"/>
            <p:cNvSpPr/>
            <p:nvPr/>
          </p:nvSpPr>
          <p:spPr>
            <a:xfrm>
              <a:off x="-15876675" y="4254325"/>
              <a:ext cx="107925" cy="90600"/>
            </a:xfrm>
            <a:custGeom>
              <a:avLst/>
              <a:gdLst/>
              <a:ahLst/>
              <a:cxnLst/>
              <a:rect l="l" t="t" r="r" b="b"/>
              <a:pathLst>
                <a:path w="4317" h="3624" extrusionOk="0">
                  <a:moveTo>
                    <a:pt x="3750" y="1"/>
                  </a:moveTo>
                  <a:cubicBezTo>
                    <a:pt x="3466" y="64"/>
                    <a:pt x="3277" y="127"/>
                    <a:pt x="2993" y="127"/>
                  </a:cubicBezTo>
                  <a:cubicBezTo>
                    <a:pt x="2962" y="599"/>
                    <a:pt x="2836" y="977"/>
                    <a:pt x="2678" y="1482"/>
                  </a:cubicBezTo>
                  <a:cubicBezTo>
                    <a:pt x="2653" y="1657"/>
                    <a:pt x="2509" y="1753"/>
                    <a:pt x="2355" y="1753"/>
                  </a:cubicBezTo>
                  <a:cubicBezTo>
                    <a:pt x="2316" y="1753"/>
                    <a:pt x="2276" y="1746"/>
                    <a:pt x="2237" y="1734"/>
                  </a:cubicBezTo>
                  <a:cubicBezTo>
                    <a:pt x="1733" y="1608"/>
                    <a:pt x="1292" y="1482"/>
                    <a:pt x="914" y="1292"/>
                  </a:cubicBezTo>
                  <a:cubicBezTo>
                    <a:pt x="631" y="1702"/>
                    <a:pt x="347" y="1923"/>
                    <a:pt x="1" y="2269"/>
                  </a:cubicBezTo>
                  <a:cubicBezTo>
                    <a:pt x="599" y="3057"/>
                    <a:pt x="1481" y="3592"/>
                    <a:pt x="2552" y="3592"/>
                  </a:cubicBezTo>
                  <a:lnTo>
                    <a:pt x="3970" y="3592"/>
                  </a:lnTo>
                  <a:lnTo>
                    <a:pt x="3970" y="3624"/>
                  </a:lnTo>
                  <a:cubicBezTo>
                    <a:pt x="4159" y="3624"/>
                    <a:pt x="4317" y="3466"/>
                    <a:pt x="4317" y="3277"/>
                  </a:cubicBezTo>
                  <a:lnTo>
                    <a:pt x="4317" y="1860"/>
                  </a:lnTo>
                  <a:cubicBezTo>
                    <a:pt x="4317" y="1166"/>
                    <a:pt x="4096" y="536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0" name="Google Shape;10030;p70"/>
          <p:cNvSpPr/>
          <p:nvPr/>
        </p:nvSpPr>
        <p:spPr>
          <a:xfrm>
            <a:off x="6274865" y="3343157"/>
            <a:ext cx="449288" cy="448143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71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SEO &amp; 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6" name="Google Shape;10036;p71"/>
          <p:cNvGrpSpPr/>
          <p:nvPr/>
        </p:nvGrpSpPr>
        <p:grpSpPr>
          <a:xfrm>
            <a:off x="845901" y="1689241"/>
            <a:ext cx="442337" cy="419623"/>
            <a:chOff x="-6696925" y="3272575"/>
            <a:chExt cx="307200" cy="291425"/>
          </a:xfrm>
        </p:grpSpPr>
        <p:sp>
          <p:nvSpPr>
            <p:cNvPr id="10037" name="Google Shape;10037;p71"/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71"/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9" name="Google Shape;10039;p71"/>
          <p:cNvGrpSpPr/>
          <p:nvPr/>
        </p:nvGrpSpPr>
        <p:grpSpPr>
          <a:xfrm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10040" name="Google Shape;10040;p71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71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71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71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71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5" name="Google Shape;10045;p71"/>
          <p:cNvGrpSpPr/>
          <p:nvPr/>
        </p:nvGrpSpPr>
        <p:grpSpPr>
          <a:xfrm>
            <a:off x="868005" y="2756972"/>
            <a:ext cx="421927" cy="419371"/>
            <a:chOff x="-6689825" y="3992050"/>
            <a:chExt cx="293025" cy="291250"/>
          </a:xfrm>
        </p:grpSpPr>
        <p:sp>
          <p:nvSpPr>
            <p:cNvPr id="10046" name="Google Shape;10046;p71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71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71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71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71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71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71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71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71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71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71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71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8" name="Google Shape;10058;p71"/>
          <p:cNvSpPr/>
          <p:nvPr/>
        </p:nvSpPr>
        <p:spPr>
          <a:xfrm>
            <a:off x="3545854" y="1689199"/>
            <a:ext cx="434634" cy="419227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9" name="Google Shape;10059;p71"/>
          <p:cNvGrpSpPr/>
          <p:nvPr/>
        </p:nvGrpSpPr>
        <p:grpSpPr>
          <a:xfrm>
            <a:off x="3551317" y="2205192"/>
            <a:ext cx="423043" cy="419659"/>
            <a:chOff x="-4837325" y="3612425"/>
            <a:chExt cx="293800" cy="291450"/>
          </a:xfrm>
        </p:grpSpPr>
        <p:sp>
          <p:nvSpPr>
            <p:cNvPr id="10060" name="Google Shape;10060;p71"/>
            <p:cNvSpPr/>
            <p:nvPr/>
          </p:nvSpPr>
          <p:spPr>
            <a:xfrm>
              <a:off x="-4836550" y="3612425"/>
              <a:ext cx="293025" cy="170925"/>
            </a:xfrm>
            <a:custGeom>
              <a:avLst/>
              <a:gdLst/>
              <a:ahLst/>
              <a:cxnLst/>
              <a:rect l="l" t="t" r="r" b="b"/>
              <a:pathLst>
                <a:path w="11721" h="6837" extrusionOk="0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71"/>
            <p:cNvSpPr/>
            <p:nvPr/>
          </p:nvSpPr>
          <p:spPr>
            <a:xfrm>
              <a:off x="-4837325" y="3743950"/>
              <a:ext cx="291425" cy="159925"/>
            </a:xfrm>
            <a:custGeom>
              <a:avLst/>
              <a:gdLst/>
              <a:ahLst/>
              <a:cxnLst/>
              <a:rect l="l" t="t" r="r" b="b"/>
              <a:pathLst>
                <a:path w="11657" h="6397" extrusionOk="0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71"/>
            <p:cNvSpPr/>
            <p:nvPr/>
          </p:nvSpPr>
          <p:spPr>
            <a:xfrm>
              <a:off x="-4716825" y="3799075"/>
              <a:ext cx="51225" cy="18950"/>
            </a:xfrm>
            <a:custGeom>
              <a:avLst/>
              <a:gdLst/>
              <a:ahLst/>
              <a:cxnLst/>
              <a:rect l="l" t="t" r="r" b="b"/>
              <a:pathLst>
                <a:path w="2049" h="758" extrusionOk="0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71"/>
          <p:cNvGrpSpPr/>
          <p:nvPr/>
        </p:nvGrpSpPr>
        <p:grpSpPr>
          <a:xfrm>
            <a:off x="3564349" y="2756826"/>
            <a:ext cx="420775" cy="419659"/>
            <a:chOff x="-4837325" y="3971575"/>
            <a:chExt cx="292225" cy="291450"/>
          </a:xfrm>
        </p:grpSpPr>
        <p:sp>
          <p:nvSpPr>
            <p:cNvPr id="10064" name="Google Shape;10064;p71"/>
            <p:cNvSpPr/>
            <p:nvPr/>
          </p:nvSpPr>
          <p:spPr>
            <a:xfrm>
              <a:off x="-4734150" y="407397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71"/>
            <p:cNvSpPr/>
            <p:nvPr/>
          </p:nvSpPr>
          <p:spPr>
            <a:xfrm>
              <a:off x="-4700300" y="4108625"/>
              <a:ext cx="18950" cy="17350"/>
            </a:xfrm>
            <a:custGeom>
              <a:avLst/>
              <a:gdLst/>
              <a:ahLst/>
              <a:cxnLst/>
              <a:rect l="l" t="t" r="r" b="b"/>
              <a:pathLst>
                <a:path w="75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71"/>
            <p:cNvSpPr/>
            <p:nvPr/>
          </p:nvSpPr>
          <p:spPr>
            <a:xfrm>
              <a:off x="-4748325" y="3971575"/>
              <a:ext cx="203225" cy="204025"/>
            </a:xfrm>
            <a:custGeom>
              <a:avLst/>
              <a:gdLst/>
              <a:ahLst/>
              <a:cxnLst/>
              <a:rect l="l" t="t" r="r" b="b"/>
              <a:pathLst>
                <a:path w="8129" h="8161" extrusionOk="0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71"/>
            <p:cNvSpPr/>
            <p:nvPr/>
          </p:nvSpPr>
          <p:spPr>
            <a:xfrm>
              <a:off x="-4656175" y="4151950"/>
              <a:ext cx="91375" cy="91375"/>
            </a:xfrm>
            <a:custGeom>
              <a:avLst/>
              <a:gdLst/>
              <a:ahLst/>
              <a:cxnLst/>
              <a:rect l="l" t="t" r="r" b="b"/>
              <a:pathLst>
                <a:path w="3655" h="3655" extrusionOk="0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71"/>
            <p:cNvSpPr/>
            <p:nvPr/>
          </p:nvSpPr>
          <p:spPr>
            <a:xfrm>
              <a:off x="-4817650" y="399127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71"/>
            <p:cNvSpPr/>
            <p:nvPr/>
          </p:nvSpPr>
          <p:spPr>
            <a:xfrm>
              <a:off x="-4837325" y="4059000"/>
              <a:ext cx="204000" cy="204025"/>
            </a:xfrm>
            <a:custGeom>
              <a:avLst/>
              <a:gdLst/>
              <a:ahLst/>
              <a:cxnLst/>
              <a:rect l="l" t="t" r="r" b="b"/>
              <a:pathLst>
                <a:path w="8160" h="8161" extrusionOk="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0" name="Google Shape;10070;p71"/>
          <p:cNvGrpSpPr/>
          <p:nvPr/>
        </p:nvGrpSpPr>
        <p:grpSpPr>
          <a:xfrm>
            <a:off x="6256364" y="1714185"/>
            <a:ext cx="430998" cy="369730"/>
            <a:chOff x="-3037625" y="3254850"/>
            <a:chExt cx="299325" cy="256775"/>
          </a:xfrm>
        </p:grpSpPr>
        <p:sp>
          <p:nvSpPr>
            <p:cNvPr id="10071" name="Google Shape;10071;p71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71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71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71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5" name="Google Shape;10075;p71"/>
          <p:cNvGrpSpPr/>
          <p:nvPr/>
        </p:nvGrpSpPr>
        <p:grpSpPr>
          <a:xfrm>
            <a:off x="6260324" y="2204615"/>
            <a:ext cx="423079" cy="420811"/>
            <a:chOff x="-3031325" y="3597450"/>
            <a:chExt cx="293825" cy="292250"/>
          </a:xfrm>
        </p:grpSpPr>
        <p:sp>
          <p:nvSpPr>
            <p:cNvPr id="10076" name="Google Shape;10076;p71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71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71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71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71"/>
          <p:cNvGrpSpPr/>
          <p:nvPr/>
        </p:nvGrpSpPr>
        <p:grpSpPr>
          <a:xfrm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10081" name="Google Shape;10081;p71"/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71"/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3" name="Google Shape;10083;p71"/>
          <p:cNvGrpSpPr/>
          <p:nvPr/>
        </p:nvGrpSpPr>
        <p:grpSpPr>
          <a:xfrm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10084" name="Google Shape;10084;p71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71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71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71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8" name="Google Shape;10088;p71"/>
          <p:cNvGrpSpPr/>
          <p:nvPr/>
        </p:nvGrpSpPr>
        <p:grpSpPr>
          <a:xfrm>
            <a:off x="1381477" y="1688773"/>
            <a:ext cx="444605" cy="420559"/>
            <a:chOff x="-6338550" y="3272950"/>
            <a:chExt cx="308775" cy="292075"/>
          </a:xfrm>
        </p:grpSpPr>
        <p:sp>
          <p:nvSpPr>
            <p:cNvPr id="10089" name="Google Shape;10089;p71"/>
            <p:cNvSpPr/>
            <p:nvPr/>
          </p:nvSpPr>
          <p:spPr>
            <a:xfrm>
              <a:off x="-6338550" y="3272950"/>
              <a:ext cx="308775" cy="119750"/>
            </a:xfrm>
            <a:custGeom>
              <a:avLst/>
              <a:gdLst/>
              <a:ahLst/>
              <a:cxnLst/>
              <a:rect l="l" t="t" r="r" b="b"/>
              <a:pathLst>
                <a:path w="12351" h="4790" extrusionOk="0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71"/>
            <p:cNvSpPr/>
            <p:nvPr/>
          </p:nvSpPr>
          <p:spPr>
            <a:xfrm>
              <a:off x="-6228275" y="3479325"/>
              <a:ext cx="86650" cy="85700"/>
            </a:xfrm>
            <a:custGeom>
              <a:avLst/>
              <a:gdLst/>
              <a:ahLst/>
              <a:cxnLst/>
              <a:rect l="l" t="t" r="r" b="b"/>
              <a:pathLst>
                <a:path w="3466" h="3428" extrusionOk="0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71"/>
            <p:cNvSpPr/>
            <p:nvPr/>
          </p:nvSpPr>
          <p:spPr>
            <a:xfrm>
              <a:off x="-6292075" y="3410800"/>
              <a:ext cx="212675" cy="50425"/>
            </a:xfrm>
            <a:custGeom>
              <a:avLst/>
              <a:gdLst/>
              <a:ahLst/>
              <a:cxnLst/>
              <a:rect l="l" t="t" r="r" b="b"/>
              <a:pathLst>
                <a:path w="8507" h="2017" extrusionOk="0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71"/>
          <p:cNvGrpSpPr/>
          <p:nvPr/>
        </p:nvGrpSpPr>
        <p:grpSpPr>
          <a:xfrm>
            <a:off x="1392817" y="2205194"/>
            <a:ext cx="421927" cy="419659"/>
            <a:chOff x="-6329100" y="3632100"/>
            <a:chExt cx="293025" cy="291450"/>
          </a:xfrm>
        </p:grpSpPr>
        <p:sp>
          <p:nvSpPr>
            <p:cNvPr id="10093" name="Google Shape;10093;p71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71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71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6" name="Google Shape;10096;p71"/>
          <p:cNvGrpSpPr/>
          <p:nvPr/>
        </p:nvGrpSpPr>
        <p:grpSpPr>
          <a:xfrm>
            <a:off x="1405867" y="2756828"/>
            <a:ext cx="419623" cy="419659"/>
            <a:chOff x="-6329875" y="3992050"/>
            <a:chExt cx="291425" cy="291450"/>
          </a:xfrm>
        </p:grpSpPr>
        <p:sp>
          <p:nvSpPr>
            <p:cNvPr id="10097" name="Google Shape;10097;p71"/>
            <p:cNvSpPr/>
            <p:nvPr/>
          </p:nvSpPr>
          <p:spPr>
            <a:xfrm>
              <a:off x="-6090450" y="4077900"/>
              <a:ext cx="52000" cy="34675"/>
            </a:xfrm>
            <a:custGeom>
              <a:avLst/>
              <a:gdLst/>
              <a:ahLst/>
              <a:cxnLst/>
              <a:rect l="l" t="t" r="r" b="b"/>
              <a:pathLst>
                <a:path w="2080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71"/>
            <p:cNvSpPr/>
            <p:nvPr/>
          </p:nvSpPr>
          <p:spPr>
            <a:xfrm>
              <a:off x="-6262925" y="3992050"/>
              <a:ext cx="154400" cy="155200"/>
            </a:xfrm>
            <a:custGeom>
              <a:avLst/>
              <a:gdLst/>
              <a:ahLst/>
              <a:cxnLst/>
              <a:rect l="l" t="t" r="r" b="b"/>
              <a:pathLst>
                <a:path w="6176" h="6208" extrusionOk="0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71"/>
            <p:cNvSpPr/>
            <p:nvPr/>
          </p:nvSpPr>
          <p:spPr>
            <a:xfrm>
              <a:off x="-6329875" y="4044825"/>
              <a:ext cx="51200" cy="102425"/>
            </a:xfrm>
            <a:custGeom>
              <a:avLst/>
              <a:gdLst/>
              <a:ahLst/>
              <a:cxnLst/>
              <a:rect l="l" t="t" r="r" b="b"/>
              <a:pathLst>
                <a:path w="2048" h="4097" extrusionOk="0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71"/>
            <p:cNvSpPr/>
            <p:nvPr/>
          </p:nvSpPr>
          <p:spPr>
            <a:xfrm>
              <a:off x="-6329875" y="4129900"/>
              <a:ext cx="291425" cy="153600"/>
            </a:xfrm>
            <a:custGeom>
              <a:avLst/>
              <a:gdLst/>
              <a:ahLst/>
              <a:cxnLst/>
              <a:rect l="l" t="t" r="r" b="b"/>
              <a:pathLst>
                <a:path w="11657" h="6144" extrusionOk="0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1" name="Google Shape;10101;p71"/>
          <p:cNvGrpSpPr/>
          <p:nvPr/>
        </p:nvGrpSpPr>
        <p:grpSpPr>
          <a:xfrm>
            <a:off x="4092004" y="1687530"/>
            <a:ext cx="423079" cy="423043"/>
            <a:chOff x="-4478975" y="3251700"/>
            <a:chExt cx="293825" cy="293800"/>
          </a:xfrm>
        </p:grpSpPr>
        <p:sp>
          <p:nvSpPr>
            <p:cNvPr id="10102" name="Google Shape;10102;p71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71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71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5" name="Google Shape;10105;p71"/>
          <p:cNvGrpSpPr/>
          <p:nvPr/>
        </p:nvGrpSpPr>
        <p:grpSpPr>
          <a:xfrm>
            <a:off x="4092004" y="2205192"/>
            <a:ext cx="423079" cy="419659"/>
            <a:chOff x="-4475825" y="3612425"/>
            <a:chExt cx="293825" cy="291450"/>
          </a:xfrm>
        </p:grpSpPr>
        <p:sp>
          <p:nvSpPr>
            <p:cNvPr id="10106" name="Google Shape;10106;p71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71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71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9" name="Google Shape;10109;p71"/>
          <p:cNvGrpSpPr/>
          <p:nvPr/>
        </p:nvGrpSpPr>
        <p:grpSpPr>
          <a:xfrm>
            <a:off x="4101077" y="2756844"/>
            <a:ext cx="428730" cy="419623"/>
            <a:chOff x="-4480550" y="3970800"/>
            <a:chExt cx="297750" cy="291425"/>
          </a:xfrm>
        </p:grpSpPr>
        <p:sp>
          <p:nvSpPr>
            <p:cNvPr id="10110" name="Google Shape;10110;p71"/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71"/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2" name="Google Shape;10112;p71"/>
          <p:cNvGrpSpPr/>
          <p:nvPr/>
        </p:nvGrpSpPr>
        <p:grpSpPr>
          <a:xfrm>
            <a:off x="6804910" y="1689221"/>
            <a:ext cx="415123" cy="419659"/>
            <a:chOff x="-2668225" y="3239075"/>
            <a:chExt cx="288300" cy="291450"/>
          </a:xfrm>
        </p:grpSpPr>
        <p:sp>
          <p:nvSpPr>
            <p:cNvPr id="10113" name="Google Shape;10113;p71"/>
            <p:cNvSpPr/>
            <p:nvPr/>
          </p:nvSpPr>
          <p:spPr>
            <a:xfrm>
              <a:off x="-2592600" y="3239075"/>
              <a:ext cx="137850" cy="51225"/>
            </a:xfrm>
            <a:custGeom>
              <a:avLst/>
              <a:gdLst/>
              <a:ahLst/>
              <a:cxnLst/>
              <a:rect l="l" t="t" r="r" b="b"/>
              <a:pathLst>
                <a:path w="5514" h="2049" extrusionOk="0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71"/>
            <p:cNvSpPr/>
            <p:nvPr/>
          </p:nvSpPr>
          <p:spPr>
            <a:xfrm>
              <a:off x="-2587875" y="3307875"/>
              <a:ext cx="129200" cy="69850"/>
            </a:xfrm>
            <a:custGeom>
              <a:avLst/>
              <a:gdLst/>
              <a:ahLst/>
              <a:cxnLst/>
              <a:rect l="l" t="t" r="r" b="b"/>
              <a:pathLst>
                <a:path w="5168" h="2794" extrusionOk="0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71"/>
            <p:cNvSpPr/>
            <p:nvPr/>
          </p:nvSpPr>
          <p:spPr>
            <a:xfrm>
              <a:off x="-2566625" y="3427325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71"/>
            <p:cNvSpPr/>
            <p:nvPr/>
          </p:nvSpPr>
          <p:spPr>
            <a:xfrm>
              <a:off x="-2481550" y="34612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71"/>
            <p:cNvSpPr/>
            <p:nvPr/>
          </p:nvSpPr>
          <p:spPr>
            <a:xfrm>
              <a:off x="-2668225" y="3393475"/>
              <a:ext cx="288300" cy="137050"/>
            </a:xfrm>
            <a:custGeom>
              <a:avLst/>
              <a:gdLst/>
              <a:ahLst/>
              <a:cxnLst/>
              <a:rect l="l" t="t" r="r" b="b"/>
              <a:pathLst>
                <a:path w="11532" h="5482" extrusionOk="0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8" name="Google Shape;10118;p71"/>
          <p:cNvGrpSpPr/>
          <p:nvPr/>
        </p:nvGrpSpPr>
        <p:grpSpPr>
          <a:xfrm>
            <a:off x="6802066" y="2205191"/>
            <a:ext cx="420811" cy="419659"/>
            <a:chOff x="-2671375" y="3597450"/>
            <a:chExt cx="292250" cy="291450"/>
          </a:xfrm>
        </p:grpSpPr>
        <p:sp>
          <p:nvSpPr>
            <p:cNvPr id="10119" name="Google Shape;10119;p71"/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71"/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1" name="Google Shape;10121;p71"/>
          <p:cNvGrpSpPr/>
          <p:nvPr/>
        </p:nvGrpSpPr>
        <p:grpSpPr>
          <a:xfrm>
            <a:off x="6812849" y="2755691"/>
            <a:ext cx="423043" cy="421927"/>
            <a:chOff x="-2670575" y="3956600"/>
            <a:chExt cx="293800" cy="293025"/>
          </a:xfrm>
        </p:grpSpPr>
        <p:sp>
          <p:nvSpPr>
            <p:cNvPr id="10122" name="Google Shape;10122;p71"/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71"/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71"/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71"/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6" name="Google Shape;10126;p71"/>
          <p:cNvGrpSpPr/>
          <p:nvPr/>
        </p:nvGrpSpPr>
        <p:grpSpPr>
          <a:xfrm>
            <a:off x="3070370" y="3311947"/>
            <a:ext cx="426462" cy="418363"/>
            <a:chOff x="-1183550" y="3586525"/>
            <a:chExt cx="296175" cy="290550"/>
          </a:xfrm>
        </p:grpSpPr>
        <p:sp>
          <p:nvSpPr>
            <p:cNvPr id="10127" name="Google Shape;10127;p71"/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71"/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71"/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71"/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71"/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71"/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71"/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71"/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71"/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6" name="Google Shape;10136;p71"/>
          <p:cNvGrpSpPr/>
          <p:nvPr/>
        </p:nvGrpSpPr>
        <p:grpSpPr>
          <a:xfrm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137" name="Google Shape;10137;p71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71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9" name="Google Shape;10139;p71"/>
          <p:cNvGrpSpPr/>
          <p:nvPr/>
        </p:nvGrpSpPr>
        <p:grpSpPr>
          <a:xfrm>
            <a:off x="1928310" y="2203826"/>
            <a:ext cx="432150" cy="422395"/>
            <a:chOff x="-5974675" y="3632100"/>
            <a:chExt cx="300125" cy="293350"/>
          </a:xfrm>
        </p:grpSpPr>
        <p:sp>
          <p:nvSpPr>
            <p:cNvPr id="10140" name="Google Shape;10140;p71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71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71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3" name="Google Shape;10143;p71"/>
          <p:cNvGrpSpPr/>
          <p:nvPr/>
        </p:nvGrpSpPr>
        <p:grpSpPr>
          <a:xfrm>
            <a:off x="1958351" y="2755694"/>
            <a:ext cx="395865" cy="421927"/>
            <a:chOff x="-5971525" y="3990475"/>
            <a:chExt cx="274925" cy="293025"/>
          </a:xfrm>
        </p:grpSpPr>
        <p:sp>
          <p:nvSpPr>
            <p:cNvPr id="10144" name="Google Shape;10144;p71"/>
            <p:cNvSpPr/>
            <p:nvPr/>
          </p:nvSpPr>
          <p:spPr>
            <a:xfrm>
              <a:off x="-5851000" y="4061375"/>
              <a:ext cx="102400" cy="33875"/>
            </a:xfrm>
            <a:custGeom>
              <a:avLst/>
              <a:gdLst/>
              <a:ahLst/>
              <a:cxnLst/>
              <a:rect l="l" t="t" r="r" b="b"/>
              <a:pathLst>
                <a:path w="4096" h="1355" extrusionOk="0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71"/>
            <p:cNvSpPr/>
            <p:nvPr/>
          </p:nvSpPr>
          <p:spPr>
            <a:xfrm>
              <a:off x="-5971525" y="3990475"/>
              <a:ext cx="69350" cy="275700"/>
            </a:xfrm>
            <a:custGeom>
              <a:avLst/>
              <a:gdLst/>
              <a:ahLst/>
              <a:cxnLst/>
              <a:rect l="l" t="t" r="r" b="b"/>
              <a:pathLst>
                <a:path w="2774" h="11028" extrusionOk="0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71"/>
            <p:cNvSpPr/>
            <p:nvPr/>
          </p:nvSpPr>
          <p:spPr>
            <a:xfrm>
              <a:off x="-5851000" y="4214950"/>
              <a:ext cx="103200" cy="68550"/>
            </a:xfrm>
            <a:custGeom>
              <a:avLst/>
              <a:gdLst/>
              <a:ahLst/>
              <a:cxnLst/>
              <a:rect l="l" t="t" r="r" b="b"/>
              <a:pathLst>
                <a:path w="4128" h="2742" extrusionOk="0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71"/>
            <p:cNvSpPr/>
            <p:nvPr/>
          </p:nvSpPr>
          <p:spPr>
            <a:xfrm>
              <a:off x="-5885675" y="4010175"/>
              <a:ext cx="189075" cy="239450"/>
            </a:xfrm>
            <a:custGeom>
              <a:avLst/>
              <a:gdLst/>
              <a:ahLst/>
              <a:cxnLst/>
              <a:rect l="l" t="t" r="r" b="b"/>
              <a:pathLst>
                <a:path w="7563" h="9578" extrusionOk="0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8" name="Google Shape;10148;p71"/>
          <p:cNvGrpSpPr/>
          <p:nvPr/>
        </p:nvGrpSpPr>
        <p:grpSpPr>
          <a:xfrm>
            <a:off x="4631558" y="1689798"/>
            <a:ext cx="420775" cy="418507"/>
            <a:chOff x="-4118225" y="3253275"/>
            <a:chExt cx="292225" cy="290650"/>
          </a:xfrm>
        </p:grpSpPr>
        <p:sp>
          <p:nvSpPr>
            <p:cNvPr id="10149" name="Google Shape;10149;p71"/>
            <p:cNvSpPr/>
            <p:nvPr/>
          </p:nvSpPr>
          <p:spPr>
            <a:xfrm>
              <a:off x="-4118225" y="3287125"/>
              <a:ext cx="256725" cy="256800"/>
            </a:xfrm>
            <a:custGeom>
              <a:avLst/>
              <a:gdLst/>
              <a:ahLst/>
              <a:cxnLst/>
              <a:rect l="l" t="t" r="r" b="b"/>
              <a:pathLst>
                <a:path w="10269" h="10272" extrusionOk="0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71"/>
            <p:cNvSpPr/>
            <p:nvPr/>
          </p:nvSpPr>
          <p:spPr>
            <a:xfrm>
              <a:off x="-3963850" y="325327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1" name="Google Shape;10151;p71"/>
          <p:cNvGrpSpPr/>
          <p:nvPr/>
        </p:nvGrpSpPr>
        <p:grpSpPr>
          <a:xfrm>
            <a:off x="4682008" y="2204922"/>
            <a:ext cx="319874" cy="420199"/>
            <a:chOff x="-4082800" y="3612425"/>
            <a:chExt cx="222150" cy="291825"/>
          </a:xfrm>
        </p:grpSpPr>
        <p:sp>
          <p:nvSpPr>
            <p:cNvPr id="10152" name="Google Shape;10152;p71"/>
            <p:cNvSpPr/>
            <p:nvPr/>
          </p:nvSpPr>
          <p:spPr>
            <a:xfrm>
              <a:off x="-4027650" y="3663625"/>
              <a:ext cx="112650" cy="119725"/>
            </a:xfrm>
            <a:custGeom>
              <a:avLst/>
              <a:gdLst/>
              <a:ahLst/>
              <a:cxnLst/>
              <a:rect l="l" t="t" r="r" b="b"/>
              <a:pathLst>
                <a:path w="4506" h="4789" extrusionOk="0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71"/>
            <p:cNvSpPr/>
            <p:nvPr/>
          </p:nvSpPr>
          <p:spPr>
            <a:xfrm>
              <a:off x="-4082800" y="3612425"/>
              <a:ext cx="222150" cy="291825"/>
            </a:xfrm>
            <a:custGeom>
              <a:avLst/>
              <a:gdLst/>
              <a:ahLst/>
              <a:cxnLst/>
              <a:rect l="l" t="t" r="r" b="b"/>
              <a:pathLst>
                <a:path w="8886" h="11673" extrusionOk="0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71"/>
            <p:cNvSpPr/>
            <p:nvPr/>
          </p:nvSpPr>
          <p:spPr>
            <a:xfrm>
              <a:off x="-3980400" y="37148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5" name="Google Shape;10155;p71"/>
          <p:cNvGrpSpPr/>
          <p:nvPr/>
        </p:nvGrpSpPr>
        <p:grpSpPr>
          <a:xfrm>
            <a:off x="4643456" y="2769876"/>
            <a:ext cx="420775" cy="393561"/>
            <a:chOff x="-4118225" y="3990475"/>
            <a:chExt cx="292225" cy="273325"/>
          </a:xfrm>
        </p:grpSpPr>
        <p:sp>
          <p:nvSpPr>
            <p:cNvPr id="10156" name="Google Shape;10156;p71"/>
            <p:cNvSpPr/>
            <p:nvPr/>
          </p:nvSpPr>
          <p:spPr>
            <a:xfrm>
              <a:off x="-3963850" y="40401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71"/>
            <p:cNvSpPr/>
            <p:nvPr/>
          </p:nvSpPr>
          <p:spPr>
            <a:xfrm>
              <a:off x="-4015050" y="3990475"/>
              <a:ext cx="153600" cy="153625"/>
            </a:xfrm>
            <a:custGeom>
              <a:avLst/>
              <a:gdLst/>
              <a:ahLst/>
              <a:cxnLst/>
              <a:rect l="l" t="t" r="r" b="b"/>
              <a:pathLst>
                <a:path w="6144" h="6145" extrusionOk="0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71"/>
            <p:cNvSpPr/>
            <p:nvPr/>
          </p:nvSpPr>
          <p:spPr>
            <a:xfrm>
              <a:off x="-4118225" y="4144075"/>
              <a:ext cx="33875" cy="119725"/>
            </a:xfrm>
            <a:custGeom>
              <a:avLst/>
              <a:gdLst/>
              <a:ahLst/>
              <a:cxnLst/>
              <a:rect l="l" t="t" r="r" b="b"/>
              <a:pathLst>
                <a:path w="1355" h="478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71"/>
            <p:cNvSpPr/>
            <p:nvPr/>
          </p:nvSpPr>
          <p:spPr>
            <a:xfrm>
              <a:off x="-4067050" y="4143750"/>
              <a:ext cx="241050" cy="120050"/>
            </a:xfrm>
            <a:custGeom>
              <a:avLst/>
              <a:gdLst/>
              <a:ahLst/>
              <a:cxnLst/>
              <a:rect l="l" t="t" r="r" b="b"/>
              <a:pathLst>
                <a:path w="9642" h="4802" extrusionOk="0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0" name="Google Shape;10160;p71"/>
          <p:cNvGrpSpPr/>
          <p:nvPr/>
        </p:nvGrpSpPr>
        <p:grpSpPr>
          <a:xfrm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0161" name="Google Shape;10161;p71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71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3" name="Google Shape;10163;p71"/>
          <p:cNvGrpSpPr/>
          <p:nvPr/>
        </p:nvGrpSpPr>
        <p:grpSpPr>
          <a:xfrm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0164" name="Google Shape;10164;p71"/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71"/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71"/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71"/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8" name="Google Shape;10168;p71"/>
          <p:cNvGrpSpPr/>
          <p:nvPr/>
        </p:nvGrpSpPr>
        <p:grpSpPr>
          <a:xfrm>
            <a:off x="7351827" y="2756825"/>
            <a:ext cx="423079" cy="419659"/>
            <a:chOff x="-2310650" y="3958175"/>
            <a:chExt cx="293825" cy="291450"/>
          </a:xfrm>
        </p:grpSpPr>
        <p:sp>
          <p:nvSpPr>
            <p:cNvPr id="10169" name="Google Shape;10169;p71"/>
            <p:cNvSpPr/>
            <p:nvPr/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71"/>
            <p:cNvSpPr/>
            <p:nvPr/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71"/>
          <p:cNvGrpSpPr/>
          <p:nvPr/>
        </p:nvGrpSpPr>
        <p:grpSpPr>
          <a:xfrm>
            <a:off x="4718688" y="3308459"/>
            <a:ext cx="424159" cy="419659"/>
            <a:chOff x="-1182750" y="3962900"/>
            <a:chExt cx="294575" cy="291450"/>
          </a:xfrm>
        </p:grpSpPr>
        <p:sp>
          <p:nvSpPr>
            <p:cNvPr id="10172" name="Google Shape;10172;p71"/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71"/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71"/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71"/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71"/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71"/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71"/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9" name="Google Shape;10179;p71"/>
          <p:cNvGrpSpPr/>
          <p:nvPr/>
        </p:nvGrpSpPr>
        <p:grpSpPr>
          <a:xfrm>
            <a:off x="2471824" y="1689223"/>
            <a:ext cx="424195" cy="419659"/>
            <a:chOff x="-5611575" y="3272950"/>
            <a:chExt cx="294600" cy="291450"/>
          </a:xfrm>
        </p:grpSpPr>
        <p:sp>
          <p:nvSpPr>
            <p:cNvPr id="10180" name="Google Shape;10180;p71"/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71"/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71"/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71"/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71"/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5" name="Google Shape;10185;p71"/>
          <p:cNvGrpSpPr/>
          <p:nvPr/>
        </p:nvGrpSpPr>
        <p:grpSpPr>
          <a:xfrm>
            <a:off x="2471824" y="2205770"/>
            <a:ext cx="424195" cy="418507"/>
            <a:chOff x="-5613150" y="3632900"/>
            <a:chExt cx="294600" cy="290650"/>
          </a:xfrm>
        </p:grpSpPr>
        <p:sp>
          <p:nvSpPr>
            <p:cNvPr id="10186" name="Google Shape;10186;p71"/>
            <p:cNvSpPr/>
            <p:nvPr/>
          </p:nvSpPr>
          <p:spPr>
            <a:xfrm>
              <a:off x="-5440825" y="3708275"/>
              <a:ext cx="49550" cy="41450"/>
            </a:xfrm>
            <a:custGeom>
              <a:avLst/>
              <a:gdLst/>
              <a:ahLst/>
              <a:cxnLst/>
              <a:rect l="l" t="t" r="r" b="b"/>
              <a:pathLst>
                <a:path w="1982" h="1658" extrusionOk="0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71"/>
            <p:cNvSpPr/>
            <p:nvPr/>
          </p:nvSpPr>
          <p:spPr>
            <a:xfrm>
              <a:off x="-5613150" y="3632900"/>
              <a:ext cx="294600" cy="290650"/>
            </a:xfrm>
            <a:custGeom>
              <a:avLst/>
              <a:gdLst/>
              <a:ahLst/>
              <a:cxnLst/>
              <a:rect l="l" t="t" r="r" b="b"/>
              <a:pathLst>
                <a:path w="11784" h="11626" extrusionOk="0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8" name="Google Shape;10188;p71"/>
          <p:cNvGrpSpPr/>
          <p:nvPr/>
        </p:nvGrpSpPr>
        <p:grpSpPr>
          <a:xfrm>
            <a:off x="2483722" y="2756270"/>
            <a:ext cx="424195" cy="420775"/>
            <a:chOff x="-5613150" y="3991275"/>
            <a:chExt cx="294600" cy="292225"/>
          </a:xfrm>
        </p:grpSpPr>
        <p:sp>
          <p:nvSpPr>
            <p:cNvPr id="10189" name="Google Shape;10189;p71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71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71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71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71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71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71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71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71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8" name="Google Shape;10198;p71"/>
          <p:cNvGrpSpPr/>
          <p:nvPr/>
        </p:nvGrpSpPr>
        <p:grpSpPr>
          <a:xfrm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0199" name="Google Shape;10199;p71"/>
            <p:cNvSpPr/>
            <p:nvPr/>
          </p:nvSpPr>
          <p:spPr>
            <a:xfrm>
              <a:off x="-3603925" y="3355650"/>
              <a:ext cx="69350" cy="33900"/>
            </a:xfrm>
            <a:custGeom>
              <a:avLst/>
              <a:gdLst/>
              <a:ahLst/>
              <a:cxnLst/>
              <a:rect l="l" t="t" r="r" b="b"/>
              <a:pathLst>
                <a:path w="2774" h="1356" extrusionOk="0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71"/>
            <p:cNvSpPr/>
            <p:nvPr/>
          </p:nvSpPr>
          <p:spPr>
            <a:xfrm>
              <a:off x="-3586600" y="3305250"/>
              <a:ext cx="33125" cy="33100"/>
            </a:xfrm>
            <a:custGeom>
              <a:avLst/>
              <a:gdLst/>
              <a:ahLst/>
              <a:cxnLst/>
              <a:rect l="l" t="t" r="r" b="b"/>
              <a:pathLst>
                <a:path w="1325" h="1324" extrusionOk="0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71"/>
            <p:cNvSpPr/>
            <p:nvPr/>
          </p:nvSpPr>
          <p:spPr>
            <a:xfrm>
              <a:off x="-3768700" y="3253275"/>
              <a:ext cx="301850" cy="291150"/>
            </a:xfrm>
            <a:custGeom>
              <a:avLst/>
              <a:gdLst/>
              <a:ahLst/>
              <a:cxnLst/>
              <a:rect l="l" t="t" r="r" b="b"/>
              <a:pathLst>
                <a:path w="12074" h="11646" extrusionOk="0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71"/>
          <p:cNvGrpSpPr/>
          <p:nvPr/>
        </p:nvGrpSpPr>
        <p:grpSpPr>
          <a:xfrm>
            <a:off x="5159293" y="2217090"/>
            <a:ext cx="426462" cy="395865"/>
            <a:chOff x="-3808700" y="3628950"/>
            <a:chExt cx="296175" cy="274925"/>
          </a:xfrm>
        </p:grpSpPr>
        <p:sp>
          <p:nvSpPr>
            <p:cNvPr id="10203" name="Google Shape;10203;p71"/>
            <p:cNvSpPr/>
            <p:nvPr/>
          </p:nvSpPr>
          <p:spPr>
            <a:xfrm>
              <a:off x="-3665972" y="36809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71"/>
            <p:cNvSpPr/>
            <p:nvPr/>
          </p:nvSpPr>
          <p:spPr>
            <a:xfrm>
              <a:off x="-3808700" y="3664400"/>
              <a:ext cx="296175" cy="239475"/>
            </a:xfrm>
            <a:custGeom>
              <a:avLst/>
              <a:gdLst/>
              <a:ahLst/>
              <a:cxnLst/>
              <a:rect l="l" t="t" r="r" b="b"/>
              <a:pathLst>
                <a:path w="11847" h="9579" extrusionOk="0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71"/>
            <p:cNvSpPr/>
            <p:nvPr/>
          </p:nvSpPr>
          <p:spPr>
            <a:xfrm>
              <a:off x="-3718359" y="3628950"/>
              <a:ext cx="155975" cy="156775"/>
            </a:xfrm>
            <a:custGeom>
              <a:avLst/>
              <a:gdLst/>
              <a:ahLst/>
              <a:cxnLst/>
              <a:rect l="l" t="t" r="r" b="b"/>
              <a:pathLst>
                <a:path w="6239" h="6271" extrusionOk="0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6" name="Google Shape;10206;p71"/>
          <p:cNvGrpSpPr/>
          <p:nvPr/>
        </p:nvGrpSpPr>
        <p:grpSpPr>
          <a:xfrm>
            <a:off x="5224504" y="2756412"/>
            <a:ext cx="419443" cy="420487"/>
            <a:chOff x="-3771675" y="3971775"/>
            <a:chExt cx="291300" cy="292025"/>
          </a:xfrm>
        </p:grpSpPr>
        <p:sp>
          <p:nvSpPr>
            <p:cNvPr id="10207" name="Google Shape;10207;p71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71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71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71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71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2" name="Google Shape;10212;p71"/>
          <p:cNvGrpSpPr/>
          <p:nvPr/>
        </p:nvGrpSpPr>
        <p:grpSpPr>
          <a:xfrm>
            <a:off x="7885948" y="1716461"/>
            <a:ext cx="420271" cy="320774"/>
            <a:chOff x="-1951475" y="3273100"/>
            <a:chExt cx="291875" cy="222775"/>
          </a:xfrm>
        </p:grpSpPr>
        <p:sp>
          <p:nvSpPr>
            <p:cNvPr id="10213" name="Google Shape;10213;p71"/>
            <p:cNvSpPr/>
            <p:nvPr/>
          </p:nvSpPr>
          <p:spPr>
            <a:xfrm>
              <a:off x="-1951475" y="3325050"/>
              <a:ext cx="51225" cy="119250"/>
            </a:xfrm>
            <a:custGeom>
              <a:avLst/>
              <a:gdLst/>
              <a:ahLst/>
              <a:cxnLst/>
              <a:rect l="l" t="t" r="r" b="b"/>
              <a:pathLst>
                <a:path w="2049" h="4770" extrusionOk="0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71"/>
            <p:cNvSpPr/>
            <p:nvPr/>
          </p:nvSpPr>
          <p:spPr>
            <a:xfrm>
              <a:off x="-1711250" y="3273100"/>
              <a:ext cx="51650" cy="221725"/>
            </a:xfrm>
            <a:custGeom>
              <a:avLst/>
              <a:gdLst/>
              <a:ahLst/>
              <a:cxnLst/>
              <a:rect l="l" t="t" r="r" b="b"/>
              <a:pathLst>
                <a:path w="2066" h="8869" extrusionOk="0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71"/>
            <p:cNvSpPr/>
            <p:nvPr/>
          </p:nvSpPr>
          <p:spPr>
            <a:xfrm>
              <a:off x="-1886900" y="3296575"/>
              <a:ext cx="156775" cy="199300"/>
            </a:xfrm>
            <a:custGeom>
              <a:avLst/>
              <a:gdLst/>
              <a:ahLst/>
              <a:cxnLst/>
              <a:rect l="l" t="t" r="r" b="b"/>
              <a:pathLst>
                <a:path w="6271" h="7972" extrusionOk="0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6" name="Google Shape;10216;p71"/>
          <p:cNvGrpSpPr/>
          <p:nvPr/>
        </p:nvGrpSpPr>
        <p:grpSpPr>
          <a:xfrm>
            <a:off x="7883429" y="2205191"/>
            <a:ext cx="425310" cy="419659"/>
            <a:chOff x="-1951475" y="3597450"/>
            <a:chExt cx="295375" cy="291450"/>
          </a:xfrm>
        </p:grpSpPr>
        <p:sp>
          <p:nvSpPr>
            <p:cNvPr id="10217" name="Google Shape;10217;p71"/>
            <p:cNvSpPr/>
            <p:nvPr/>
          </p:nvSpPr>
          <p:spPr>
            <a:xfrm>
              <a:off x="-1951475" y="3597450"/>
              <a:ext cx="170925" cy="34675"/>
            </a:xfrm>
            <a:custGeom>
              <a:avLst/>
              <a:gdLst/>
              <a:ahLst/>
              <a:cxnLst/>
              <a:rect l="l" t="t" r="r" b="b"/>
              <a:pathLst>
                <a:path w="6837" h="1387" extrusionOk="0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71"/>
            <p:cNvSpPr/>
            <p:nvPr/>
          </p:nvSpPr>
          <p:spPr>
            <a:xfrm>
              <a:off x="-1949900" y="3648650"/>
              <a:ext cx="171725" cy="173300"/>
            </a:xfrm>
            <a:custGeom>
              <a:avLst/>
              <a:gdLst/>
              <a:ahLst/>
              <a:cxnLst/>
              <a:rect l="l" t="t" r="r" b="b"/>
              <a:pathLst>
                <a:path w="6869" h="6932" extrusionOk="0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71"/>
            <p:cNvSpPr/>
            <p:nvPr/>
          </p:nvSpPr>
          <p:spPr>
            <a:xfrm>
              <a:off x="-1951475" y="3838475"/>
              <a:ext cx="170925" cy="50425"/>
            </a:xfrm>
            <a:custGeom>
              <a:avLst/>
              <a:gdLst/>
              <a:ahLst/>
              <a:cxnLst/>
              <a:rect l="l" t="t" r="r" b="b"/>
              <a:pathLst>
                <a:path w="6837" h="2017" extrusionOk="0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71"/>
            <p:cNvSpPr/>
            <p:nvPr/>
          </p:nvSpPr>
          <p:spPr>
            <a:xfrm>
              <a:off x="-1912900" y="3675825"/>
              <a:ext cx="256800" cy="202825"/>
            </a:xfrm>
            <a:custGeom>
              <a:avLst/>
              <a:gdLst/>
              <a:ahLst/>
              <a:cxnLst/>
              <a:rect l="l" t="t" r="r" b="b"/>
              <a:pathLst>
                <a:path w="10272" h="8113" extrusionOk="0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1" name="Google Shape;10221;p71"/>
          <p:cNvGrpSpPr/>
          <p:nvPr/>
        </p:nvGrpSpPr>
        <p:grpSpPr>
          <a:xfrm>
            <a:off x="7885680" y="2756825"/>
            <a:ext cx="444605" cy="419659"/>
            <a:chOff x="-1960150" y="3956600"/>
            <a:chExt cx="308775" cy="291450"/>
          </a:xfrm>
        </p:grpSpPr>
        <p:sp>
          <p:nvSpPr>
            <p:cNvPr id="10222" name="Google Shape;10222;p71"/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71"/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4" name="Google Shape;10224;p71"/>
          <p:cNvGrpSpPr/>
          <p:nvPr/>
        </p:nvGrpSpPr>
        <p:grpSpPr>
          <a:xfrm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0225" name="Google Shape;10225;p71"/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71"/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71"/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71"/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71"/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71"/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71"/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2" name="Google Shape;10232;p71"/>
          <p:cNvGrpSpPr/>
          <p:nvPr/>
        </p:nvGrpSpPr>
        <p:grpSpPr>
          <a:xfrm>
            <a:off x="3019809" y="1688647"/>
            <a:ext cx="420775" cy="420811"/>
            <a:chOff x="-5251625" y="3272950"/>
            <a:chExt cx="292225" cy="292250"/>
          </a:xfrm>
        </p:grpSpPr>
        <p:sp>
          <p:nvSpPr>
            <p:cNvPr id="10233" name="Google Shape;10233;p71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71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71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6" name="Google Shape;10236;p71"/>
          <p:cNvGrpSpPr/>
          <p:nvPr/>
        </p:nvGrpSpPr>
        <p:grpSpPr>
          <a:xfrm>
            <a:off x="3016407" y="2204348"/>
            <a:ext cx="427578" cy="421351"/>
            <a:chOff x="-5254775" y="3631325"/>
            <a:chExt cx="296950" cy="292625"/>
          </a:xfrm>
        </p:grpSpPr>
        <p:sp>
          <p:nvSpPr>
            <p:cNvPr id="10237" name="Google Shape;10237;p7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7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7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7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7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7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7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4" name="Google Shape;10244;p71"/>
          <p:cNvGrpSpPr/>
          <p:nvPr/>
        </p:nvGrpSpPr>
        <p:grpSpPr>
          <a:xfrm>
            <a:off x="3032265" y="2756270"/>
            <a:ext cx="419659" cy="420775"/>
            <a:chOff x="-5251625" y="3991275"/>
            <a:chExt cx="291450" cy="292225"/>
          </a:xfrm>
        </p:grpSpPr>
        <p:sp>
          <p:nvSpPr>
            <p:cNvPr id="10245" name="Google Shape;10245;p71"/>
            <p:cNvSpPr/>
            <p:nvPr/>
          </p:nvSpPr>
          <p:spPr>
            <a:xfrm>
              <a:off x="-5179950" y="4198400"/>
              <a:ext cx="145725" cy="85100"/>
            </a:xfrm>
            <a:custGeom>
              <a:avLst/>
              <a:gdLst/>
              <a:ahLst/>
              <a:cxnLst/>
              <a:rect l="l" t="t" r="r" b="b"/>
              <a:pathLst>
                <a:path w="5829" h="3404" extrusionOk="0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71"/>
            <p:cNvSpPr/>
            <p:nvPr/>
          </p:nvSpPr>
          <p:spPr>
            <a:xfrm>
              <a:off x="-5203575" y="41291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71"/>
            <p:cNvSpPr/>
            <p:nvPr/>
          </p:nvSpPr>
          <p:spPr>
            <a:xfrm>
              <a:off x="-5251625" y="3991275"/>
              <a:ext cx="291450" cy="172500"/>
            </a:xfrm>
            <a:custGeom>
              <a:avLst/>
              <a:gdLst/>
              <a:ahLst/>
              <a:cxnLst/>
              <a:rect l="l" t="t" r="r" b="b"/>
              <a:pathLst>
                <a:path w="11658" h="6900" extrusionOk="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71"/>
            <p:cNvSpPr/>
            <p:nvPr/>
          </p:nvSpPr>
          <p:spPr>
            <a:xfrm>
              <a:off x="-5139775" y="4096025"/>
              <a:ext cx="65400" cy="17350"/>
            </a:xfrm>
            <a:custGeom>
              <a:avLst/>
              <a:gdLst/>
              <a:ahLst/>
              <a:cxnLst/>
              <a:rect l="l" t="t" r="r" b="b"/>
              <a:pathLst>
                <a:path w="2616" h="694" extrusionOk="0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71"/>
            <p:cNvSpPr/>
            <p:nvPr/>
          </p:nvSpPr>
          <p:spPr>
            <a:xfrm>
              <a:off x="-5122450" y="4044825"/>
              <a:ext cx="33100" cy="33100"/>
            </a:xfrm>
            <a:custGeom>
              <a:avLst/>
              <a:gdLst/>
              <a:ahLst/>
              <a:cxnLst/>
              <a:rect l="l" t="t" r="r" b="b"/>
              <a:pathLst>
                <a:path w="1324" h="1324" extrusionOk="0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71"/>
          <p:cNvGrpSpPr/>
          <p:nvPr/>
        </p:nvGrpSpPr>
        <p:grpSpPr>
          <a:xfrm>
            <a:off x="5772848" y="1689240"/>
            <a:ext cx="319874" cy="419623"/>
            <a:chOff x="-3365275" y="3253275"/>
            <a:chExt cx="222150" cy="291425"/>
          </a:xfrm>
        </p:grpSpPr>
        <p:sp>
          <p:nvSpPr>
            <p:cNvPr id="10251" name="Google Shape;10251;p71"/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71"/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71"/>
          <p:cNvGrpSpPr/>
          <p:nvPr/>
        </p:nvGrpSpPr>
        <p:grpSpPr>
          <a:xfrm>
            <a:off x="5746786" y="2204058"/>
            <a:ext cx="371998" cy="421927"/>
            <a:chOff x="-3383375" y="3611625"/>
            <a:chExt cx="258350" cy="293025"/>
          </a:xfrm>
        </p:grpSpPr>
        <p:sp>
          <p:nvSpPr>
            <p:cNvPr id="10254" name="Google Shape;10254;p71"/>
            <p:cNvSpPr/>
            <p:nvPr/>
          </p:nvSpPr>
          <p:spPr>
            <a:xfrm>
              <a:off x="-3383375" y="3611625"/>
              <a:ext cx="258350" cy="85175"/>
            </a:xfrm>
            <a:custGeom>
              <a:avLst/>
              <a:gdLst/>
              <a:ahLst/>
              <a:cxnLst/>
              <a:rect l="l" t="t" r="r" b="b"/>
              <a:pathLst>
                <a:path w="10334" h="3407" extrusionOk="0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71"/>
            <p:cNvSpPr/>
            <p:nvPr/>
          </p:nvSpPr>
          <p:spPr>
            <a:xfrm>
              <a:off x="-3362900" y="3716375"/>
              <a:ext cx="218200" cy="188275"/>
            </a:xfrm>
            <a:custGeom>
              <a:avLst/>
              <a:gdLst/>
              <a:ahLst/>
              <a:cxnLst/>
              <a:rect l="l" t="t" r="r" b="b"/>
              <a:pathLst>
                <a:path w="8728" h="7531" extrusionOk="0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71"/>
          <p:cNvGrpSpPr/>
          <p:nvPr/>
        </p:nvGrpSpPr>
        <p:grpSpPr>
          <a:xfrm>
            <a:off x="5809135" y="2756826"/>
            <a:ext cx="271097" cy="419659"/>
            <a:chOff x="-3347950" y="3971575"/>
            <a:chExt cx="188275" cy="291450"/>
          </a:xfrm>
        </p:grpSpPr>
        <p:sp>
          <p:nvSpPr>
            <p:cNvPr id="10257" name="Google Shape;10257;p71"/>
            <p:cNvSpPr/>
            <p:nvPr/>
          </p:nvSpPr>
          <p:spPr>
            <a:xfrm>
              <a:off x="-3246325" y="4032225"/>
              <a:ext cx="29950" cy="42550"/>
            </a:xfrm>
            <a:custGeom>
              <a:avLst/>
              <a:gdLst/>
              <a:ahLst/>
              <a:cxnLst/>
              <a:rect l="l" t="t" r="r" b="b"/>
              <a:pathLst>
                <a:path w="1198" h="1702" extrusionOk="0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71"/>
            <p:cNvSpPr/>
            <p:nvPr/>
          </p:nvSpPr>
          <p:spPr>
            <a:xfrm>
              <a:off x="-3291225" y="4034575"/>
              <a:ext cx="40975" cy="40200"/>
            </a:xfrm>
            <a:custGeom>
              <a:avLst/>
              <a:gdLst/>
              <a:ahLst/>
              <a:cxnLst/>
              <a:rect l="l" t="t" r="r" b="b"/>
              <a:pathLst>
                <a:path w="1639" h="1608" extrusionOk="0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71"/>
            <p:cNvSpPr/>
            <p:nvPr/>
          </p:nvSpPr>
          <p:spPr>
            <a:xfrm>
              <a:off x="-3347950" y="3971575"/>
              <a:ext cx="188275" cy="291450"/>
            </a:xfrm>
            <a:custGeom>
              <a:avLst/>
              <a:gdLst/>
              <a:ahLst/>
              <a:cxnLst/>
              <a:rect l="l" t="t" r="r" b="b"/>
              <a:pathLst>
                <a:path w="7531" h="11658" extrusionOk="0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0" name="Google Shape;10260;p71"/>
          <p:cNvGrpSpPr/>
          <p:nvPr/>
        </p:nvGrpSpPr>
        <p:grpSpPr>
          <a:xfrm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10261" name="Google Shape;10261;p71"/>
            <p:cNvSpPr/>
            <p:nvPr/>
          </p:nvSpPr>
          <p:spPr>
            <a:xfrm>
              <a:off x="-1489150" y="3306825"/>
              <a:ext cx="85875" cy="33100"/>
            </a:xfrm>
            <a:custGeom>
              <a:avLst/>
              <a:gdLst/>
              <a:ahLst/>
              <a:cxnLst/>
              <a:rect l="l" t="t" r="r" b="b"/>
              <a:pathLst>
                <a:path w="3435" h="1324" extrusionOk="0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71"/>
            <p:cNvSpPr/>
            <p:nvPr/>
          </p:nvSpPr>
          <p:spPr>
            <a:xfrm>
              <a:off x="-1506475" y="3316275"/>
              <a:ext cx="46500" cy="67750"/>
            </a:xfrm>
            <a:custGeom>
              <a:avLst/>
              <a:gdLst/>
              <a:ahLst/>
              <a:cxnLst/>
              <a:rect l="l" t="t" r="r" b="b"/>
              <a:pathLst>
                <a:path w="1860" h="2710" extrusionOk="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71"/>
            <p:cNvSpPr/>
            <p:nvPr/>
          </p:nvSpPr>
          <p:spPr>
            <a:xfrm>
              <a:off x="-1575775" y="3238300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71"/>
            <p:cNvSpPr/>
            <p:nvPr/>
          </p:nvSpPr>
          <p:spPr>
            <a:xfrm>
              <a:off x="-1489150" y="3360375"/>
              <a:ext cx="85875" cy="32325"/>
            </a:xfrm>
            <a:custGeom>
              <a:avLst/>
              <a:gdLst/>
              <a:ahLst/>
              <a:cxnLst/>
              <a:rect l="l" t="t" r="r" b="b"/>
              <a:pathLst>
                <a:path w="3435" h="1293" extrusionOk="0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71"/>
            <p:cNvSpPr/>
            <p:nvPr/>
          </p:nvSpPr>
          <p:spPr>
            <a:xfrm>
              <a:off x="-1431650" y="3316275"/>
              <a:ext cx="44925" cy="67750"/>
            </a:xfrm>
            <a:custGeom>
              <a:avLst/>
              <a:gdLst/>
              <a:ahLst/>
              <a:cxnLst/>
              <a:rect l="l" t="t" r="r" b="b"/>
              <a:pathLst>
                <a:path w="1797" h="2710" extrusionOk="0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6" name="Google Shape;10266;p71"/>
          <p:cNvGrpSpPr/>
          <p:nvPr/>
        </p:nvGrpSpPr>
        <p:grpSpPr>
          <a:xfrm>
            <a:off x="2503892" y="3309051"/>
            <a:ext cx="423079" cy="424159"/>
            <a:chOff x="-1591550" y="3597475"/>
            <a:chExt cx="293825" cy="294575"/>
          </a:xfrm>
        </p:grpSpPr>
        <p:sp>
          <p:nvSpPr>
            <p:cNvPr id="10267" name="Google Shape;10267;p71"/>
            <p:cNvSpPr/>
            <p:nvPr/>
          </p:nvSpPr>
          <p:spPr>
            <a:xfrm>
              <a:off x="-1509625" y="3597475"/>
              <a:ext cx="211900" cy="207150"/>
            </a:xfrm>
            <a:custGeom>
              <a:avLst/>
              <a:gdLst/>
              <a:ahLst/>
              <a:cxnLst/>
              <a:rect l="l" t="t" r="r" b="b"/>
              <a:pathLst>
                <a:path w="8476" h="8286" extrusionOk="0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71"/>
            <p:cNvSpPr/>
            <p:nvPr/>
          </p:nvSpPr>
          <p:spPr>
            <a:xfrm>
              <a:off x="-1541125" y="3719125"/>
              <a:ext cx="120525" cy="118275"/>
            </a:xfrm>
            <a:custGeom>
              <a:avLst/>
              <a:gdLst/>
              <a:ahLst/>
              <a:cxnLst/>
              <a:rect l="l" t="t" r="r" b="b"/>
              <a:pathLst>
                <a:path w="4821" h="4731" extrusionOk="0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71"/>
            <p:cNvSpPr/>
            <p:nvPr/>
          </p:nvSpPr>
          <p:spPr>
            <a:xfrm>
              <a:off x="-1591550" y="3668825"/>
              <a:ext cx="222925" cy="223225"/>
            </a:xfrm>
            <a:custGeom>
              <a:avLst/>
              <a:gdLst/>
              <a:ahLst/>
              <a:cxnLst/>
              <a:rect l="l" t="t" r="r" b="b"/>
              <a:pathLst>
                <a:path w="8917" h="8929" extrusionOk="0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0" name="Google Shape;10270;p71"/>
          <p:cNvGrpSpPr/>
          <p:nvPr/>
        </p:nvGrpSpPr>
        <p:grpSpPr>
          <a:xfrm>
            <a:off x="4153362" y="3318663"/>
            <a:ext cx="421927" cy="399248"/>
            <a:chOff x="-1592325" y="3957400"/>
            <a:chExt cx="293025" cy="277275"/>
          </a:xfrm>
        </p:grpSpPr>
        <p:sp>
          <p:nvSpPr>
            <p:cNvPr id="10271" name="Google Shape;10271;p71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71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71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71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5" name="Google Shape;10275;p71"/>
          <p:cNvGrpSpPr/>
          <p:nvPr/>
        </p:nvGrpSpPr>
        <p:grpSpPr>
          <a:xfrm>
            <a:off x="3640232" y="3310744"/>
            <a:ext cx="369730" cy="420775"/>
            <a:chOff x="-778700" y="3612425"/>
            <a:chExt cx="256775" cy="292225"/>
          </a:xfrm>
        </p:grpSpPr>
        <p:sp>
          <p:nvSpPr>
            <p:cNvPr id="10276" name="Google Shape;10276;p71"/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71"/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71"/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71"/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71"/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71"/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2" name="Google Shape;10282;p71"/>
          <p:cNvGrpSpPr/>
          <p:nvPr/>
        </p:nvGrpSpPr>
        <p:grpSpPr>
          <a:xfrm>
            <a:off x="6111733" y="3828305"/>
            <a:ext cx="340731" cy="387641"/>
            <a:chOff x="7728464" y="1561258"/>
            <a:chExt cx="349719" cy="397866"/>
          </a:xfrm>
        </p:grpSpPr>
        <p:sp>
          <p:nvSpPr>
            <p:cNvPr id="10283" name="Google Shape;10283;p71"/>
            <p:cNvSpPr/>
            <p:nvPr/>
          </p:nvSpPr>
          <p:spPr>
            <a:xfrm>
              <a:off x="7891642" y="1678585"/>
              <a:ext cx="23354" cy="23333"/>
            </a:xfrm>
            <a:custGeom>
              <a:avLst/>
              <a:gdLst/>
              <a:ahLst/>
              <a:cxnLst/>
              <a:rect l="l" t="t" r="r" b="b"/>
              <a:pathLst>
                <a:path w="1119" h="1118" extrusionOk="0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71"/>
            <p:cNvSpPr/>
            <p:nvPr/>
          </p:nvSpPr>
          <p:spPr>
            <a:xfrm>
              <a:off x="7728464" y="1561258"/>
              <a:ext cx="349719" cy="397866"/>
            </a:xfrm>
            <a:custGeom>
              <a:avLst/>
              <a:gdLst/>
              <a:ahLst/>
              <a:cxnLst/>
              <a:rect l="l" t="t" r="r" b="b"/>
              <a:pathLst>
                <a:path w="16757" h="19064" extrusionOk="0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5" name="Google Shape;10285;p71"/>
          <p:cNvGrpSpPr/>
          <p:nvPr/>
        </p:nvGrpSpPr>
        <p:grpSpPr>
          <a:xfrm>
            <a:off x="4034702" y="3828305"/>
            <a:ext cx="387681" cy="387641"/>
            <a:chOff x="5611350" y="1561258"/>
            <a:chExt cx="397907" cy="397866"/>
          </a:xfrm>
        </p:grpSpPr>
        <p:sp>
          <p:nvSpPr>
            <p:cNvPr id="10286" name="Google Shape;10286;p71"/>
            <p:cNvSpPr/>
            <p:nvPr/>
          </p:nvSpPr>
          <p:spPr>
            <a:xfrm>
              <a:off x="5713589" y="1812337"/>
              <a:ext cx="38443" cy="39653"/>
            </a:xfrm>
            <a:custGeom>
              <a:avLst/>
              <a:gdLst/>
              <a:ahLst/>
              <a:cxnLst/>
              <a:rect l="l" t="t" r="r" b="b"/>
              <a:pathLst>
                <a:path w="1842" h="1900" extrusionOk="0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71"/>
            <p:cNvSpPr/>
            <p:nvPr/>
          </p:nvSpPr>
          <p:spPr>
            <a:xfrm>
              <a:off x="5830124" y="1789047"/>
              <a:ext cx="38505" cy="39653"/>
            </a:xfrm>
            <a:custGeom>
              <a:avLst/>
              <a:gdLst/>
              <a:ahLst/>
              <a:cxnLst/>
              <a:rect l="l" t="t" r="r" b="b"/>
              <a:pathLst>
                <a:path w="1845" h="1900" extrusionOk="0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71"/>
            <p:cNvSpPr/>
            <p:nvPr/>
          </p:nvSpPr>
          <p:spPr>
            <a:xfrm>
              <a:off x="5611350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71"/>
            <p:cNvSpPr/>
            <p:nvPr/>
          </p:nvSpPr>
          <p:spPr>
            <a:xfrm>
              <a:off x="5775341" y="1669507"/>
              <a:ext cx="93247" cy="41531"/>
            </a:xfrm>
            <a:custGeom>
              <a:avLst/>
              <a:gdLst/>
              <a:ahLst/>
              <a:cxnLst/>
              <a:rect l="l" t="t" r="r" b="b"/>
              <a:pathLst>
                <a:path w="4468" h="1990" extrusionOk="0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0" name="Google Shape;10290;p71"/>
          <p:cNvGrpSpPr/>
          <p:nvPr/>
        </p:nvGrpSpPr>
        <p:grpSpPr>
          <a:xfrm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10291" name="Google Shape;10291;p71"/>
            <p:cNvSpPr/>
            <p:nvPr/>
          </p:nvSpPr>
          <p:spPr>
            <a:xfrm>
              <a:off x="6281298" y="1707719"/>
              <a:ext cx="58290" cy="151579"/>
            </a:xfrm>
            <a:custGeom>
              <a:avLst/>
              <a:gdLst/>
              <a:ahLst/>
              <a:cxnLst/>
              <a:rect l="l" t="t" r="r" b="b"/>
              <a:pathLst>
                <a:path w="2793" h="7263" extrusionOk="0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71"/>
            <p:cNvSpPr/>
            <p:nvPr/>
          </p:nvSpPr>
          <p:spPr>
            <a:xfrm>
              <a:off x="6480225" y="1742675"/>
              <a:ext cx="58269" cy="58332"/>
            </a:xfrm>
            <a:custGeom>
              <a:avLst/>
              <a:gdLst/>
              <a:ahLst/>
              <a:cxnLst/>
              <a:rect l="l" t="t" r="r" b="b"/>
              <a:pathLst>
                <a:path w="2792" h="2795" extrusionOk="0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71"/>
            <p:cNvSpPr/>
            <p:nvPr/>
          </p:nvSpPr>
          <p:spPr>
            <a:xfrm>
              <a:off x="6352004" y="1661097"/>
              <a:ext cx="129206" cy="198202"/>
            </a:xfrm>
            <a:custGeom>
              <a:avLst/>
              <a:gdLst/>
              <a:ahLst/>
              <a:cxnLst/>
              <a:rect l="l" t="t" r="r" b="b"/>
              <a:pathLst>
                <a:path w="6191" h="9497" extrusionOk="0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71"/>
            <p:cNvSpPr/>
            <p:nvPr/>
          </p:nvSpPr>
          <p:spPr>
            <a:xfrm>
              <a:off x="6140660" y="1661097"/>
              <a:ext cx="129185" cy="198202"/>
            </a:xfrm>
            <a:custGeom>
              <a:avLst/>
              <a:gdLst/>
              <a:ahLst/>
              <a:cxnLst/>
              <a:rect l="l" t="t" r="r" b="b"/>
              <a:pathLst>
                <a:path w="6190" h="9497" extrusionOk="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5" name="Google Shape;10295;p71"/>
          <p:cNvGrpSpPr/>
          <p:nvPr/>
        </p:nvGrpSpPr>
        <p:grpSpPr>
          <a:xfrm>
            <a:off x="5073202" y="3828305"/>
            <a:ext cx="387681" cy="387641"/>
            <a:chOff x="6669907" y="1561258"/>
            <a:chExt cx="397907" cy="397866"/>
          </a:xfrm>
        </p:grpSpPr>
        <p:sp>
          <p:nvSpPr>
            <p:cNvPr id="10296" name="Google Shape;10296;p71"/>
            <p:cNvSpPr/>
            <p:nvPr/>
          </p:nvSpPr>
          <p:spPr>
            <a:xfrm>
              <a:off x="6950454" y="1655253"/>
              <a:ext cx="23312" cy="23354"/>
            </a:xfrm>
            <a:custGeom>
              <a:avLst/>
              <a:gdLst/>
              <a:ahLst/>
              <a:cxnLst/>
              <a:rect l="l" t="t" r="r" b="b"/>
              <a:pathLst>
                <a:path w="1117" h="1119" extrusionOk="0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71"/>
            <p:cNvSpPr/>
            <p:nvPr/>
          </p:nvSpPr>
          <p:spPr>
            <a:xfrm>
              <a:off x="6740633" y="1725228"/>
              <a:ext cx="36919" cy="39632"/>
            </a:xfrm>
            <a:custGeom>
              <a:avLst/>
              <a:gdLst/>
              <a:ahLst/>
              <a:cxnLst/>
              <a:rect l="l" t="t" r="r" b="b"/>
              <a:pathLst>
                <a:path w="1769" h="1899" extrusionOk="0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71"/>
            <p:cNvSpPr/>
            <p:nvPr/>
          </p:nvSpPr>
          <p:spPr>
            <a:xfrm>
              <a:off x="6763944" y="1725228"/>
              <a:ext cx="209827" cy="139892"/>
            </a:xfrm>
            <a:custGeom>
              <a:avLst/>
              <a:gdLst/>
              <a:ahLst/>
              <a:cxnLst/>
              <a:rect l="l" t="t" r="r" b="b"/>
              <a:pathLst>
                <a:path w="10054" h="6703" extrusionOk="0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71"/>
            <p:cNvSpPr/>
            <p:nvPr/>
          </p:nvSpPr>
          <p:spPr>
            <a:xfrm>
              <a:off x="6669907" y="1561258"/>
              <a:ext cx="397907" cy="397866"/>
            </a:xfrm>
            <a:custGeom>
              <a:avLst/>
              <a:gdLst/>
              <a:ahLst/>
              <a:cxnLst/>
              <a:rect l="l" t="t" r="r" b="b"/>
              <a:pathLst>
                <a:path w="19066" h="19064" extrusionOk="0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71"/>
            <p:cNvSpPr/>
            <p:nvPr/>
          </p:nvSpPr>
          <p:spPr>
            <a:xfrm>
              <a:off x="6960158" y="1725228"/>
              <a:ext cx="36940" cy="39632"/>
            </a:xfrm>
            <a:custGeom>
              <a:avLst/>
              <a:gdLst/>
              <a:ahLst/>
              <a:cxnLst/>
              <a:rect l="l" t="t" r="r" b="b"/>
              <a:pathLst>
                <a:path w="1770" h="1899" extrusionOk="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1" name="Google Shape;10301;p71"/>
          <p:cNvGrpSpPr/>
          <p:nvPr/>
        </p:nvGrpSpPr>
        <p:grpSpPr>
          <a:xfrm>
            <a:off x="5592488" y="3828305"/>
            <a:ext cx="387641" cy="387641"/>
            <a:chOff x="7199196" y="1561258"/>
            <a:chExt cx="397866" cy="397866"/>
          </a:xfrm>
        </p:grpSpPr>
        <p:sp>
          <p:nvSpPr>
            <p:cNvPr id="10302" name="Google Shape;10302;p71"/>
            <p:cNvSpPr/>
            <p:nvPr/>
          </p:nvSpPr>
          <p:spPr>
            <a:xfrm>
              <a:off x="7363167" y="1701896"/>
              <a:ext cx="69935" cy="69977"/>
            </a:xfrm>
            <a:custGeom>
              <a:avLst/>
              <a:gdLst/>
              <a:ahLst/>
              <a:cxnLst/>
              <a:rect l="l" t="t" r="r" b="b"/>
              <a:pathLst>
                <a:path w="3351" h="3353" extrusionOk="0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71"/>
            <p:cNvSpPr/>
            <p:nvPr/>
          </p:nvSpPr>
          <p:spPr>
            <a:xfrm>
              <a:off x="7316523" y="1655253"/>
              <a:ext cx="163203" cy="209869"/>
            </a:xfrm>
            <a:custGeom>
              <a:avLst/>
              <a:gdLst/>
              <a:ahLst/>
              <a:cxnLst/>
              <a:rect l="l" t="t" r="r" b="b"/>
              <a:pathLst>
                <a:path w="7820" h="10056" extrusionOk="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71"/>
            <p:cNvSpPr/>
            <p:nvPr/>
          </p:nvSpPr>
          <p:spPr>
            <a:xfrm>
              <a:off x="7199196" y="1561258"/>
              <a:ext cx="397866" cy="397866"/>
            </a:xfrm>
            <a:custGeom>
              <a:avLst/>
              <a:gdLst/>
              <a:ahLst/>
              <a:cxnLst/>
              <a:rect l="l" t="t" r="r" b="b"/>
              <a:pathLst>
                <a:path w="19064" h="19064" extrusionOk="0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5" name="Google Shape;10305;p71"/>
          <p:cNvGrpSpPr/>
          <p:nvPr/>
        </p:nvGrpSpPr>
        <p:grpSpPr>
          <a:xfrm>
            <a:off x="1958433" y="3885842"/>
            <a:ext cx="387681" cy="272572"/>
            <a:chOff x="3386036" y="1746339"/>
            <a:chExt cx="397907" cy="279762"/>
          </a:xfrm>
        </p:grpSpPr>
        <p:sp>
          <p:nvSpPr>
            <p:cNvPr id="10306" name="Google Shape;10306;p71"/>
            <p:cNvSpPr/>
            <p:nvPr/>
          </p:nvSpPr>
          <p:spPr>
            <a:xfrm>
              <a:off x="3561652" y="1848954"/>
              <a:ext cx="59646" cy="74506"/>
            </a:xfrm>
            <a:custGeom>
              <a:avLst/>
              <a:gdLst/>
              <a:ahLst/>
              <a:cxnLst/>
              <a:rect l="l" t="t" r="r" b="b"/>
              <a:pathLst>
                <a:path w="2858" h="3570" extrusionOk="0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71"/>
            <p:cNvSpPr/>
            <p:nvPr/>
          </p:nvSpPr>
          <p:spPr>
            <a:xfrm>
              <a:off x="3386036" y="1746339"/>
              <a:ext cx="397907" cy="279762"/>
            </a:xfrm>
            <a:custGeom>
              <a:avLst/>
              <a:gdLst/>
              <a:ahLst/>
              <a:cxnLst/>
              <a:rect l="l" t="t" r="r" b="b"/>
              <a:pathLst>
                <a:path w="19066" h="13405" extrusionOk="0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8" name="Google Shape;10308;p71"/>
          <p:cNvGrpSpPr/>
          <p:nvPr/>
        </p:nvGrpSpPr>
        <p:grpSpPr>
          <a:xfrm>
            <a:off x="2996130" y="3828288"/>
            <a:ext cx="387681" cy="387681"/>
            <a:chOff x="4417380" y="1687279"/>
            <a:chExt cx="397907" cy="397907"/>
          </a:xfrm>
        </p:grpSpPr>
        <p:sp>
          <p:nvSpPr>
            <p:cNvPr id="10309" name="Google Shape;10309;p71"/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71"/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1" name="Google Shape;10311;p71"/>
          <p:cNvGrpSpPr/>
          <p:nvPr/>
        </p:nvGrpSpPr>
        <p:grpSpPr>
          <a:xfrm>
            <a:off x="7942611" y="3308537"/>
            <a:ext cx="387661" cy="387661"/>
            <a:chOff x="2869999" y="1687279"/>
            <a:chExt cx="397887" cy="397887"/>
          </a:xfrm>
        </p:grpSpPr>
        <p:sp>
          <p:nvSpPr>
            <p:cNvPr id="10312" name="Google Shape;10312;p71"/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71"/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4" name="Google Shape;10314;p71"/>
          <p:cNvGrpSpPr/>
          <p:nvPr/>
        </p:nvGrpSpPr>
        <p:grpSpPr>
          <a:xfrm>
            <a:off x="2477718" y="3828664"/>
            <a:ext cx="386807" cy="386929"/>
            <a:chOff x="3902887" y="1687655"/>
            <a:chExt cx="397010" cy="397135"/>
          </a:xfrm>
        </p:grpSpPr>
        <p:sp>
          <p:nvSpPr>
            <p:cNvPr id="10315" name="Google Shape;10315;p71"/>
            <p:cNvSpPr/>
            <p:nvPr/>
          </p:nvSpPr>
          <p:spPr>
            <a:xfrm>
              <a:off x="4023345" y="1785845"/>
              <a:ext cx="156275" cy="200269"/>
            </a:xfrm>
            <a:custGeom>
              <a:avLst/>
              <a:gdLst/>
              <a:ahLst/>
              <a:cxnLst/>
              <a:rect l="l" t="t" r="r" b="b"/>
              <a:pathLst>
                <a:path w="7488" h="9596" extrusionOk="0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71"/>
            <p:cNvSpPr/>
            <p:nvPr/>
          </p:nvSpPr>
          <p:spPr>
            <a:xfrm>
              <a:off x="3902887" y="1687655"/>
              <a:ext cx="397010" cy="397135"/>
            </a:xfrm>
            <a:custGeom>
              <a:avLst/>
              <a:gdLst/>
              <a:ahLst/>
              <a:cxnLst/>
              <a:rect l="l" t="t" r="r" b="b"/>
              <a:pathLst>
                <a:path w="19023" h="19029" extrusionOk="0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7" name="Google Shape;10317;p71"/>
          <p:cNvGrpSpPr/>
          <p:nvPr/>
        </p:nvGrpSpPr>
        <p:grpSpPr>
          <a:xfrm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10318" name="Google Shape;10318;p71"/>
            <p:cNvSpPr/>
            <p:nvPr/>
          </p:nvSpPr>
          <p:spPr>
            <a:xfrm>
              <a:off x="5071801" y="1766541"/>
              <a:ext cx="125867" cy="241215"/>
            </a:xfrm>
            <a:custGeom>
              <a:avLst/>
              <a:gdLst/>
              <a:ahLst/>
              <a:cxnLst/>
              <a:rect l="l" t="t" r="r" b="b"/>
              <a:pathLst>
                <a:path w="6031" h="11558" extrusionOk="0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71"/>
            <p:cNvSpPr/>
            <p:nvPr/>
          </p:nvSpPr>
          <p:spPr>
            <a:xfrm>
              <a:off x="4933458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0" name="Google Shape;10320;p71"/>
          <p:cNvGrpSpPr/>
          <p:nvPr/>
        </p:nvGrpSpPr>
        <p:grpSpPr>
          <a:xfrm>
            <a:off x="6348367" y="3308537"/>
            <a:ext cx="387661" cy="387661"/>
            <a:chOff x="1379798" y="1723250"/>
            <a:chExt cx="397887" cy="397887"/>
          </a:xfrm>
        </p:grpSpPr>
        <p:sp>
          <p:nvSpPr>
            <p:cNvPr id="10321" name="Google Shape;10321;p7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7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7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7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5" name="Google Shape;10325;p71"/>
          <p:cNvGrpSpPr/>
          <p:nvPr/>
        </p:nvGrpSpPr>
        <p:grpSpPr>
          <a:xfrm>
            <a:off x="5286246" y="3308537"/>
            <a:ext cx="387681" cy="387661"/>
            <a:chOff x="266768" y="1721375"/>
            <a:chExt cx="397907" cy="397887"/>
          </a:xfrm>
        </p:grpSpPr>
        <p:sp>
          <p:nvSpPr>
            <p:cNvPr id="10326" name="Google Shape;10326;p7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7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8" name="Google Shape;10328;p71"/>
          <p:cNvGrpSpPr/>
          <p:nvPr/>
        </p:nvGrpSpPr>
        <p:grpSpPr>
          <a:xfrm>
            <a:off x="5817327" y="3308537"/>
            <a:ext cx="387641" cy="387661"/>
            <a:chOff x="864491" y="1723250"/>
            <a:chExt cx="397866" cy="397887"/>
          </a:xfrm>
        </p:grpSpPr>
        <p:sp>
          <p:nvSpPr>
            <p:cNvPr id="10329" name="Google Shape;10329;p7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7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7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32" name="Google Shape;10332;p71"/>
          <p:cNvSpPr/>
          <p:nvPr/>
        </p:nvSpPr>
        <p:spPr>
          <a:xfrm>
            <a:off x="6879427" y="334376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3" name="Google Shape;10333;p71"/>
          <p:cNvGrpSpPr/>
          <p:nvPr/>
        </p:nvGrpSpPr>
        <p:grpSpPr>
          <a:xfrm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10334" name="Google Shape;10334;p71"/>
            <p:cNvSpPr/>
            <p:nvPr/>
          </p:nvSpPr>
          <p:spPr>
            <a:xfrm>
              <a:off x="2492135" y="1827639"/>
              <a:ext cx="213667" cy="185326"/>
            </a:xfrm>
            <a:custGeom>
              <a:avLst/>
              <a:gdLst/>
              <a:ahLst/>
              <a:cxnLst/>
              <a:rect l="l" t="t" r="r" b="b"/>
              <a:pathLst>
                <a:path w="10238" h="8880" extrusionOk="0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71"/>
            <p:cNvSpPr/>
            <p:nvPr/>
          </p:nvSpPr>
          <p:spPr>
            <a:xfrm>
              <a:off x="2408992" y="1722875"/>
              <a:ext cx="397761" cy="397093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" name="Google Shape;10340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2393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Environment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2"/>
          </p:nvPr>
        </p:nvSpPr>
        <p:spPr>
          <a:xfrm>
            <a:off x="1232050" y="2040021"/>
            <a:ext cx="188845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Completely observable</a:t>
            </a:r>
            <a:endParaRPr sz="1600" b="1" dirty="0"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058680" y="2366210"/>
            <a:ext cx="219302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All the relevant information about the state is accessible</a:t>
            </a:r>
            <a:endParaRPr sz="1200" dirty="0"/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3"/>
          </p:nvPr>
        </p:nvSpPr>
        <p:spPr>
          <a:xfrm>
            <a:off x="3827490" y="2040022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Multiagent</a:t>
            </a:r>
            <a:endParaRPr sz="1600" b="1" dirty="0"/>
          </a:p>
        </p:txBody>
      </p:sp>
      <p:sp>
        <p:nvSpPr>
          <p:cNvPr id="347" name="Google Shape;347;p31"/>
          <p:cNvSpPr txBox="1">
            <a:spLocks noGrp="1"/>
          </p:cNvSpPr>
          <p:nvPr>
            <p:ph type="subTitle" idx="4"/>
          </p:nvPr>
        </p:nvSpPr>
        <p:spPr>
          <a:xfrm>
            <a:off x="3673031" y="2347370"/>
            <a:ext cx="1797937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 err="1"/>
              <a:t>Other</a:t>
            </a:r>
            <a:r>
              <a:rPr lang="it-IT" sz="1200" dirty="0"/>
              <a:t> competitive agents are in the </a:t>
            </a:r>
            <a:r>
              <a:rPr lang="it-IT" sz="1200" dirty="0" err="1"/>
              <a:t>environment</a:t>
            </a:r>
            <a:endParaRPr sz="1200" dirty="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 idx="5"/>
          </p:nvPr>
        </p:nvSpPr>
        <p:spPr>
          <a:xfrm>
            <a:off x="6223215" y="2040021"/>
            <a:ext cx="1489020" cy="399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Strategic</a:t>
            </a:r>
            <a:endParaRPr sz="1600" b="1" dirty="0"/>
          </a:p>
        </p:txBody>
      </p:sp>
      <p:sp>
        <p:nvSpPr>
          <p:cNvPr id="349" name="Google Shape;349;p31"/>
          <p:cNvSpPr txBox="1">
            <a:spLocks noGrp="1"/>
          </p:cNvSpPr>
          <p:nvPr>
            <p:ph type="subTitle" idx="6"/>
          </p:nvPr>
        </p:nvSpPr>
        <p:spPr>
          <a:xfrm>
            <a:off x="5927635" y="2374614"/>
            <a:ext cx="2051772" cy="439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200" dirty="0"/>
              <a:t>The state of the </a:t>
            </a:r>
            <a:r>
              <a:rPr lang="it-IT" sz="1200" dirty="0" err="1"/>
              <a:t>environment</a:t>
            </a:r>
            <a:r>
              <a:rPr lang="it-IT" sz="1200" dirty="0"/>
              <a:t> </a:t>
            </a:r>
            <a:r>
              <a:rPr lang="it-IT" sz="1200" dirty="0" err="1"/>
              <a:t>is</a:t>
            </a:r>
            <a:r>
              <a:rPr lang="it-IT" sz="1200" dirty="0"/>
              <a:t> </a:t>
            </a:r>
            <a:r>
              <a:rPr lang="it-IT" sz="1200" dirty="0" err="1"/>
              <a:t>not</a:t>
            </a:r>
            <a:r>
              <a:rPr lang="it-IT" sz="1200" dirty="0"/>
              <a:t> </a:t>
            </a:r>
            <a:r>
              <a:rPr lang="it-IT" sz="1200" dirty="0" err="1"/>
              <a:t>deterministic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50" name="Google Shape;350;p31"/>
          <p:cNvSpPr/>
          <p:nvPr/>
        </p:nvSpPr>
        <p:spPr>
          <a:xfrm>
            <a:off x="173435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4130082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6525807" y="1119799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 descr="Occhi">
            <a:extLst>
              <a:ext uri="{FF2B5EF4-FFF2-40B4-BE49-F238E27FC236}">
                <a16:creationId xmlns:a16="http://schemas.microsoft.com/office/drawing/2014/main" id="{36AD3584-DF3D-427F-BEF2-170641D4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931431" y="1332044"/>
            <a:ext cx="451263" cy="451263"/>
          </a:xfrm>
          <a:prstGeom prst="rect">
            <a:avLst/>
          </a:prstGeom>
        </p:spPr>
      </p:pic>
      <p:pic>
        <p:nvPicPr>
          <p:cNvPr id="5" name="Elemento grafico 4" descr="Gruppo di uomini">
            <a:extLst>
              <a:ext uri="{FF2B5EF4-FFF2-40B4-BE49-F238E27FC236}">
                <a16:creationId xmlns:a16="http://schemas.microsoft.com/office/drawing/2014/main" id="{5A1C0B73-60B2-4BEA-BD04-7808CB8D0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7157" y="1316874"/>
            <a:ext cx="451262" cy="451262"/>
          </a:xfrm>
          <a:prstGeom prst="rect">
            <a:avLst/>
          </a:prstGeom>
        </p:spPr>
      </p:pic>
      <p:pic>
        <p:nvPicPr>
          <p:cNvPr id="7" name="Elemento grafico 6" descr="Dadi">
            <a:extLst>
              <a:ext uri="{FF2B5EF4-FFF2-40B4-BE49-F238E27FC236}">
                <a16:creationId xmlns:a16="http://schemas.microsoft.com/office/drawing/2014/main" id="{C0EF1C70-7FC9-476B-9C8A-72B380516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22882" y="1332044"/>
            <a:ext cx="451262" cy="451262"/>
          </a:xfrm>
          <a:prstGeom prst="rect">
            <a:avLst/>
          </a:prstGeom>
        </p:spPr>
      </p:pic>
      <p:sp>
        <p:nvSpPr>
          <p:cNvPr id="39" name="Google Shape;344;p31">
            <a:extLst>
              <a:ext uri="{FF2B5EF4-FFF2-40B4-BE49-F238E27FC236}">
                <a16:creationId xmlns:a16="http://schemas.microsoft.com/office/drawing/2014/main" id="{2DFD5C37-F28D-419E-8F82-F416FA00C927}"/>
              </a:ext>
            </a:extLst>
          </p:cNvPr>
          <p:cNvSpPr txBox="1">
            <a:spLocks/>
          </p:cNvSpPr>
          <p:nvPr/>
        </p:nvSpPr>
        <p:spPr>
          <a:xfrm>
            <a:off x="1232050" y="4054087"/>
            <a:ext cx="188845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Sequential</a:t>
            </a:r>
            <a:endParaRPr lang="en-GB" sz="1600" b="1" dirty="0"/>
          </a:p>
        </p:txBody>
      </p:sp>
      <p:sp>
        <p:nvSpPr>
          <p:cNvPr id="40" name="Google Shape;345;p31">
            <a:extLst>
              <a:ext uri="{FF2B5EF4-FFF2-40B4-BE49-F238E27FC236}">
                <a16:creationId xmlns:a16="http://schemas.microsoft.com/office/drawing/2014/main" id="{B548F6F3-4BCA-4BB5-94DA-38C0A696C2BB}"/>
              </a:ext>
            </a:extLst>
          </p:cNvPr>
          <p:cNvSpPr txBox="1">
            <a:spLocks/>
          </p:cNvSpPr>
          <p:nvPr/>
        </p:nvSpPr>
        <p:spPr>
          <a:xfrm>
            <a:off x="1212837" y="4381372"/>
            <a:ext cx="188845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/>
            <a:r>
              <a:rPr lang="en-GB" sz="1200" dirty="0"/>
              <a:t>Any action of the agent influences the next ones</a:t>
            </a:r>
          </a:p>
        </p:txBody>
      </p:sp>
      <p:sp>
        <p:nvSpPr>
          <p:cNvPr id="41" name="Google Shape;346;p31">
            <a:extLst>
              <a:ext uri="{FF2B5EF4-FFF2-40B4-BE49-F238E27FC236}">
                <a16:creationId xmlns:a16="http://schemas.microsoft.com/office/drawing/2014/main" id="{D2B99F75-0518-498B-A784-C694EBE4BED8}"/>
              </a:ext>
            </a:extLst>
          </p:cNvPr>
          <p:cNvSpPr txBox="1">
            <a:spLocks/>
          </p:cNvSpPr>
          <p:nvPr/>
        </p:nvSpPr>
        <p:spPr>
          <a:xfrm>
            <a:off x="3827490" y="4054088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Static</a:t>
            </a:r>
            <a:endParaRPr lang="en-GB" sz="1600" b="1" dirty="0"/>
          </a:p>
        </p:txBody>
      </p:sp>
      <p:sp>
        <p:nvSpPr>
          <p:cNvPr id="42" name="Google Shape;347;p31">
            <a:extLst>
              <a:ext uri="{FF2B5EF4-FFF2-40B4-BE49-F238E27FC236}">
                <a16:creationId xmlns:a16="http://schemas.microsoft.com/office/drawing/2014/main" id="{6CA52B42-8B8D-4B6F-99FF-B30B160D9215}"/>
              </a:ext>
            </a:extLst>
          </p:cNvPr>
          <p:cNvSpPr txBox="1">
            <a:spLocks/>
          </p:cNvSpPr>
          <p:nvPr/>
        </p:nvSpPr>
        <p:spPr>
          <a:xfrm>
            <a:off x="3507478" y="4308957"/>
            <a:ext cx="2090619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</a:pPr>
            <a:r>
              <a:rPr lang="en-GB" sz="1200" dirty="0"/>
              <a:t>No changes of the environment occur while the agent is deliberating</a:t>
            </a:r>
          </a:p>
        </p:txBody>
      </p:sp>
      <p:sp>
        <p:nvSpPr>
          <p:cNvPr id="43" name="Google Shape;348;p31">
            <a:extLst>
              <a:ext uri="{FF2B5EF4-FFF2-40B4-BE49-F238E27FC236}">
                <a16:creationId xmlns:a16="http://schemas.microsoft.com/office/drawing/2014/main" id="{CCB9224E-A60B-4264-B62C-875261B22072}"/>
              </a:ext>
            </a:extLst>
          </p:cNvPr>
          <p:cNvSpPr txBox="1">
            <a:spLocks/>
          </p:cNvSpPr>
          <p:nvPr/>
        </p:nvSpPr>
        <p:spPr>
          <a:xfrm>
            <a:off x="6223215" y="4054087"/>
            <a:ext cx="1489020" cy="399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ExtraBold"/>
              <a:buNone/>
              <a:defRPr sz="1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 Condensed ExtraBold"/>
              <a:buNone/>
              <a:defRPr sz="42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n-GB" sz="1400" b="1" dirty="0"/>
              <a:t>Discrete</a:t>
            </a:r>
            <a:endParaRPr lang="en-GB" sz="1600" b="1" dirty="0"/>
          </a:p>
        </p:txBody>
      </p:sp>
      <p:sp>
        <p:nvSpPr>
          <p:cNvPr id="44" name="Google Shape;349;p31">
            <a:extLst>
              <a:ext uri="{FF2B5EF4-FFF2-40B4-BE49-F238E27FC236}">
                <a16:creationId xmlns:a16="http://schemas.microsoft.com/office/drawing/2014/main" id="{07494866-F581-48D1-AF38-F514C71ED97C}"/>
              </a:ext>
            </a:extLst>
          </p:cNvPr>
          <p:cNvSpPr txBox="1">
            <a:spLocks/>
          </p:cNvSpPr>
          <p:nvPr/>
        </p:nvSpPr>
        <p:spPr>
          <a:xfrm>
            <a:off x="6223215" y="4361436"/>
            <a:ext cx="1489020" cy="43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None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GB" sz="1200" dirty="0"/>
              <a:t>Time, perceptions and actions are finite</a:t>
            </a:r>
          </a:p>
          <a:p>
            <a:pPr marL="0" indent="0"/>
            <a:endParaRPr lang="en-GB" sz="1200" dirty="0"/>
          </a:p>
        </p:txBody>
      </p:sp>
      <p:sp>
        <p:nvSpPr>
          <p:cNvPr id="45" name="Google Shape;350;p31">
            <a:extLst>
              <a:ext uri="{FF2B5EF4-FFF2-40B4-BE49-F238E27FC236}">
                <a16:creationId xmlns:a16="http://schemas.microsoft.com/office/drawing/2014/main" id="{42BA2113-7B7E-4B86-AD16-E678F3D61361}"/>
              </a:ext>
            </a:extLst>
          </p:cNvPr>
          <p:cNvSpPr/>
          <p:nvPr/>
        </p:nvSpPr>
        <p:spPr>
          <a:xfrm>
            <a:off x="173435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51;p31">
            <a:extLst>
              <a:ext uri="{FF2B5EF4-FFF2-40B4-BE49-F238E27FC236}">
                <a16:creationId xmlns:a16="http://schemas.microsoft.com/office/drawing/2014/main" id="{E1ABCC33-B798-4A80-93EF-A0A3C4C3DE13}"/>
              </a:ext>
            </a:extLst>
          </p:cNvPr>
          <p:cNvSpPr/>
          <p:nvPr/>
        </p:nvSpPr>
        <p:spPr>
          <a:xfrm>
            <a:off x="4130082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52;p31">
            <a:extLst>
              <a:ext uri="{FF2B5EF4-FFF2-40B4-BE49-F238E27FC236}">
                <a16:creationId xmlns:a16="http://schemas.microsoft.com/office/drawing/2014/main" id="{F5CA5555-626D-4DE0-950E-CBEE3A2D6817}"/>
              </a:ext>
            </a:extLst>
          </p:cNvPr>
          <p:cNvSpPr/>
          <p:nvPr/>
        </p:nvSpPr>
        <p:spPr>
          <a:xfrm>
            <a:off x="6525807" y="3133865"/>
            <a:ext cx="845412" cy="845412"/>
          </a:xfrm>
          <a:prstGeom prst="ellipse">
            <a:avLst/>
          </a:prstGeom>
          <a:solidFill>
            <a:srgbClr val="FB9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Elemento grafico 47" descr="Flusso di lavoro">
            <a:extLst>
              <a:ext uri="{FF2B5EF4-FFF2-40B4-BE49-F238E27FC236}">
                <a16:creationId xmlns:a16="http://schemas.microsoft.com/office/drawing/2014/main" id="{3DD52C52-4181-42C5-ACB4-7A76C354F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931431" y="3346110"/>
            <a:ext cx="451263" cy="451263"/>
          </a:xfrm>
          <a:prstGeom prst="rect">
            <a:avLst/>
          </a:prstGeom>
        </p:spPr>
      </p:pic>
      <p:pic>
        <p:nvPicPr>
          <p:cNvPr id="49" name="Elemento grafico 48" descr="Ancora">
            <a:extLst>
              <a:ext uri="{FF2B5EF4-FFF2-40B4-BE49-F238E27FC236}">
                <a16:creationId xmlns:a16="http://schemas.microsoft.com/office/drawing/2014/main" id="{95DB0073-5677-45F0-9BA6-669E0D9E5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327157" y="3330940"/>
            <a:ext cx="451262" cy="451262"/>
          </a:xfrm>
          <a:prstGeom prst="rect">
            <a:avLst/>
          </a:prstGeom>
        </p:spPr>
      </p:pic>
      <p:pic>
        <p:nvPicPr>
          <p:cNvPr id="50" name="Elemento grafico 49" descr="Diagramma di Venn">
            <a:extLst>
              <a:ext uri="{FF2B5EF4-FFF2-40B4-BE49-F238E27FC236}">
                <a16:creationId xmlns:a16="http://schemas.microsoft.com/office/drawing/2014/main" id="{39629D6C-BF66-4E3D-9C3D-6AB01095D9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722882" y="3346110"/>
            <a:ext cx="451262" cy="4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Design goals and agent function</a:t>
            </a:r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Purposes of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30350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Common goals </a:t>
            </a:r>
            <a:r>
              <a:rPr lang="en" dirty="0"/>
              <a:t>&amp; </a:t>
            </a:r>
            <a:r>
              <a:rPr lang="en-GB" dirty="0"/>
              <a:t>Specific goals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57" name="Google Shape;757;p45"/>
          <p:cNvSpPr txBox="1">
            <a:spLocks noGrp="1"/>
          </p:cNvSpPr>
          <p:nvPr>
            <p:ph type="body" idx="1"/>
          </p:nvPr>
        </p:nvSpPr>
        <p:spPr>
          <a:xfrm>
            <a:off x="1019213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 dirty="0" err="1"/>
              <a:t>Maximize</a:t>
            </a:r>
            <a:r>
              <a:rPr lang="it-IT" dirty="0"/>
              <a:t> the score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-IT" dirty="0"/>
              <a:t>Complete </a:t>
            </a:r>
            <a:r>
              <a:rPr lang="it-IT" dirty="0" err="1"/>
              <a:t>levels</a:t>
            </a:r>
            <a:r>
              <a:rPr lang="it-IT" dirty="0"/>
              <a:t> in time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buSzPts val="1600"/>
              <a:buChar char="●"/>
            </a:pPr>
            <a:r>
              <a:rPr lang="en-GB" dirty="0"/>
              <a:t>Choose the next move in up to 40msec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dirty="0"/>
              <a:t>Choose a search algorithm to find the next action</a:t>
            </a:r>
            <a:endParaRPr dirty="0"/>
          </a:p>
        </p:txBody>
      </p:sp>
      <p:sp>
        <p:nvSpPr>
          <p:cNvPr id="758" name="Google Shape;758;p45"/>
          <p:cNvSpPr txBox="1">
            <a:spLocks noGrp="1"/>
          </p:cNvSpPr>
          <p:nvPr>
            <p:ph type="body" idx="2"/>
          </p:nvPr>
        </p:nvSpPr>
        <p:spPr>
          <a:xfrm>
            <a:off x="5130488" y="19948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it-IT" dirty="0"/>
              <a:t>Play </a:t>
            </a:r>
            <a:r>
              <a:rPr lang="it-IT" dirty="0" err="1"/>
              <a:t>efficiently</a:t>
            </a:r>
            <a:r>
              <a:rPr lang="it-IT" dirty="0"/>
              <a:t> versus </a:t>
            </a:r>
            <a:r>
              <a:rPr lang="it-IT" dirty="0" err="1"/>
              <a:t>two</a:t>
            </a:r>
            <a:r>
              <a:rPr lang="it-IT" dirty="0"/>
              <a:t> ghost teams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Random</a:t>
            </a:r>
          </a:p>
          <a:p>
            <a:pPr lvl="1">
              <a:spcBef>
                <a:spcPts val="1000"/>
              </a:spcBef>
            </a:pPr>
            <a:r>
              <a:rPr lang="en-GB" dirty="0"/>
              <a:t>Aggressive</a:t>
            </a:r>
          </a:p>
          <a:p>
            <a:pPr>
              <a:spcBef>
                <a:spcPts val="1000"/>
              </a:spcBef>
            </a:pPr>
            <a:r>
              <a:rPr lang="it-IT" dirty="0"/>
              <a:t>Design and </a:t>
            </a:r>
            <a:r>
              <a:rPr lang="it-IT" dirty="0" err="1"/>
              <a:t>implement</a:t>
            </a:r>
            <a:r>
              <a:rPr lang="it-IT" dirty="0"/>
              <a:t> an agent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general 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dirty="0"/>
          </a:p>
        </p:txBody>
      </p:sp>
      <p:pic>
        <p:nvPicPr>
          <p:cNvPr id="3" name="Elemento grafico 2" descr="Faccia sorridente senza riempimento">
            <a:extLst>
              <a:ext uri="{FF2B5EF4-FFF2-40B4-BE49-F238E27FC236}">
                <a16:creationId xmlns:a16="http://schemas.microsoft.com/office/drawing/2014/main" id="{1A5A4083-26A5-4C63-A6DA-47CD060FF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2974" y="1236173"/>
            <a:ext cx="663465" cy="663465"/>
          </a:xfrm>
          <a:prstGeom prst="rect">
            <a:avLst/>
          </a:prstGeom>
        </p:spPr>
      </p:pic>
      <p:pic>
        <p:nvPicPr>
          <p:cNvPr id="5" name="Elemento grafico 4" descr="Faccia con occhiali da sole senza riempimento">
            <a:extLst>
              <a:ext uri="{FF2B5EF4-FFF2-40B4-BE49-F238E27FC236}">
                <a16:creationId xmlns:a16="http://schemas.microsoft.com/office/drawing/2014/main" id="{08438589-7CE2-422E-ABC6-BEDAAF15C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7563" y="1236172"/>
            <a:ext cx="663465" cy="66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19426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2157</Words>
  <Application>Microsoft Office PowerPoint</Application>
  <PresentationFormat>Presentazione su schermo (16:9)</PresentationFormat>
  <Paragraphs>460</Paragraphs>
  <Slides>66</Slides>
  <Notes>66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66</vt:i4>
      </vt:variant>
    </vt:vector>
  </HeadingPairs>
  <TitlesOfParts>
    <vt:vector size="77" baseType="lpstr">
      <vt:lpstr>Amatic SC</vt:lpstr>
      <vt:lpstr>Arial</vt:lpstr>
      <vt:lpstr>Calibri</vt:lpstr>
      <vt:lpstr>Courier New</vt:lpstr>
      <vt:lpstr>Fira Sans Condensed</vt:lpstr>
      <vt:lpstr>Fira Sans Condensed ExtraBold</vt:lpstr>
      <vt:lpstr>Proxima Nova</vt:lpstr>
      <vt:lpstr>Proxima Nova Semibold</vt:lpstr>
      <vt:lpstr>Roboto Medium</vt:lpstr>
      <vt:lpstr>Clinical Case in Neurology by Slidesgo</vt:lpstr>
      <vt:lpstr>Slidesgo Final Pages</vt:lpstr>
      <vt:lpstr>Clinical Case in Neurology</vt:lpstr>
      <vt:lpstr>Ms. Pac-Man  intelligent agent</vt:lpstr>
      <vt:lpstr>Outline.</vt:lpstr>
      <vt:lpstr>Outline.</vt:lpstr>
      <vt:lpstr>Task  Environment Analysis</vt:lpstr>
      <vt:lpstr>Performance - Actuators - Sensors.</vt:lpstr>
      <vt:lpstr>Environment.</vt:lpstr>
      <vt:lpstr>Design goals and agent function</vt:lpstr>
      <vt:lpstr>Common goals &amp; Specific goals.</vt:lpstr>
      <vt:lpstr>Agent Design</vt:lpstr>
      <vt:lpstr>Utility-based agent.</vt:lpstr>
      <vt:lpstr>Utility function: two macro heuristics.</vt:lpstr>
      <vt:lpstr>Utility function 0: use case examples.</vt:lpstr>
      <vt:lpstr>Utility function 1: use case examples.</vt:lpstr>
      <vt:lpstr>Search strategy.</vt:lpstr>
      <vt:lpstr>Experimental  results</vt:lpstr>
      <vt:lpstr>Experiments setting.</vt:lpstr>
      <vt:lpstr>Experiment 1.</vt:lpstr>
      <vt:lpstr>Experiment 1 – Random and Aggressive.</vt:lpstr>
      <vt:lpstr>Experiment 2.</vt:lpstr>
      <vt:lpstr>Experiment 2 – Random and Aggressive.</vt:lpstr>
      <vt:lpstr>Learning</vt:lpstr>
      <vt:lpstr>Identifying hyper-parameters.</vt:lpstr>
      <vt:lpstr>Learning strategy.</vt:lpstr>
      <vt:lpstr>Learning experiment – Random.</vt:lpstr>
      <vt:lpstr>Learning experiment – Aggressive.</vt:lpstr>
      <vt:lpstr>Final statistics – general look.</vt:lpstr>
      <vt:lpstr>Conclusions</vt:lpstr>
      <vt:lpstr>Thanks for the attention!</vt:lpstr>
      <vt:lpstr>Patient Medical History.</vt:lpstr>
      <vt:lpstr>Review of Systems.</vt:lpstr>
      <vt:lpstr>Brain Examination.</vt:lpstr>
      <vt:lpstr>Findings.</vt:lpstr>
      <vt:lpstr>Discussion.</vt:lpstr>
      <vt:lpstr>Discussion Summary.</vt:lpstr>
      <vt:lpstr>Comparison.</vt:lpstr>
      <vt:lpstr>Diagnosis.</vt:lpstr>
      <vt:lpstr>Treatment.</vt:lpstr>
      <vt:lpstr>Patient Monitoring.</vt:lpstr>
      <vt:lpstr>8,300,000</vt:lpstr>
      <vt:lpstr>Contraindications &amp; Indications.</vt:lpstr>
      <vt:lpstr>Post-Prevention.</vt:lpstr>
      <vt:lpstr>Conclusions.</vt:lpstr>
      <vt:lpstr>References.</vt:lpstr>
      <vt:lpstr>Thanks!</vt:lpstr>
      <vt:lpstr>Alternative Resources</vt:lpstr>
      <vt:lpstr>Resources</vt:lpstr>
      <vt:lpstr>Instructions for use</vt:lpstr>
      <vt:lpstr>Fonts &amp; colors used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Medical Infographics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dc:creator>Marco Carpentiero</dc:creator>
  <cp:lastModifiedBy>Marco Carpentiero</cp:lastModifiedBy>
  <cp:revision>57</cp:revision>
  <dcterms:modified xsi:type="dcterms:W3CDTF">2020-07-27T14:51:53Z</dcterms:modified>
</cp:coreProperties>
</file>